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497C5-EB07-4F88-8DD6-312DCF139EC5}" type="datetimeFigureOut">
              <a:rPr lang="en-IN" smtClean="0"/>
              <a:t>28-05-2022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96760-0092-491A-9D6F-3746E35321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50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96760-0092-491A-9D6F-3746E35321F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919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1A37-5C29-4EDE-B59A-EAE8B372C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C56B4-F1DC-4138-B1E6-BC18D277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7C44E-E70F-4419-AD5E-9F3125F0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9305-0F70-4832-BDFB-FE2425170A3D}" type="datetime1">
              <a:rPr lang="en-IN" smtClean="0"/>
              <a:t>28-05-2022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2A83-1B1B-4D3A-AFBD-07C33A69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EAF3-B7E4-450D-9860-FC29CD09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76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D52E-C01B-4181-BE7F-CCAC185E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B3E9C-BB56-49AC-9A18-30077311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66396-6A71-468D-86E7-CC4EE6FC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53B7-A9EF-4252-A4DB-762C81544EDC}" type="datetime1">
              <a:rPr lang="en-IN" smtClean="0"/>
              <a:t>28-05-2022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AB59B-AA4B-42A1-89DB-FCE9A419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5943-3669-44B2-9CDF-7DE24548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31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74024-AE0E-4526-A5EC-16E4FC2EB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79C39-A812-49E1-8AF6-8B80D6832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7E7F9-AAE8-4A11-BE84-67AFE7B3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18ED-4CF3-49B4-BB49-7E2FB97DEAE4}" type="datetime1">
              <a:rPr lang="en-IN" smtClean="0"/>
              <a:t>28-05-2022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48BC4-019E-44C1-9767-D31E9A17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8DDC-E6C1-41A5-9E0F-B683E1A9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9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7442-D771-4922-BD37-BDF20D7B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40B2A-D9BF-498E-B5A6-32991535D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07F83-4378-495D-B162-FDC82B96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2035-3C04-4007-AFED-8F4C3D8B4B21}" type="datetime1">
              <a:rPr lang="en-IN" smtClean="0"/>
              <a:t>28-05-2022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2DEDD-BB32-45F4-BB91-7D166572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BC37-713D-4391-89CF-8824D622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317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EFA3-9CE7-481C-9B12-366A0B3D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008D3-FBDE-497D-A28E-F4597DF63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E276B-4A72-4676-A329-339894C9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09F4-7C50-4ECB-8D73-675596965EC1}" type="datetime1">
              <a:rPr lang="en-IN" smtClean="0"/>
              <a:t>28-05-2022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AC162-6080-417B-B19E-7770A0BC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0F76C-8BA7-4F86-9C4D-43A5AE5A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584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6F37-EC63-4098-8953-4CB671E4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0BF42-8715-4D04-A08C-39D4DDCBE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A9D9D-DC8C-4D65-9CDE-E1748C070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D24B6-51B5-42A3-9076-963BB702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3DA7-CD2B-4B79-A5BF-1ABCC0EA58AF}" type="datetime1">
              <a:rPr lang="en-IN" smtClean="0"/>
              <a:t>28-05-2022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B5DA6-9C16-4251-B97B-62665AF9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753DA-E66D-4F2C-B409-385CBB3F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922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4DD62-13CC-4E98-849F-A88A0BD4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69715-4F3E-4F0A-8FD9-D4E128F26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98DD6-7E76-4101-A036-99AA6E760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428AF0-BE39-472A-A15F-173C1E7CA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08C5D-8424-47FE-AC5A-B09522673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48F50-B0B9-4373-9AAF-D635AB88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FFD-6D94-4AED-95B7-0BC8D4C388DB}" type="datetime1">
              <a:rPr lang="en-IN" smtClean="0"/>
              <a:t>28-05-2022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97DBB-8C4A-47F5-A515-7C9F5A92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6A76D-7CF0-44E8-8C05-B68A3F88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27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D1A0-D5C3-4B46-BFDA-5A149270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C4FD05-274C-44D0-A0F0-71D4D8A2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0694-6CDB-42C8-8CF6-18A29380E2BF}" type="datetime1">
              <a:rPr lang="en-IN" smtClean="0"/>
              <a:t>28-05-2022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10AE5-5A30-4C71-9C18-556117BB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2FC22-2DCE-4AD7-AB0E-3BAE90BC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228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E948A-584A-4DC9-9188-ABD7762E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488A-9C28-469E-9DB1-3D5F4964B558}" type="datetime1">
              <a:rPr lang="en-IN" smtClean="0"/>
              <a:t>28-05-2022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A9150-220E-4D6A-B530-F0F6A581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D155-5290-406D-81C9-C57558A8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81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F697-8825-429C-8A08-3C32E5A8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AB98-6C88-4B82-ADBE-AFD26DAD0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C9637-F889-4C14-93A3-B2270B580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96484-79CD-41CA-8F4E-923CDFDC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47B9-1967-4F8D-9EF6-54EB9E173848}" type="datetime1">
              <a:rPr lang="en-IN" smtClean="0"/>
              <a:t>28-05-2022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BB146-048D-4159-8069-9E75F5F5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3A2D8-D83F-4AE7-A01A-5C55CA8C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836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D8400-811F-4201-92FA-D5C9D036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A9BB0-58DE-4624-91A5-57599C220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798C8-71DB-4CAD-836B-5BBB1CF2F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B47A2-E1D9-42EF-B45A-E2CB9B61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23C2-4540-49C2-A854-9B76B27970C2}" type="datetime1">
              <a:rPr lang="en-IN" smtClean="0"/>
              <a:t>28-05-2022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62F4F-379E-42CC-98D2-108A49A8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6F533-DF0F-4B19-95C9-09D43F83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20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AF4F8D-015C-4F42-A602-1D2787A9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2F48B-9BF6-4FD7-AB42-C9D62DF67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D3C22-3236-4EDE-B1FA-4BB62000E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01A4-7BFF-435E-8040-F95680E3C804}" type="datetime1">
              <a:rPr lang="en-IN" smtClean="0"/>
              <a:t>28-05-2022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70D05-C9B0-4F75-BD21-712C961BC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E7874-E3BC-4B14-BBC3-1E8B39070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EED3D-C7FD-4912-945D-6FF56EB9F7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8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9B78-8923-480D-ABBD-7ED95E641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746" y="701263"/>
            <a:ext cx="8811881" cy="976889"/>
          </a:xfrm>
        </p:spPr>
        <p:txBody>
          <a:bodyPr>
            <a:noAutofit/>
          </a:bodyPr>
          <a:lstStyle/>
          <a:p>
            <a:r>
              <a:rPr lang="en-IN" sz="4000" dirty="0">
                <a:solidFill>
                  <a:srgbClr val="0070C0"/>
                </a:solidFill>
              </a:rPr>
              <a:t/>
            </a:r>
            <a:br>
              <a:rPr lang="en-IN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Study Of Watershed And Sites Suitability For Water Harvesting Structures </a:t>
            </a:r>
            <a:r>
              <a:rPr lang="en-US" sz="3200" dirty="0" err="1" smtClean="0">
                <a:solidFill>
                  <a:srgbClr val="0070C0"/>
                </a:solidFill>
              </a:rPr>
              <a:t>Jawahar</a:t>
            </a:r>
            <a:r>
              <a:rPr lang="en-US" sz="3200" dirty="0" smtClean="0">
                <a:solidFill>
                  <a:srgbClr val="0070C0"/>
                </a:solidFill>
              </a:rPr>
              <a:t> Taluka 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6880" y="5146688"/>
            <a:ext cx="319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Submitted by</a:t>
            </a:r>
            <a:r>
              <a:rPr lang="en-IN" dirty="0" smtClean="0"/>
              <a:t>,</a:t>
            </a:r>
          </a:p>
          <a:p>
            <a:r>
              <a:rPr lang="en-IN" dirty="0" smtClean="0"/>
              <a:t>Pavan </a:t>
            </a:r>
            <a:r>
              <a:rPr lang="en-IN" dirty="0" err="1"/>
              <a:t>Muttepawar</a:t>
            </a:r>
            <a:r>
              <a:rPr lang="en-IN" dirty="0"/>
              <a:t> </a:t>
            </a:r>
            <a:r>
              <a:rPr lang="en-IN" dirty="0" smtClean="0"/>
              <a:t>(ID: </a:t>
            </a:r>
            <a:r>
              <a:rPr lang="en-IN" dirty="0" smtClean="0">
                <a:solidFill>
                  <a:srgbClr val="47433F"/>
                </a:solidFill>
              </a:rPr>
              <a:t>245685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1034" name="Picture 10" descr="Image result for watershed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46" y="1818985"/>
            <a:ext cx="7424283" cy="30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1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653143" y="4529119"/>
            <a:ext cx="25204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Under the guidance of </a:t>
            </a:r>
            <a:endParaRPr lang="en-IN" dirty="0" smtClean="0"/>
          </a:p>
          <a:p>
            <a:r>
              <a:rPr lang="en-IN" dirty="0" smtClean="0"/>
              <a:t>Prof </a:t>
            </a:r>
            <a:r>
              <a:rPr lang="en-IN" dirty="0" err="1" smtClean="0"/>
              <a:t>Pennan</a:t>
            </a:r>
            <a:r>
              <a:rPr lang="en-IN" dirty="0" smtClean="0"/>
              <a:t> </a:t>
            </a:r>
            <a:r>
              <a:rPr lang="en-IN" dirty="0" err="1" smtClean="0"/>
              <a:t>Chinnasamy</a:t>
            </a:r>
            <a:endParaRPr lang="en-IN" dirty="0" smtClean="0"/>
          </a:p>
          <a:p>
            <a:r>
              <a:rPr lang="en-IN" dirty="0" smtClean="0"/>
              <a:t>PhD Scholars:</a:t>
            </a:r>
          </a:p>
          <a:p>
            <a:pPr marL="342900" indent="-342900">
              <a:buAutoNum type="arabicPeriod"/>
            </a:pPr>
            <a:r>
              <a:rPr lang="en-IN" dirty="0" err="1" smtClean="0"/>
              <a:t>Meeta</a:t>
            </a:r>
            <a:r>
              <a:rPr lang="en-IN" dirty="0" smtClean="0"/>
              <a:t> Gupta</a:t>
            </a:r>
          </a:p>
          <a:p>
            <a:pPr marL="342900" indent="-342900">
              <a:buAutoNum type="arabicPeriod"/>
            </a:pPr>
            <a:r>
              <a:rPr lang="en-IN" dirty="0" err="1" smtClean="0"/>
              <a:t>Neetu</a:t>
            </a:r>
            <a:r>
              <a:rPr lang="en-IN" dirty="0" smtClean="0"/>
              <a:t> Singh</a:t>
            </a:r>
          </a:p>
          <a:p>
            <a:pPr marL="342900" indent="-342900">
              <a:buAutoNum type="arabicPeriod"/>
            </a:pPr>
            <a:r>
              <a:rPr lang="en-IN" dirty="0" err="1" smtClean="0"/>
              <a:t>Pranadh</a:t>
            </a:r>
            <a:endParaRPr lang="en-IN" dirty="0" smtClean="0"/>
          </a:p>
          <a:p>
            <a:pPr marL="342900" indent="-342900">
              <a:buAutoNum type="arabicPeriod"/>
            </a:pPr>
            <a:r>
              <a:rPr lang="en-IN" dirty="0" err="1" smtClean="0"/>
              <a:t>Gokul</a:t>
            </a:r>
            <a:r>
              <a:rPr lang="en-IN" dirty="0" smtClean="0"/>
              <a:t> Prasad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17663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3ADA-DABB-47DF-B9D7-CEA509ED6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89" y="128059"/>
            <a:ext cx="3383844" cy="312208"/>
          </a:xfrm>
        </p:spPr>
        <p:txBody>
          <a:bodyPr>
            <a:normAutofit fontScale="90000"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Motivation: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E6845B-D509-4A1E-8641-DB8C01D6C4B8}"/>
              </a:ext>
            </a:extLst>
          </p:cNvPr>
          <p:cNvSpPr/>
          <p:nvPr/>
        </p:nvSpPr>
        <p:spPr>
          <a:xfrm>
            <a:off x="138289" y="128059"/>
            <a:ext cx="620079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sz="1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IN" sz="11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en-IN" sz="1600" dirty="0">
                <a:cs typeface="Times New Roman" panose="02020603050405020304" pitchFamily="18" charset="0"/>
              </a:rPr>
              <a:t>Jawhar taluka is having precipitation above </a:t>
            </a:r>
            <a:r>
              <a:rPr lang="en-IN" sz="1600" b="1" dirty="0">
                <a:cs typeface="Times New Roman" panose="02020603050405020304" pitchFamily="18" charset="0"/>
              </a:rPr>
              <a:t>2000mm</a:t>
            </a:r>
            <a:r>
              <a:rPr lang="en-IN" sz="1600" dirty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e</a:t>
            </a:r>
            <a:r>
              <a:rPr lang="en-IN" sz="1600" dirty="0">
                <a:cs typeface="Times New Roman" panose="02020603050405020304" pitchFamily="18" charset="0"/>
              </a:rPr>
              <a:t>ven though at the beginning of January, many of the streams are dry and people are facing water scarcity. </a:t>
            </a:r>
            <a:r>
              <a:rPr lang="en-IN" sz="1600" dirty="0" smtClean="0">
                <a:cs typeface="Times New Roman" panose="02020603050405020304" pitchFamily="18" charset="0"/>
              </a:rPr>
              <a:t>This </a:t>
            </a:r>
            <a:r>
              <a:rPr lang="en-IN" sz="1600" dirty="0">
                <a:cs typeface="Times New Roman" panose="02020603050405020304" pitchFamily="18" charset="0"/>
              </a:rPr>
              <a:t>project tries to study on the solution of the water crisis</a:t>
            </a:r>
            <a:r>
              <a:rPr lang="en-IN" sz="1600" dirty="0" smtClean="0">
                <a:cs typeface="Times New Roman" panose="02020603050405020304" pitchFamily="18" charset="0"/>
              </a:rPr>
              <a:t>.</a:t>
            </a:r>
            <a:endParaRPr lang="zh-CN" alt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00B73-FBFD-4C78-8C66-8FDED72CDD01}"/>
              </a:ext>
            </a:extLst>
          </p:cNvPr>
          <p:cNvSpPr txBox="1"/>
          <p:nvPr/>
        </p:nvSpPr>
        <p:spPr>
          <a:xfrm>
            <a:off x="1245704" y="6255026"/>
            <a:ext cx="523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2</a:t>
            </a:fld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0898D9-7B1F-4F59-AED0-AC69181398E6}"/>
              </a:ext>
            </a:extLst>
          </p:cNvPr>
          <p:cNvSpPr txBox="1">
            <a:spLocks/>
          </p:cNvSpPr>
          <p:nvPr/>
        </p:nvSpPr>
        <p:spPr>
          <a:xfrm>
            <a:off x="81844" y="1578099"/>
            <a:ext cx="3440289" cy="413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 smtClean="0">
                <a:solidFill>
                  <a:srgbClr val="0070C0"/>
                </a:solidFill>
              </a:rPr>
              <a:t>Objectives of the study: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CB66D5-0474-4623-8367-90C211C3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89" y="1958240"/>
            <a:ext cx="6578600" cy="11433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 smtClean="0"/>
              <a:t>1) Understanding </a:t>
            </a:r>
            <a:r>
              <a:rPr lang="en-US" sz="1600" dirty="0"/>
              <a:t>the watershed of the area in water security perspective.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/>
              <a:t>2) </a:t>
            </a:r>
            <a:r>
              <a:rPr lang="en-US" sz="1600" dirty="0"/>
              <a:t>Finding Suitable sites for water storage structure in the watershed</a:t>
            </a:r>
            <a:r>
              <a:rPr lang="en-US" sz="1600" dirty="0" smtClean="0"/>
              <a:t>.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E013E0-0825-452C-B904-99C5650DE1A4}"/>
              </a:ext>
            </a:extLst>
          </p:cNvPr>
          <p:cNvSpPr txBox="1">
            <a:spLocks/>
          </p:cNvSpPr>
          <p:nvPr/>
        </p:nvSpPr>
        <p:spPr>
          <a:xfrm>
            <a:off x="138289" y="3063722"/>
            <a:ext cx="6578600" cy="41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smtClean="0">
                <a:solidFill>
                  <a:srgbClr val="0070C0"/>
                </a:solidFill>
              </a:rPr>
              <a:t>Methodology: 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FBBF68-3E6A-4A18-A54A-32850F4BFCD5}"/>
              </a:ext>
            </a:extLst>
          </p:cNvPr>
          <p:cNvSpPr txBox="1">
            <a:spLocks/>
          </p:cNvSpPr>
          <p:nvPr/>
        </p:nvSpPr>
        <p:spPr>
          <a:xfrm>
            <a:off x="138290" y="3481734"/>
            <a:ext cx="6342023" cy="159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In order to accomplish the objective of the project following entities are calculated. </a:t>
            </a:r>
            <a:endParaRPr lang="en-IN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600" dirty="0" smtClean="0"/>
              <a:t>1. Watershed delineation</a:t>
            </a:r>
            <a:r>
              <a:rPr lang="en-US" sz="1600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2</a:t>
            </a:r>
            <a:r>
              <a:rPr lang="en-US" sz="1600" dirty="0" smtClean="0"/>
              <a:t>. Finding Suitable sites for water storage structure in the watershed. 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536759" y="368872"/>
            <a:ext cx="5441882" cy="60975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 smtClean="0"/>
              <a:t>Methodology for DEM: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Selected QGIS 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Files are downloaded in SRTM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Raster&gt;</a:t>
            </a:r>
            <a:r>
              <a:rPr lang="en-IN" dirty="0" err="1" smtClean="0"/>
              <a:t>Miscelleneous</a:t>
            </a:r>
            <a:r>
              <a:rPr lang="en-IN" dirty="0" smtClean="0"/>
              <a:t>- Merge- </a:t>
            </a:r>
            <a:r>
              <a:rPr lang="en-IN" dirty="0" err="1" smtClean="0"/>
              <a:t>Setted</a:t>
            </a:r>
            <a:r>
              <a:rPr lang="en-IN" dirty="0" smtClean="0"/>
              <a:t> o/p data file same as input data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Reprojection</a:t>
            </a:r>
            <a:r>
              <a:rPr lang="en-IN" dirty="0" smtClean="0"/>
              <a:t>- raster- projection, open </a:t>
            </a:r>
            <a:r>
              <a:rPr lang="en-IN" dirty="0" err="1" smtClean="0"/>
              <a:t>osm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For fill: Toolbox &gt; use grass &gt;</a:t>
            </a:r>
            <a:r>
              <a:rPr lang="en-IN" dirty="0" err="1" smtClean="0"/>
              <a:t>hfill.dir</a:t>
            </a:r>
            <a:r>
              <a:rPr lang="en-IN" dirty="0" smtClean="0"/>
              <a:t>- dimensionless (Used properties single band)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Flow direction: (Elevation surface- flow direction then comes flow accumulation)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Flow direction&gt;  </a:t>
            </a:r>
            <a:r>
              <a:rPr lang="en-IN" dirty="0" err="1" smtClean="0"/>
              <a:t>r.watershed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Select </a:t>
            </a:r>
            <a:r>
              <a:rPr lang="en-IN" dirty="0" err="1" smtClean="0"/>
              <a:t>filldem</a:t>
            </a:r>
            <a:r>
              <a:rPr lang="en-IN" dirty="0" smtClean="0"/>
              <a:t>&gt; basin min size- 500, enabled D8&gt; only checked accumulation and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Flow direction absolute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Channels in accumulation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Stream extraction- used </a:t>
            </a:r>
            <a:r>
              <a:rPr lang="en-IN" dirty="0" err="1" smtClean="0"/>
              <a:t>r.stream.extract</a:t>
            </a:r>
            <a:r>
              <a:rPr lang="en-IN" dirty="0" smtClean="0"/>
              <a:t>&gt; use fill </a:t>
            </a:r>
            <a:r>
              <a:rPr lang="en-IN" dirty="0" err="1" smtClean="0"/>
              <a:t>dem</a:t>
            </a:r>
            <a:r>
              <a:rPr lang="en-IN" dirty="0" smtClean="0"/>
              <a:t>&gt; minimum flow o/p=5000, </a:t>
            </a:r>
            <a:r>
              <a:rPr lang="en-IN" dirty="0" err="1" smtClean="0"/>
              <a:t>v.out.ogro</a:t>
            </a:r>
            <a:r>
              <a:rPr lang="en-IN" dirty="0" smtClean="0"/>
              <a:t> o/p- line, Unique </a:t>
            </a:r>
            <a:r>
              <a:rPr lang="en-IN" dirty="0" err="1" smtClean="0"/>
              <a:t>strea</a:t>
            </a:r>
            <a:r>
              <a:rPr lang="en-IN" dirty="0" smtClean="0"/>
              <a:t> ids= stream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Delineate= I/p given is direction correction, r to </a:t>
            </a:r>
            <a:r>
              <a:rPr lang="en-IN" dirty="0" err="1" smtClean="0"/>
              <a:t>vect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Vector&gt; geo-processing clip&gt; stream network &gt; catchment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783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3</a:t>
            </a:fld>
            <a:endParaRPr lang="en-IN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6" y="404950"/>
            <a:ext cx="10501833" cy="6165074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9444445" y="849086"/>
            <a:ext cx="640080" cy="73152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65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1357-2F56-41D0-8DDA-4940C980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46742"/>
            <a:ext cx="10207171" cy="819831"/>
          </a:xfrm>
        </p:spPr>
        <p:txBody>
          <a:bodyPr>
            <a:noAutofit/>
          </a:bodyPr>
          <a:lstStyle/>
          <a:p>
            <a:r>
              <a:rPr lang="en-IN" sz="3200" dirty="0">
                <a:solidFill>
                  <a:srgbClr val="0070C0"/>
                </a:solidFill>
              </a:rPr>
              <a:t/>
            </a:r>
            <a:br>
              <a:rPr lang="en-IN" sz="3200" dirty="0">
                <a:solidFill>
                  <a:srgbClr val="0070C0"/>
                </a:solidFill>
              </a:rPr>
            </a:br>
            <a:r>
              <a:rPr lang="en-IN" sz="3200" dirty="0" smtClean="0">
                <a:solidFill>
                  <a:srgbClr val="0070C0"/>
                </a:solidFill>
              </a:rPr>
              <a:t>2) </a:t>
            </a:r>
            <a:r>
              <a:rPr lang="en-US" sz="3200" dirty="0">
                <a:solidFill>
                  <a:srgbClr val="0070C0"/>
                </a:solidFill>
              </a:rPr>
              <a:t>Findings suitable sites for water storage structure in the watershed: </a:t>
            </a:r>
            <a:r>
              <a:rPr lang="en-US" sz="3200" dirty="0"/>
              <a:t/>
            </a:r>
            <a:br>
              <a:rPr lang="en-US" sz="3200" dirty="0"/>
            </a:b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1C85-FDBC-420E-87ED-E3E5F0BED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1066573"/>
            <a:ext cx="10700656" cy="59293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ED3D-C7FD-4912-945D-6FF56EB9F706}" type="slidenum">
              <a:rPr lang="en-IN" smtClean="0"/>
              <a:t>4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838200" y="1886404"/>
            <a:ext cx="1886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Parameters Used:</a:t>
            </a:r>
          </a:p>
          <a:p>
            <a:pPr marL="342900" indent="-342900">
              <a:buAutoNum type="arabicPeriod"/>
            </a:pPr>
            <a:r>
              <a:rPr lang="en-IN" dirty="0" smtClean="0"/>
              <a:t>Stream network</a:t>
            </a:r>
          </a:p>
          <a:p>
            <a:pPr marL="342900" indent="-342900">
              <a:buAutoNum type="arabicPeriod"/>
            </a:pPr>
            <a:r>
              <a:rPr lang="en-IN" dirty="0"/>
              <a:t>DEM</a:t>
            </a:r>
            <a:endParaRPr lang="en-IN" dirty="0" smtClean="0"/>
          </a:p>
          <a:p>
            <a:pPr marL="342900" indent="-342900">
              <a:buAutoNum type="arabicPeriod"/>
            </a:pPr>
            <a:r>
              <a:rPr lang="en-IN" dirty="0" smtClean="0"/>
              <a:t>Flow </a:t>
            </a:r>
            <a:r>
              <a:rPr lang="en-IN" dirty="0" smtClean="0"/>
              <a:t>Accumulation</a:t>
            </a:r>
          </a:p>
          <a:p>
            <a:pPr marL="342900" indent="-342900">
              <a:buAutoNum type="arabicPeriod"/>
            </a:pPr>
            <a:r>
              <a:rPr lang="en-IN" dirty="0" smtClean="0"/>
              <a:t>Attempted NDVI</a:t>
            </a:r>
            <a:endParaRPr lang="en-IN" dirty="0" smtClean="0"/>
          </a:p>
          <a:p>
            <a:pPr marL="342900" indent="-342900">
              <a:buAutoNum type="arabicPeriod"/>
            </a:pPr>
            <a:r>
              <a:rPr lang="en-IN" dirty="0" smtClean="0"/>
              <a:t>Basin</a:t>
            </a:r>
            <a:endParaRPr lang="en-IN" dirty="0" smtClean="0"/>
          </a:p>
          <a:p>
            <a:pPr marL="342900" indent="-342900">
              <a:buAutoNum type="arabicPeriod"/>
            </a:pPr>
            <a:r>
              <a:rPr lang="en-IN" dirty="0" smtClean="0"/>
              <a:t>Slope</a:t>
            </a:r>
          </a:p>
          <a:p>
            <a:pPr marL="342900" indent="-342900">
              <a:buAutoNum type="arabicPeriod"/>
            </a:pPr>
            <a:endParaRPr lang="en-IN" dirty="0" smtClean="0"/>
          </a:p>
          <a:p>
            <a:pPr marL="342900" indent="-342900">
              <a:buAutoNum type="arabicPeriod"/>
            </a:pP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9509760" y="2233749"/>
            <a:ext cx="2207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Limitation: </a:t>
            </a:r>
            <a:r>
              <a:rPr lang="en-IN" dirty="0" smtClean="0"/>
              <a:t>Approximately considered suitable sites by delineation model, attempted NDVI and observation on maps and google earth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799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302</Words>
  <Application>Microsoft Office PowerPoint</Application>
  <PresentationFormat>Widescreen</PresentationFormat>
  <Paragraphs>49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等线</vt:lpstr>
      <vt:lpstr>Times New Roman</vt:lpstr>
      <vt:lpstr>Office Theme</vt:lpstr>
      <vt:lpstr>  Study Of Watershed And Sites Suitability For Water Harvesting Structures Jawahar Taluka </vt:lpstr>
      <vt:lpstr>Motivation: </vt:lpstr>
      <vt:lpstr>PowerPoint Presentation</vt:lpstr>
      <vt:lpstr> 2) Findings suitable sites for water storage structure in the watershed: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PAVAN MUTTEPAWAR</dc:creator>
  <cp:lastModifiedBy>Pavan M</cp:lastModifiedBy>
  <cp:revision>34</cp:revision>
  <dcterms:created xsi:type="dcterms:W3CDTF">2019-09-15T13:10:00Z</dcterms:created>
  <dcterms:modified xsi:type="dcterms:W3CDTF">2022-05-28T08:05:29Z</dcterms:modified>
</cp:coreProperties>
</file>