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59" r:id="rId3"/>
    <p:sldId id="292" r:id="rId4"/>
    <p:sldId id="282" r:id="rId5"/>
    <p:sldId id="274" r:id="rId6"/>
    <p:sldId id="275" r:id="rId7"/>
    <p:sldId id="276" r:id="rId8"/>
    <p:sldId id="280" r:id="rId9"/>
    <p:sldId id="285" r:id="rId10"/>
    <p:sldId id="288" r:id="rId11"/>
    <p:sldId id="289" r:id="rId12"/>
    <p:sldId id="290" r:id="rId13"/>
    <p:sldId id="293" r:id="rId14"/>
    <p:sldId id="294" r:id="rId15"/>
    <p:sldId id="295" r:id="rId16"/>
    <p:sldId id="291" r:id="rId17"/>
    <p:sldId id="287" r:id="rId18"/>
    <p:sldId id="264" r:id="rId19"/>
    <p:sldId id="27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941" autoAdjust="0"/>
    <p:restoredTop sz="94660"/>
  </p:normalViewPr>
  <p:slideViewPr>
    <p:cSldViewPr snapToGrid="0">
      <p:cViewPr varScale="1">
        <p:scale>
          <a:sx n="78" d="100"/>
          <a:sy n="78" d="100"/>
        </p:scale>
        <p:origin x="54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dines\Desktop\1m.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dines\Desktop\1m.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dines\Desktop\1m.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wsl$\Ubuntu-20.04\home\dinnu\OpenFOAM\dinnu-v2012\run\tutorials\incompressible\pisoFoam\LES\Re_1000\postProcessing\plots.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wsl$\Ubuntu-20.04\home\dinnu\OpenFOAM\dinnu-v2012\run\tutorials\incompressible\pisoFoam\LES\Re_1000\postProcessing\plots.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wsl$\Ubuntu-20.04\home\dinnu\OpenFOAM\dinnu-v2012\run\tutorials\incompressible\pisoFoam\LES\Re_1000\postProcessing\plots.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wsl$\Ubuntu-20.04\home\dinnu\OpenFOAM\dinnu-v2012\run\tutorials\incompressible\pisoFoam\LES\Re_1000\postProcessing\plots.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E:\run\pisofoam\gauss_circularjet_length_increased_2000\postProcessing\plots.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C:\Users\dines\Desktop\Wrm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dines\Desktop\500mm.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dines\Desktop\500mm.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dines\Desktop\1m.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dines\Desktop\1m.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dines\Desktop\1m.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dines\Desktop\1m.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dines\Desktop\1m.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IN" sz="1100">
                <a:latin typeface="Times New Roman" panose="02020603050405020304" pitchFamily="18" charset="0"/>
                <a:cs typeface="Times New Roman" panose="02020603050405020304" pitchFamily="18" charset="0"/>
              </a:rPr>
              <a:t>Umean at 2 different locations</a:t>
            </a:r>
          </a:p>
        </c:rich>
      </c:tx>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lineChart>
        <c:grouping val="standard"/>
        <c:varyColors val="0"/>
        <c:ser>
          <c:idx val="0"/>
          <c:order val="0"/>
          <c:tx>
            <c:v>300mm</c:v>
          </c:tx>
          <c:spPr>
            <a:ln w="28575" cap="rnd">
              <a:solidFill>
                <a:schemeClr val="accent1"/>
              </a:solidFill>
              <a:round/>
            </a:ln>
            <a:effectLst/>
          </c:spPr>
          <c:marker>
            <c:symbol val="none"/>
          </c:marker>
          <c:cat>
            <c:numRef>
              <c:f>'[1]U_0.3'!$E$2:$E$1002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'[1]U_0.3'!$A$2:$A$1002</c:f>
              <c:numCache>
                <c:formatCode>General</c:formatCode>
                <c:ptCount val="1001"/>
                <c:pt idx="0">
                  <c:v>0</c:v>
                </c:pt>
                <c:pt idx="1">
                  <c:v>0.15676000000000001</c:v>
                </c:pt>
                <c:pt idx="2">
                  <c:v>0.16550400000000001</c:v>
                </c:pt>
                <c:pt idx="3">
                  <c:v>0.17424700000000001</c:v>
                </c:pt>
                <c:pt idx="4">
                  <c:v>0.18299000000000001</c:v>
                </c:pt>
                <c:pt idx="5">
                  <c:v>0.19173399999999999</c:v>
                </c:pt>
                <c:pt idx="6">
                  <c:v>0.20047699999999999</c:v>
                </c:pt>
                <c:pt idx="7">
                  <c:v>0.20922099999999999</c:v>
                </c:pt>
                <c:pt idx="8">
                  <c:v>0.21796499999999999</c:v>
                </c:pt>
                <c:pt idx="9">
                  <c:v>0.22670799999999999</c:v>
                </c:pt>
                <c:pt idx="10">
                  <c:v>0.23545099999999999</c:v>
                </c:pt>
                <c:pt idx="11">
                  <c:v>0.244195</c:v>
                </c:pt>
                <c:pt idx="12">
                  <c:v>0.252938</c:v>
                </c:pt>
                <c:pt idx="13">
                  <c:v>0.26168200000000003</c:v>
                </c:pt>
                <c:pt idx="14">
                  <c:v>0.270426</c:v>
                </c:pt>
                <c:pt idx="15">
                  <c:v>0.279169</c:v>
                </c:pt>
                <c:pt idx="16">
                  <c:v>0.287912</c:v>
                </c:pt>
                <c:pt idx="17">
                  <c:v>0.29665599999999998</c:v>
                </c:pt>
                <c:pt idx="18">
                  <c:v>0.30945699999999998</c:v>
                </c:pt>
                <c:pt idx="19">
                  <c:v>0.32563700000000001</c:v>
                </c:pt>
                <c:pt idx="20">
                  <c:v>0.34181699999999998</c:v>
                </c:pt>
                <c:pt idx="21">
                  <c:v>0.35799700000000001</c:v>
                </c:pt>
                <c:pt idx="22">
                  <c:v>0.37417699999999998</c:v>
                </c:pt>
                <c:pt idx="23">
                  <c:v>0.39035599999999998</c:v>
                </c:pt>
                <c:pt idx="24">
                  <c:v>0.40653600000000001</c:v>
                </c:pt>
                <c:pt idx="25">
                  <c:v>0.42271599999999998</c:v>
                </c:pt>
                <c:pt idx="26">
                  <c:v>0.43889600000000001</c:v>
                </c:pt>
                <c:pt idx="27">
                  <c:v>0.45507599999999998</c:v>
                </c:pt>
                <c:pt idx="28">
                  <c:v>0.47125499999999998</c:v>
                </c:pt>
                <c:pt idx="29">
                  <c:v>0.48743500000000001</c:v>
                </c:pt>
                <c:pt idx="30">
                  <c:v>0.50361500000000003</c:v>
                </c:pt>
                <c:pt idx="31">
                  <c:v>0.51979500000000001</c:v>
                </c:pt>
                <c:pt idx="32">
                  <c:v>0.53597499999999998</c:v>
                </c:pt>
                <c:pt idx="33">
                  <c:v>0.55215499999999995</c:v>
                </c:pt>
                <c:pt idx="34">
                  <c:v>0.56833400000000001</c:v>
                </c:pt>
                <c:pt idx="35">
                  <c:v>0.58451399999999998</c:v>
                </c:pt>
                <c:pt idx="36">
                  <c:v>0.60069399999999995</c:v>
                </c:pt>
                <c:pt idx="37">
                  <c:v>0.61687400000000003</c:v>
                </c:pt>
                <c:pt idx="38">
                  <c:v>0.63261699999999998</c:v>
                </c:pt>
                <c:pt idx="39">
                  <c:v>0.64825200000000005</c:v>
                </c:pt>
                <c:pt idx="40">
                  <c:v>0.66388599999999998</c:v>
                </c:pt>
                <c:pt idx="41">
                  <c:v>0.67952100000000004</c:v>
                </c:pt>
                <c:pt idx="42">
                  <c:v>0.69515700000000002</c:v>
                </c:pt>
                <c:pt idx="43">
                  <c:v>0.71079199999999998</c:v>
                </c:pt>
                <c:pt idx="44">
                  <c:v>0.72642700000000004</c:v>
                </c:pt>
                <c:pt idx="45">
                  <c:v>0.742062</c:v>
                </c:pt>
                <c:pt idx="46">
                  <c:v>0.75769600000000004</c:v>
                </c:pt>
                <c:pt idx="47">
                  <c:v>0.77333200000000002</c:v>
                </c:pt>
                <c:pt idx="48">
                  <c:v>0.78896699999999997</c:v>
                </c:pt>
                <c:pt idx="49">
                  <c:v>0.80460200000000004</c:v>
                </c:pt>
                <c:pt idx="50">
                  <c:v>0.82023699999999999</c:v>
                </c:pt>
                <c:pt idx="51">
                  <c:v>0.83587199999999995</c:v>
                </c:pt>
                <c:pt idx="52">
                  <c:v>0.85150700000000001</c:v>
                </c:pt>
                <c:pt idx="53">
                  <c:v>0.86714199999999997</c:v>
                </c:pt>
                <c:pt idx="54">
                  <c:v>0.88277700000000003</c:v>
                </c:pt>
                <c:pt idx="55">
                  <c:v>0.89841199999999999</c:v>
                </c:pt>
                <c:pt idx="56">
                  <c:v>0.91404700000000005</c:v>
                </c:pt>
                <c:pt idx="57">
                  <c:v>0.92968200000000001</c:v>
                </c:pt>
                <c:pt idx="58">
                  <c:v>0.94531699999999996</c:v>
                </c:pt>
                <c:pt idx="59">
                  <c:v>0.96095200000000003</c:v>
                </c:pt>
                <c:pt idx="60">
                  <c:v>0.976248</c:v>
                </c:pt>
                <c:pt idx="61">
                  <c:v>0.99116499999999996</c:v>
                </c:pt>
                <c:pt idx="62">
                  <c:v>1.0060800000000001</c:v>
                </c:pt>
                <c:pt idx="63">
                  <c:v>1.0209999999999999</c:v>
                </c:pt>
                <c:pt idx="64">
                  <c:v>1.03592</c:v>
                </c:pt>
                <c:pt idx="65">
                  <c:v>1.0508299999999999</c:v>
                </c:pt>
                <c:pt idx="66">
                  <c:v>1.06575</c:v>
                </c:pt>
                <c:pt idx="67">
                  <c:v>1.08067</c:v>
                </c:pt>
                <c:pt idx="68">
                  <c:v>1.0955900000000001</c:v>
                </c:pt>
                <c:pt idx="69">
                  <c:v>1.1105</c:v>
                </c:pt>
                <c:pt idx="70">
                  <c:v>1.1254200000000001</c:v>
                </c:pt>
                <c:pt idx="71">
                  <c:v>1.1403399999999999</c:v>
                </c:pt>
                <c:pt idx="72">
                  <c:v>1.1552500000000001</c:v>
                </c:pt>
                <c:pt idx="73">
                  <c:v>1.1701699999999999</c:v>
                </c:pt>
                <c:pt idx="74">
                  <c:v>1.18509</c:v>
                </c:pt>
                <c:pt idx="75">
                  <c:v>1.20001</c:v>
                </c:pt>
                <c:pt idx="76">
                  <c:v>1.21492</c:v>
                </c:pt>
                <c:pt idx="77">
                  <c:v>1.22984</c:v>
                </c:pt>
                <c:pt idx="78">
                  <c:v>1.2447600000000001</c:v>
                </c:pt>
                <c:pt idx="79">
                  <c:v>1.2596700000000001</c:v>
                </c:pt>
                <c:pt idx="80">
                  <c:v>1.2745899999999999</c:v>
                </c:pt>
                <c:pt idx="81">
                  <c:v>1.2895099999999999</c:v>
                </c:pt>
                <c:pt idx="82">
                  <c:v>1.30443</c:v>
                </c:pt>
                <c:pt idx="83">
                  <c:v>1.31934</c:v>
                </c:pt>
                <c:pt idx="84">
                  <c:v>1.33426</c:v>
                </c:pt>
                <c:pt idx="85">
                  <c:v>1.3488800000000001</c:v>
                </c:pt>
                <c:pt idx="86">
                  <c:v>1.3624000000000001</c:v>
                </c:pt>
                <c:pt idx="87">
                  <c:v>1.3759300000000001</c:v>
                </c:pt>
                <c:pt idx="88">
                  <c:v>1.3894500000000001</c:v>
                </c:pt>
                <c:pt idx="89">
                  <c:v>1.4029700000000001</c:v>
                </c:pt>
                <c:pt idx="90">
                  <c:v>1.41649</c:v>
                </c:pt>
                <c:pt idx="91">
                  <c:v>1.4300200000000001</c:v>
                </c:pt>
                <c:pt idx="92">
                  <c:v>1.44354</c:v>
                </c:pt>
                <c:pt idx="93">
                  <c:v>1.45706</c:v>
                </c:pt>
                <c:pt idx="94">
                  <c:v>1.4705900000000001</c:v>
                </c:pt>
                <c:pt idx="95">
                  <c:v>1.48411</c:v>
                </c:pt>
                <c:pt idx="96">
                  <c:v>1.49763</c:v>
                </c:pt>
                <c:pt idx="97">
                  <c:v>1.5111600000000001</c:v>
                </c:pt>
                <c:pt idx="98">
                  <c:v>1.52468</c:v>
                </c:pt>
                <c:pt idx="99">
                  <c:v>1.5382</c:v>
                </c:pt>
                <c:pt idx="100">
                  <c:v>1.55172</c:v>
                </c:pt>
                <c:pt idx="101">
                  <c:v>1.56525</c:v>
                </c:pt>
                <c:pt idx="102">
                  <c:v>1.57877</c:v>
                </c:pt>
                <c:pt idx="103">
                  <c:v>1.59229</c:v>
                </c:pt>
                <c:pt idx="104">
                  <c:v>1.60582</c:v>
                </c:pt>
                <c:pt idx="105">
                  <c:v>1.61934</c:v>
                </c:pt>
                <c:pt idx="106">
                  <c:v>1.63286</c:v>
                </c:pt>
                <c:pt idx="107">
                  <c:v>1.64639</c:v>
                </c:pt>
                <c:pt idx="108">
                  <c:v>1.65991</c:v>
                </c:pt>
                <c:pt idx="109">
                  <c:v>1.67343</c:v>
                </c:pt>
                <c:pt idx="110">
                  <c:v>1.6869499999999999</c:v>
                </c:pt>
                <c:pt idx="111">
                  <c:v>1.70048</c:v>
                </c:pt>
                <c:pt idx="112">
                  <c:v>1.714</c:v>
                </c:pt>
                <c:pt idx="113">
                  <c:v>1.7275199999999999</c:v>
                </c:pt>
                <c:pt idx="114">
                  <c:v>1.73922</c:v>
                </c:pt>
                <c:pt idx="115">
                  <c:v>1.7499</c:v>
                </c:pt>
                <c:pt idx="116">
                  <c:v>1.76058</c:v>
                </c:pt>
                <c:pt idx="117">
                  <c:v>1.7712600000000001</c:v>
                </c:pt>
                <c:pt idx="118">
                  <c:v>1.7819499999999999</c:v>
                </c:pt>
                <c:pt idx="119">
                  <c:v>1.7926299999999999</c:v>
                </c:pt>
                <c:pt idx="120">
                  <c:v>1.80331</c:v>
                </c:pt>
                <c:pt idx="121">
                  <c:v>1.81399</c:v>
                </c:pt>
                <c:pt idx="122">
                  <c:v>1.8246800000000001</c:v>
                </c:pt>
                <c:pt idx="123">
                  <c:v>1.8353600000000001</c:v>
                </c:pt>
                <c:pt idx="124">
                  <c:v>1.8460399999999999</c:v>
                </c:pt>
                <c:pt idx="125">
                  <c:v>1.85673</c:v>
                </c:pt>
                <c:pt idx="126">
                  <c:v>1.86741</c:v>
                </c:pt>
                <c:pt idx="127">
                  <c:v>1.87809</c:v>
                </c:pt>
                <c:pt idx="128">
                  <c:v>1.8887700000000001</c:v>
                </c:pt>
                <c:pt idx="129">
                  <c:v>1.8994599999999999</c:v>
                </c:pt>
                <c:pt idx="130">
                  <c:v>1.9101399999999999</c:v>
                </c:pt>
                <c:pt idx="131">
                  <c:v>1.92082</c:v>
                </c:pt>
                <c:pt idx="132">
                  <c:v>1.9315</c:v>
                </c:pt>
                <c:pt idx="133">
                  <c:v>1.9421900000000001</c:v>
                </c:pt>
                <c:pt idx="134">
                  <c:v>1.9528700000000001</c:v>
                </c:pt>
                <c:pt idx="135">
                  <c:v>1.9635499999999999</c:v>
                </c:pt>
                <c:pt idx="136">
                  <c:v>1.9742299999999999</c:v>
                </c:pt>
                <c:pt idx="137">
                  <c:v>1.98492</c:v>
                </c:pt>
                <c:pt idx="138">
                  <c:v>1.9956</c:v>
                </c:pt>
                <c:pt idx="139">
                  <c:v>2.0062799999999998</c:v>
                </c:pt>
                <c:pt idx="140">
                  <c:v>2.0169600000000001</c:v>
                </c:pt>
                <c:pt idx="141">
                  <c:v>2.02765</c:v>
                </c:pt>
                <c:pt idx="142">
                  <c:v>2.0383300000000002</c:v>
                </c:pt>
                <c:pt idx="143">
                  <c:v>2.04901</c:v>
                </c:pt>
                <c:pt idx="144">
                  <c:v>2.0596999999999999</c:v>
                </c:pt>
                <c:pt idx="145">
                  <c:v>2.0703800000000001</c:v>
                </c:pt>
                <c:pt idx="146">
                  <c:v>2.0796100000000002</c:v>
                </c:pt>
                <c:pt idx="147">
                  <c:v>2.08589</c:v>
                </c:pt>
                <c:pt idx="148">
                  <c:v>2.0921799999999999</c:v>
                </c:pt>
                <c:pt idx="149">
                  <c:v>2.0984600000000002</c:v>
                </c:pt>
                <c:pt idx="150">
                  <c:v>2.1047400000000001</c:v>
                </c:pt>
                <c:pt idx="151">
                  <c:v>2.11103</c:v>
                </c:pt>
                <c:pt idx="152">
                  <c:v>2.1173099999999998</c:v>
                </c:pt>
                <c:pt idx="153">
                  <c:v>2.1235900000000001</c:v>
                </c:pt>
                <c:pt idx="154">
                  <c:v>2.1298699999999999</c:v>
                </c:pt>
                <c:pt idx="155">
                  <c:v>2.1361599999999998</c:v>
                </c:pt>
                <c:pt idx="156">
                  <c:v>2.1424400000000001</c:v>
                </c:pt>
                <c:pt idx="157">
                  <c:v>2.14872</c:v>
                </c:pt>
                <c:pt idx="158">
                  <c:v>2.1550099999999999</c:v>
                </c:pt>
                <c:pt idx="159">
                  <c:v>2.1612900000000002</c:v>
                </c:pt>
                <c:pt idx="160">
                  <c:v>2.16757</c:v>
                </c:pt>
                <c:pt idx="161">
                  <c:v>2.1738499999999998</c:v>
                </c:pt>
                <c:pt idx="162">
                  <c:v>2.1801400000000002</c:v>
                </c:pt>
                <c:pt idx="163">
                  <c:v>2.18642</c:v>
                </c:pt>
                <c:pt idx="164">
                  <c:v>2.1926999999999999</c:v>
                </c:pt>
                <c:pt idx="165">
                  <c:v>2.1989899999999998</c:v>
                </c:pt>
                <c:pt idx="166">
                  <c:v>2.2052700000000001</c:v>
                </c:pt>
                <c:pt idx="167">
                  <c:v>2.2115499999999999</c:v>
                </c:pt>
                <c:pt idx="168">
                  <c:v>2.2178300000000002</c:v>
                </c:pt>
                <c:pt idx="169">
                  <c:v>2.2241200000000001</c:v>
                </c:pt>
                <c:pt idx="170">
                  <c:v>2.2303999999999999</c:v>
                </c:pt>
                <c:pt idx="171">
                  <c:v>2.2366799999999998</c:v>
                </c:pt>
                <c:pt idx="172">
                  <c:v>2.2429700000000001</c:v>
                </c:pt>
                <c:pt idx="173">
                  <c:v>2.24925</c:v>
                </c:pt>
                <c:pt idx="174">
                  <c:v>2.2555299999999998</c:v>
                </c:pt>
                <c:pt idx="175">
                  <c:v>2.2618100000000001</c:v>
                </c:pt>
                <c:pt idx="176">
                  <c:v>2.2681</c:v>
                </c:pt>
                <c:pt idx="177">
                  <c:v>2.2743799999999998</c:v>
                </c:pt>
                <c:pt idx="178">
                  <c:v>2.2806600000000001</c:v>
                </c:pt>
                <c:pt idx="179">
                  <c:v>2.28695</c:v>
                </c:pt>
                <c:pt idx="180">
                  <c:v>2.2932299999999999</c:v>
                </c:pt>
                <c:pt idx="181">
                  <c:v>2.2995100000000002</c:v>
                </c:pt>
                <c:pt idx="182">
                  <c:v>2.30579</c:v>
                </c:pt>
                <c:pt idx="183">
                  <c:v>2.3087399999999998</c:v>
                </c:pt>
                <c:pt idx="184">
                  <c:v>2.31073</c:v>
                </c:pt>
                <c:pt idx="185">
                  <c:v>2.3127200000000001</c:v>
                </c:pt>
                <c:pt idx="186">
                  <c:v>2.3147099999999998</c:v>
                </c:pt>
                <c:pt idx="187">
                  <c:v>2.3167</c:v>
                </c:pt>
                <c:pt idx="188">
                  <c:v>2.3186900000000001</c:v>
                </c:pt>
                <c:pt idx="189">
                  <c:v>2.3206799999999999</c:v>
                </c:pt>
                <c:pt idx="190">
                  <c:v>2.3226599999999999</c:v>
                </c:pt>
                <c:pt idx="191">
                  <c:v>2.3246500000000001</c:v>
                </c:pt>
                <c:pt idx="192">
                  <c:v>2.3266399999999998</c:v>
                </c:pt>
                <c:pt idx="193">
                  <c:v>2.32863</c:v>
                </c:pt>
                <c:pt idx="194">
                  <c:v>2.3306200000000001</c:v>
                </c:pt>
                <c:pt idx="195">
                  <c:v>2.3326099999999999</c:v>
                </c:pt>
                <c:pt idx="196">
                  <c:v>2.3346</c:v>
                </c:pt>
                <c:pt idx="197">
                  <c:v>2.3365900000000002</c:v>
                </c:pt>
                <c:pt idx="198">
                  <c:v>2.3385799999999999</c:v>
                </c:pt>
                <c:pt idx="199">
                  <c:v>2.34057</c:v>
                </c:pt>
                <c:pt idx="200">
                  <c:v>2.3425600000000002</c:v>
                </c:pt>
                <c:pt idx="201">
                  <c:v>2.3445499999999999</c:v>
                </c:pt>
                <c:pt idx="202">
                  <c:v>2.3465400000000001</c:v>
                </c:pt>
                <c:pt idx="203">
                  <c:v>2.3485299999999998</c:v>
                </c:pt>
                <c:pt idx="204">
                  <c:v>2.3505199999999999</c:v>
                </c:pt>
                <c:pt idx="205">
                  <c:v>2.3525100000000001</c:v>
                </c:pt>
                <c:pt idx="206">
                  <c:v>2.3544999999999998</c:v>
                </c:pt>
                <c:pt idx="207">
                  <c:v>2.35649</c:v>
                </c:pt>
                <c:pt idx="208">
                  <c:v>2.3584800000000001</c:v>
                </c:pt>
                <c:pt idx="209">
                  <c:v>2.3604699999999998</c:v>
                </c:pt>
                <c:pt idx="210">
                  <c:v>2.36246</c:v>
                </c:pt>
                <c:pt idx="211">
                  <c:v>2.3644500000000002</c:v>
                </c:pt>
                <c:pt idx="212">
                  <c:v>2.3664399999999999</c:v>
                </c:pt>
                <c:pt idx="213">
                  <c:v>2.36843</c:v>
                </c:pt>
                <c:pt idx="214">
                  <c:v>2.3704200000000002</c:v>
                </c:pt>
                <c:pt idx="215">
                  <c:v>2.3724099999999999</c:v>
                </c:pt>
                <c:pt idx="216">
                  <c:v>2.37439</c:v>
                </c:pt>
                <c:pt idx="217">
                  <c:v>2.3763800000000002</c:v>
                </c:pt>
                <c:pt idx="218">
                  <c:v>2.3783699999999999</c:v>
                </c:pt>
                <c:pt idx="219">
                  <c:v>2.38036</c:v>
                </c:pt>
                <c:pt idx="220">
                  <c:v>2.3823500000000002</c:v>
                </c:pt>
                <c:pt idx="221">
                  <c:v>2.3843399999999999</c:v>
                </c:pt>
                <c:pt idx="222">
                  <c:v>2.3863300000000001</c:v>
                </c:pt>
                <c:pt idx="223">
                  <c:v>2.3883200000000002</c:v>
                </c:pt>
                <c:pt idx="224">
                  <c:v>2.3893599999999999</c:v>
                </c:pt>
                <c:pt idx="225">
                  <c:v>2.3891399999999998</c:v>
                </c:pt>
                <c:pt idx="226">
                  <c:v>2.3889300000000002</c:v>
                </c:pt>
                <c:pt idx="227">
                  <c:v>2.3887200000000002</c:v>
                </c:pt>
                <c:pt idx="228">
                  <c:v>2.3885100000000001</c:v>
                </c:pt>
                <c:pt idx="229">
                  <c:v>2.3883000000000001</c:v>
                </c:pt>
                <c:pt idx="230">
                  <c:v>2.38809</c:v>
                </c:pt>
                <c:pt idx="231">
                  <c:v>2.3878699999999999</c:v>
                </c:pt>
                <c:pt idx="232">
                  <c:v>2.3876599999999999</c:v>
                </c:pt>
                <c:pt idx="233">
                  <c:v>2.3874499999999999</c:v>
                </c:pt>
                <c:pt idx="234">
                  <c:v>2.3872399999999998</c:v>
                </c:pt>
                <c:pt idx="235">
                  <c:v>2.3870300000000002</c:v>
                </c:pt>
                <c:pt idx="236">
                  <c:v>2.3868200000000002</c:v>
                </c:pt>
                <c:pt idx="237">
                  <c:v>2.3866000000000001</c:v>
                </c:pt>
                <c:pt idx="238">
                  <c:v>2.38639</c:v>
                </c:pt>
                <c:pt idx="239">
                  <c:v>2.38618</c:v>
                </c:pt>
                <c:pt idx="240">
                  <c:v>2.3859699999999999</c:v>
                </c:pt>
                <c:pt idx="241">
                  <c:v>2.3857599999999999</c:v>
                </c:pt>
                <c:pt idx="242">
                  <c:v>2.3855499999999998</c:v>
                </c:pt>
                <c:pt idx="243">
                  <c:v>2.3853300000000002</c:v>
                </c:pt>
                <c:pt idx="244">
                  <c:v>2.3851200000000001</c:v>
                </c:pt>
                <c:pt idx="245">
                  <c:v>2.3849100000000001</c:v>
                </c:pt>
                <c:pt idx="246">
                  <c:v>2.3847</c:v>
                </c:pt>
                <c:pt idx="247">
                  <c:v>2.38449</c:v>
                </c:pt>
                <c:pt idx="248">
                  <c:v>2.38428</c:v>
                </c:pt>
                <c:pt idx="249">
                  <c:v>2.3840599999999998</c:v>
                </c:pt>
                <c:pt idx="250">
                  <c:v>2.3838499999999998</c:v>
                </c:pt>
                <c:pt idx="251">
                  <c:v>2.3836400000000002</c:v>
                </c:pt>
                <c:pt idx="252">
                  <c:v>2.3834300000000002</c:v>
                </c:pt>
                <c:pt idx="253">
                  <c:v>2.3832200000000001</c:v>
                </c:pt>
                <c:pt idx="254">
                  <c:v>2.3830100000000001</c:v>
                </c:pt>
                <c:pt idx="255">
                  <c:v>2.38279</c:v>
                </c:pt>
                <c:pt idx="256">
                  <c:v>2.3825799999999999</c:v>
                </c:pt>
                <c:pt idx="257">
                  <c:v>2.3823699999999999</c:v>
                </c:pt>
                <c:pt idx="258">
                  <c:v>2.3821599999999998</c:v>
                </c:pt>
                <c:pt idx="259">
                  <c:v>2.3819499999999998</c:v>
                </c:pt>
                <c:pt idx="260">
                  <c:v>2.3817400000000002</c:v>
                </c:pt>
                <c:pt idx="261">
                  <c:v>2.3815200000000001</c:v>
                </c:pt>
                <c:pt idx="262">
                  <c:v>2.38131</c:v>
                </c:pt>
                <c:pt idx="263">
                  <c:v>2.3811</c:v>
                </c:pt>
                <c:pt idx="264">
                  <c:v>2.38089</c:v>
                </c:pt>
                <c:pt idx="265">
                  <c:v>2.3806799999999999</c:v>
                </c:pt>
                <c:pt idx="266">
                  <c:v>2.3804699999999999</c:v>
                </c:pt>
                <c:pt idx="267">
                  <c:v>2.3802500000000002</c:v>
                </c:pt>
                <c:pt idx="268">
                  <c:v>2.3800400000000002</c:v>
                </c:pt>
                <c:pt idx="269">
                  <c:v>2.3798300000000001</c:v>
                </c:pt>
                <c:pt idx="270">
                  <c:v>2.3796200000000001</c:v>
                </c:pt>
                <c:pt idx="271">
                  <c:v>2.3793899999999999</c:v>
                </c:pt>
                <c:pt idx="272">
                  <c:v>2.3791600000000002</c:v>
                </c:pt>
                <c:pt idx="273">
                  <c:v>2.37893</c:v>
                </c:pt>
                <c:pt idx="274">
                  <c:v>2.3786999999999998</c:v>
                </c:pt>
                <c:pt idx="275">
                  <c:v>2.37846</c:v>
                </c:pt>
                <c:pt idx="276">
                  <c:v>2.3782299999999998</c:v>
                </c:pt>
                <c:pt idx="277">
                  <c:v>2.3780000000000001</c:v>
                </c:pt>
                <c:pt idx="278">
                  <c:v>2.3777599999999999</c:v>
                </c:pt>
                <c:pt idx="279">
                  <c:v>2.3775300000000001</c:v>
                </c:pt>
                <c:pt idx="280">
                  <c:v>2.3773</c:v>
                </c:pt>
                <c:pt idx="281">
                  <c:v>2.3770699999999998</c:v>
                </c:pt>
                <c:pt idx="282">
                  <c:v>2.37683</c:v>
                </c:pt>
                <c:pt idx="283">
                  <c:v>2.3765999999999998</c:v>
                </c:pt>
                <c:pt idx="284">
                  <c:v>2.3763700000000001</c:v>
                </c:pt>
                <c:pt idx="285">
                  <c:v>2.3761399999999999</c:v>
                </c:pt>
                <c:pt idx="286">
                  <c:v>2.3759000000000001</c:v>
                </c:pt>
                <c:pt idx="287">
                  <c:v>2.3756699999999999</c:v>
                </c:pt>
                <c:pt idx="288">
                  <c:v>2.3754400000000002</c:v>
                </c:pt>
                <c:pt idx="289">
                  <c:v>2.3752</c:v>
                </c:pt>
                <c:pt idx="290">
                  <c:v>2.3749699999999998</c:v>
                </c:pt>
                <c:pt idx="291">
                  <c:v>2.3747400000000001</c:v>
                </c:pt>
                <c:pt idx="292">
                  <c:v>2.3745099999999999</c:v>
                </c:pt>
                <c:pt idx="293">
                  <c:v>2.3742700000000001</c:v>
                </c:pt>
                <c:pt idx="294">
                  <c:v>2.3740399999999999</c:v>
                </c:pt>
                <c:pt idx="295">
                  <c:v>2.3738100000000002</c:v>
                </c:pt>
                <c:pt idx="296">
                  <c:v>2.37358</c:v>
                </c:pt>
                <c:pt idx="297">
                  <c:v>2.3733399999999998</c:v>
                </c:pt>
                <c:pt idx="298">
                  <c:v>2.3731100000000001</c:v>
                </c:pt>
                <c:pt idx="299">
                  <c:v>2.3728799999999999</c:v>
                </c:pt>
                <c:pt idx="300">
                  <c:v>2.3726400000000001</c:v>
                </c:pt>
                <c:pt idx="301">
                  <c:v>2.3724099999999999</c:v>
                </c:pt>
                <c:pt idx="302">
                  <c:v>2.3721800000000002</c:v>
                </c:pt>
                <c:pt idx="303">
                  <c:v>2.37195</c:v>
                </c:pt>
                <c:pt idx="304">
                  <c:v>2.3717100000000002</c:v>
                </c:pt>
                <c:pt idx="305">
                  <c:v>2.37148</c:v>
                </c:pt>
                <c:pt idx="306">
                  <c:v>2.3712499999999999</c:v>
                </c:pt>
                <c:pt idx="307">
                  <c:v>2.3710200000000001</c:v>
                </c:pt>
                <c:pt idx="308">
                  <c:v>2.3707799999999999</c:v>
                </c:pt>
                <c:pt idx="309">
                  <c:v>2.3705500000000002</c:v>
                </c:pt>
                <c:pt idx="310">
                  <c:v>2.37032</c:v>
                </c:pt>
                <c:pt idx="311">
                  <c:v>2.3700800000000002</c:v>
                </c:pt>
                <c:pt idx="312">
                  <c:v>2.36985</c:v>
                </c:pt>
                <c:pt idx="313">
                  <c:v>2.3696199999999998</c:v>
                </c:pt>
                <c:pt idx="314">
                  <c:v>2.3693900000000001</c:v>
                </c:pt>
                <c:pt idx="315">
                  <c:v>2.3691499999999999</c:v>
                </c:pt>
                <c:pt idx="316">
                  <c:v>2.3689200000000001</c:v>
                </c:pt>
                <c:pt idx="317">
                  <c:v>2.36869</c:v>
                </c:pt>
                <c:pt idx="318">
                  <c:v>2.3684599999999998</c:v>
                </c:pt>
                <c:pt idx="319">
                  <c:v>2.36822</c:v>
                </c:pt>
                <c:pt idx="320">
                  <c:v>2.3679899999999998</c:v>
                </c:pt>
                <c:pt idx="321">
                  <c:v>2.3677600000000001</c:v>
                </c:pt>
                <c:pt idx="322">
                  <c:v>2.3675199999999998</c:v>
                </c:pt>
                <c:pt idx="323">
                  <c:v>2.3672900000000001</c:v>
                </c:pt>
                <c:pt idx="324">
                  <c:v>2.3675799999999998</c:v>
                </c:pt>
                <c:pt idx="325">
                  <c:v>2.3680099999999999</c:v>
                </c:pt>
                <c:pt idx="326">
                  <c:v>2.3684400000000001</c:v>
                </c:pt>
                <c:pt idx="327">
                  <c:v>2.3688799999999999</c:v>
                </c:pt>
                <c:pt idx="328">
                  <c:v>2.36931</c:v>
                </c:pt>
                <c:pt idx="329">
                  <c:v>2.3697400000000002</c:v>
                </c:pt>
                <c:pt idx="330">
                  <c:v>2.37018</c:v>
                </c:pt>
                <c:pt idx="331">
                  <c:v>2.3706100000000001</c:v>
                </c:pt>
                <c:pt idx="332">
                  <c:v>2.3710399999999998</c:v>
                </c:pt>
                <c:pt idx="333">
                  <c:v>2.37148</c:v>
                </c:pt>
                <c:pt idx="334">
                  <c:v>2.3719100000000002</c:v>
                </c:pt>
                <c:pt idx="335">
                  <c:v>2.3723399999999999</c:v>
                </c:pt>
                <c:pt idx="336">
                  <c:v>2.3727800000000001</c:v>
                </c:pt>
                <c:pt idx="337">
                  <c:v>2.3732099999999998</c:v>
                </c:pt>
                <c:pt idx="338">
                  <c:v>2.37364</c:v>
                </c:pt>
                <c:pt idx="339">
                  <c:v>2.3740800000000002</c:v>
                </c:pt>
                <c:pt idx="340">
                  <c:v>2.3745099999999999</c:v>
                </c:pt>
                <c:pt idx="341">
                  <c:v>2.3749400000000001</c:v>
                </c:pt>
                <c:pt idx="342">
                  <c:v>2.3753799999999998</c:v>
                </c:pt>
                <c:pt idx="343">
                  <c:v>2.37581</c:v>
                </c:pt>
                <c:pt idx="344">
                  <c:v>2.3762400000000001</c:v>
                </c:pt>
                <c:pt idx="345">
                  <c:v>2.3766799999999999</c:v>
                </c:pt>
                <c:pt idx="346">
                  <c:v>2.3771100000000001</c:v>
                </c:pt>
                <c:pt idx="347">
                  <c:v>2.3775400000000002</c:v>
                </c:pt>
                <c:pt idx="348">
                  <c:v>2.37798</c:v>
                </c:pt>
                <c:pt idx="349">
                  <c:v>2.3784100000000001</c:v>
                </c:pt>
                <c:pt idx="350">
                  <c:v>2.3788399999999998</c:v>
                </c:pt>
                <c:pt idx="351">
                  <c:v>2.3792800000000001</c:v>
                </c:pt>
                <c:pt idx="352">
                  <c:v>2.3797100000000002</c:v>
                </c:pt>
                <c:pt idx="353">
                  <c:v>2.3801399999999999</c:v>
                </c:pt>
                <c:pt idx="354">
                  <c:v>2.3805800000000001</c:v>
                </c:pt>
                <c:pt idx="355">
                  <c:v>2.3810099999999998</c:v>
                </c:pt>
                <c:pt idx="356">
                  <c:v>2.38144</c:v>
                </c:pt>
                <c:pt idx="357">
                  <c:v>2.3818800000000002</c:v>
                </c:pt>
                <c:pt idx="358">
                  <c:v>2.3823099999999999</c:v>
                </c:pt>
                <c:pt idx="359">
                  <c:v>2.3827400000000001</c:v>
                </c:pt>
                <c:pt idx="360">
                  <c:v>2.3831799999999999</c:v>
                </c:pt>
                <c:pt idx="361">
                  <c:v>2.38361</c:v>
                </c:pt>
                <c:pt idx="362">
                  <c:v>2.3840400000000002</c:v>
                </c:pt>
                <c:pt idx="363">
                  <c:v>2.3847800000000001</c:v>
                </c:pt>
                <c:pt idx="364">
                  <c:v>2.38584</c:v>
                </c:pt>
                <c:pt idx="365">
                  <c:v>2.3868999999999998</c:v>
                </c:pt>
                <c:pt idx="366">
                  <c:v>2.3879600000000001</c:v>
                </c:pt>
                <c:pt idx="367">
                  <c:v>2.3890199999999999</c:v>
                </c:pt>
                <c:pt idx="368">
                  <c:v>2.3900800000000002</c:v>
                </c:pt>
                <c:pt idx="369">
                  <c:v>2.39114</c:v>
                </c:pt>
                <c:pt idx="370">
                  <c:v>2.3921999999999999</c:v>
                </c:pt>
                <c:pt idx="371">
                  <c:v>2.3932600000000002</c:v>
                </c:pt>
                <c:pt idx="372">
                  <c:v>2.39432</c:v>
                </c:pt>
                <c:pt idx="373">
                  <c:v>2.3953799999999998</c:v>
                </c:pt>
                <c:pt idx="374">
                  <c:v>2.3964300000000001</c:v>
                </c:pt>
                <c:pt idx="375">
                  <c:v>2.3974899999999999</c:v>
                </c:pt>
                <c:pt idx="376">
                  <c:v>2.3985500000000002</c:v>
                </c:pt>
                <c:pt idx="377">
                  <c:v>2.39961</c:v>
                </c:pt>
                <c:pt idx="378">
                  <c:v>2.4006699999999999</c:v>
                </c:pt>
                <c:pt idx="379">
                  <c:v>2.4017300000000001</c:v>
                </c:pt>
                <c:pt idx="380">
                  <c:v>2.40279</c:v>
                </c:pt>
                <c:pt idx="381">
                  <c:v>2.4038499999999998</c:v>
                </c:pt>
                <c:pt idx="382">
                  <c:v>2.4049100000000001</c:v>
                </c:pt>
                <c:pt idx="383">
                  <c:v>2.4059699999999999</c:v>
                </c:pt>
                <c:pt idx="384">
                  <c:v>2.4070299999999998</c:v>
                </c:pt>
                <c:pt idx="385">
                  <c:v>2.40808</c:v>
                </c:pt>
                <c:pt idx="386">
                  <c:v>2.4091399999999998</c:v>
                </c:pt>
                <c:pt idx="387">
                  <c:v>2.4102000000000001</c:v>
                </c:pt>
                <c:pt idx="388">
                  <c:v>2.41126</c:v>
                </c:pt>
                <c:pt idx="389">
                  <c:v>2.4123199999999998</c:v>
                </c:pt>
                <c:pt idx="390">
                  <c:v>2.4133800000000001</c:v>
                </c:pt>
                <c:pt idx="391">
                  <c:v>2.4144399999999999</c:v>
                </c:pt>
                <c:pt idx="392">
                  <c:v>2.4155000000000002</c:v>
                </c:pt>
                <c:pt idx="393">
                  <c:v>2.41656</c:v>
                </c:pt>
                <c:pt idx="394">
                  <c:v>2.4176199999999999</c:v>
                </c:pt>
                <c:pt idx="395">
                  <c:v>2.4186800000000002</c:v>
                </c:pt>
                <c:pt idx="396">
                  <c:v>2.4197299999999999</c:v>
                </c:pt>
                <c:pt idx="397">
                  <c:v>2.4207900000000002</c:v>
                </c:pt>
                <c:pt idx="398">
                  <c:v>2.4218500000000001</c:v>
                </c:pt>
                <c:pt idx="399">
                  <c:v>2.4229099999999999</c:v>
                </c:pt>
                <c:pt idx="400">
                  <c:v>2.4239700000000002</c:v>
                </c:pt>
                <c:pt idx="401">
                  <c:v>2.42503</c:v>
                </c:pt>
                <c:pt idx="402">
                  <c:v>2.4261699999999999</c:v>
                </c:pt>
                <c:pt idx="403">
                  <c:v>2.4276</c:v>
                </c:pt>
                <c:pt idx="404">
                  <c:v>2.42903</c:v>
                </c:pt>
                <c:pt idx="405">
                  <c:v>2.43045</c:v>
                </c:pt>
                <c:pt idx="406">
                  <c:v>2.43188</c:v>
                </c:pt>
                <c:pt idx="407">
                  <c:v>2.4333100000000001</c:v>
                </c:pt>
                <c:pt idx="408">
                  <c:v>2.4347400000000001</c:v>
                </c:pt>
                <c:pt idx="409">
                  <c:v>2.4361700000000002</c:v>
                </c:pt>
                <c:pt idx="410">
                  <c:v>2.4376000000000002</c:v>
                </c:pt>
                <c:pt idx="411">
                  <c:v>2.4390299999999998</c:v>
                </c:pt>
                <c:pt idx="412">
                  <c:v>2.4404599999999999</c:v>
                </c:pt>
                <c:pt idx="413">
                  <c:v>2.4418899999999999</c:v>
                </c:pt>
                <c:pt idx="414">
                  <c:v>2.4433199999999999</c:v>
                </c:pt>
                <c:pt idx="415">
                  <c:v>2.44475</c:v>
                </c:pt>
                <c:pt idx="416">
                  <c:v>2.44618</c:v>
                </c:pt>
                <c:pt idx="417">
                  <c:v>2.4476100000000001</c:v>
                </c:pt>
                <c:pt idx="418">
                  <c:v>2.4490400000000001</c:v>
                </c:pt>
                <c:pt idx="419">
                  <c:v>2.4504700000000001</c:v>
                </c:pt>
                <c:pt idx="420">
                  <c:v>2.4519000000000002</c:v>
                </c:pt>
                <c:pt idx="421">
                  <c:v>2.4533299999999998</c:v>
                </c:pt>
                <c:pt idx="422">
                  <c:v>2.4547500000000002</c:v>
                </c:pt>
                <c:pt idx="423">
                  <c:v>2.4561799999999998</c:v>
                </c:pt>
                <c:pt idx="424">
                  <c:v>2.4576099999999999</c:v>
                </c:pt>
                <c:pt idx="425">
                  <c:v>2.4590399999999999</c:v>
                </c:pt>
                <c:pt idx="426">
                  <c:v>2.4604699999999999</c:v>
                </c:pt>
                <c:pt idx="427">
                  <c:v>2.4619</c:v>
                </c:pt>
                <c:pt idx="428">
                  <c:v>2.46333</c:v>
                </c:pt>
                <c:pt idx="429">
                  <c:v>2.4647600000000001</c:v>
                </c:pt>
                <c:pt idx="430">
                  <c:v>2.4661900000000001</c:v>
                </c:pt>
                <c:pt idx="431">
                  <c:v>2.4676200000000001</c:v>
                </c:pt>
                <c:pt idx="432">
                  <c:v>2.4690500000000002</c:v>
                </c:pt>
                <c:pt idx="433">
                  <c:v>2.4704799999999998</c:v>
                </c:pt>
                <c:pt idx="434">
                  <c:v>2.4719099999999998</c:v>
                </c:pt>
                <c:pt idx="435">
                  <c:v>2.4733399999999999</c:v>
                </c:pt>
                <c:pt idx="436">
                  <c:v>2.4747699999999999</c:v>
                </c:pt>
                <c:pt idx="437">
                  <c:v>2.4762</c:v>
                </c:pt>
                <c:pt idx="438">
                  <c:v>2.47763</c:v>
                </c:pt>
                <c:pt idx="439">
                  <c:v>2.47905</c:v>
                </c:pt>
                <c:pt idx="440">
                  <c:v>2.48048</c:v>
                </c:pt>
                <c:pt idx="441">
                  <c:v>2.4819100000000001</c:v>
                </c:pt>
                <c:pt idx="442">
                  <c:v>2.4829500000000002</c:v>
                </c:pt>
                <c:pt idx="443">
                  <c:v>2.4839500000000001</c:v>
                </c:pt>
                <c:pt idx="444">
                  <c:v>2.48495</c:v>
                </c:pt>
                <c:pt idx="445">
                  <c:v>2.4859599999999999</c:v>
                </c:pt>
                <c:pt idx="446">
                  <c:v>2.4869599999999998</c:v>
                </c:pt>
                <c:pt idx="447">
                  <c:v>2.4879600000000002</c:v>
                </c:pt>
                <c:pt idx="448">
                  <c:v>2.4889600000000001</c:v>
                </c:pt>
                <c:pt idx="449">
                  <c:v>2.48997</c:v>
                </c:pt>
                <c:pt idx="450">
                  <c:v>2.4909699999999999</c:v>
                </c:pt>
                <c:pt idx="451">
                  <c:v>2.4919699999999998</c:v>
                </c:pt>
                <c:pt idx="452">
                  <c:v>2.4929700000000001</c:v>
                </c:pt>
                <c:pt idx="453">
                  <c:v>2.4939800000000001</c:v>
                </c:pt>
                <c:pt idx="454">
                  <c:v>2.49498</c:v>
                </c:pt>
                <c:pt idx="455">
                  <c:v>2.4959799999999999</c:v>
                </c:pt>
                <c:pt idx="456">
                  <c:v>2.4969800000000002</c:v>
                </c:pt>
                <c:pt idx="457">
                  <c:v>2.4979900000000002</c:v>
                </c:pt>
                <c:pt idx="458">
                  <c:v>2.49899</c:v>
                </c:pt>
                <c:pt idx="459">
                  <c:v>2.4999899999999999</c:v>
                </c:pt>
                <c:pt idx="460">
                  <c:v>2.5009999999999999</c:v>
                </c:pt>
                <c:pt idx="461">
                  <c:v>2.5019999999999998</c:v>
                </c:pt>
                <c:pt idx="462">
                  <c:v>2.5030000000000001</c:v>
                </c:pt>
                <c:pt idx="463">
                  <c:v>2.504</c:v>
                </c:pt>
                <c:pt idx="464">
                  <c:v>2.50501</c:v>
                </c:pt>
                <c:pt idx="465">
                  <c:v>2.5060099999999998</c:v>
                </c:pt>
                <c:pt idx="466">
                  <c:v>2.5070100000000002</c:v>
                </c:pt>
                <c:pt idx="467">
                  <c:v>2.5080100000000001</c:v>
                </c:pt>
                <c:pt idx="468">
                  <c:v>2.50902</c:v>
                </c:pt>
                <c:pt idx="469">
                  <c:v>2.5100199999999999</c:v>
                </c:pt>
                <c:pt idx="470">
                  <c:v>2.5110199999999998</c:v>
                </c:pt>
                <c:pt idx="471">
                  <c:v>2.5120200000000001</c:v>
                </c:pt>
                <c:pt idx="472">
                  <c:v>2.5130300000000001</c:v>
                </c:pt>
                <c:pt idx="473">
                  <c:v>2.51403</c:v>
                </c:pt>
                <c:pt idx="474">
                  <c:v>2.5150299999999999</c:v>
                </c:pt>
                <c:pt idx="475">
                  <c:v>2.5160399999999998</c:v>
                </c:pt>
                <c:pt idx="476">
                  <c:v>2.5170400000000002</c:v>
                </c:pt>
                <c:pt idx="477">
                  <c:v>2.5180400000000001</c:v>
                </c:pt>
                <c:pt idx="478">
                  <c:v>2.5190399999999999</c:v>
                </c:pt>
                <c:pt idx="479">
                  <c:v>2.5200499999999999</c:v>
                </c:pt>
                <c:pt idx="480">
                  <c:v>2.5210499999999998</c:v>
                </c:pt>
                <c:pt idx="481">
                  <c:v>2.5214400000000001</c:v>
                </c:pt>
                <c:pt idx="482">
                  <c:v>2.5215000000000001</c:v>
                </c:pt>
                <c:pt idx="483">
                  <c:v>2.52155</c:v>
                </c:pt>
                <c:pt idx="484">
                  <c:v>2.5216099999999999</c:v>
                </c:pt>
                <c:pt idx="485">
                  <c:v>2.5216599999999998</c:v>
                </c:pt>
                <c:pt idx="486">
                  <c:v>2.5217200000000002</c:v>
                </c:pt>
                <c:pt idx="487">
                  <c:v>2.5217700000000001</c:v>
                </c:pt>
                <c:pt idx="488">
                  <c:v>2.52183</c:v>
                </c:pt>
                <c:pt idx="489">
                  <c:v>2.5218799999999999</c:v>
                </c:pt>
                <c:pt idx="490">
                  <c:v>2.5219399999999998</c:v>
                </c:pt>
                <c:pt idx="491">
                  <c:v>2.5219900000000002</c:v>
                </c:pt>
                <c:pt idx="492">
                  <c:v>2.5220500000000001</c:v>
                </c:pt>
                <c:pt idx="493">
                  <c:v>2.5221</c:v>
                </c:pt>
                <c:pt idx="494">
                  <c:v>2.52216</c:v>
                </c:pt>
                <c:pt idx="495">
                  <c:v>2.5222099999999998</c:v>
                </c:pt>
                <c:pt idx="496">
                  <c:v>2.5222699999999998</c:v>
                </c:pt>
                <c:pt idx="497">
                  <c:v>2.5223200000000001</c:v>
                </c:pt>
                <c:pt idx="498">
                  <c:v>2.5223800000000001</c:v>
                </c:pt>
                <c:pt idx="499">
                  <c:v>2.5224299999999999</c:v>
                </c:pt>
                <c:pt idx="500">
                  <c:v>2.5224899999999999</c:v>
                </c:pt>
                <c:pt idx="501">
                  <c:v>2.5225399999999998</c:v>
                </c:pt>
                <c:pt idx="502">
                  <c:v>2.5226000000000002</c:v>
                </c:pt>
                <c:pt idx="503">
                  <c:v>2.5226500000000001</c:v>
                </c:pt>
                <c:pt idx="504">
                  <c:v>2.52271</c:v>
                </c:pt>
                <c:pt idx="505">
                  <c:v>2.5227599999999999</c:v>
                </c:pt>
                <c:pt idx="506">
                  <c:v>2.5228199999999998</c:v>
                </c:pt>
                <c:pt idx="507">
                  <c:v>2.5228700000000002</c:v>
                </c:pt>
                <c:pt idx="508">
                  <c:v>2.5229300000000001</c:v>
                </c:pt>
                <c:pt idx="509">
                  <c:v>2.52298</c:v>
                </c:pt>
                <c:pt idx="510">
                  <c:v>2.5230399999999999</c:v>
                </c:pt>
                <c:pt idx="511">
                  <c:v>2.5230899999999998</c:v>
                </c:pt>
                <c:pt idx="512">
                  <c:v>2.5231499999999998</c:v>
                </c:pt>
                <c:pt idx="513">
                  <c:v>2.5232000000000001</c:v>
                </c:pt>
                <c:pt idx="514">
                  <c:v>2.5232600000000001</c:v>
                </c:pt>
                <c:pt idx="515">
                  <c:v>2.5233099999999999</c:v>
                </c:pt>
                <c:pt idx="516">
                  <c:v>2.5233699999999999</c:v>
                </c:pt>
                <c:pt idx="517">
                  <c:v>2.5234200000000002</c:v>
                </c:pt>
                <c:pt idx="518">
                  <c:v>2.5234700000000001</c:v>
                </c:pt>
                <c:pt idx="519">
                  <c:v>2.5235300000000001</c:v>
                </c:pt>
                <c:pt idx="520">
                  <c:v>2.5231599999999998</c:v>
                </c:pt>
                <c:pt idx="521">
                  <c:v>2.5220400000000001</c:v>
                </c:pt>
                <c:pt idx="522">
                  <c:v>2.5209100000000002</c:v>
                </c:pt>
                <c:pt idx="523">
                  <c:v>2.5197799999999999</c:v>
                </c:pt>
                <c:pt idx="524">
                  <c:v>2.5186600000000001</c:v>
                </c:pt>
                <c:pt idx="525">
                  <c:v>2.5175299999999998</c:v>
                </c:pt>
                <c:pt idx="526">
                  <c:v>2.51641</c:v>
                </c:pt>
                <c:pt idx="527">
                  <c:v>2.5152800000000002</c:v>
                </c:pt>
                <c:pt idx="528">
                  <c:v>2.5141499999999999</c:v>
                </c:pt>
                <c:pt idx="529">
                  <c:v>2.5130300000000001</c:v>
                </c:pt>
                <c:pt idx="530">
                  <c:v>2.5118999999999998</c:v>
                </c:pt>
                <c:pt idx="531">
                  <c:v>2.51078</c:v>
                </c:pt>
                <c:pt idx="532">
                  <c:v>2.5096500000000002</c:v>
                </c:pt>
                <c:pt idx="533">
                  <c:v>2.5085199999999999</c:v>
                </c:pt>
                <c:pt idx="534">
                  <c:v>2.5074000000000001</c:v>
                </c:pt>
                <c:pt idx="535">
                  <c:v>2.5062700000000002</c:v>
                </c:pt>
                <c:pt idx="536">
                  <c:v>2.50515</c:v>
                </c:pt>
                <c:pt idx="537">
                  <c:v>2.5040200000000001</c:v>
                </c:pt>
                <c:pt idx="538">
                  <c:v>2.5028899999999998</c:v>
                </c:pt>
                <c:pt idx="539">
                  <c:v>2.50177</c:v>
                </c:pt>
                <c:pt idx="540">
                  <c:v>2.5006400000000002</c:v>
                </c:pt>
                <c:pt idx="541">
                  <c:v>2.49952</c:v>
                </c:pt>
                <c:pt idx="542">
                  <c:v>2.4983900000000001</c:v>
                </c:pt>
                <c:pt idx="543">
                  <c:v>2.4972599999999998</c:v>
                </c:pt>
                <c:pt idx="544">
                  <c:v>2.49614</c:v>
                </c:pt>
                <c:pt idx="545">
                  <c:v>2.4950100000000002</c:v>
                </c:pt>
                <c:pt idx="546">
                  <c:v>2.4938799999999999</c:v>
                </c:pt>
                <c:pt idx="547">
                  <c:v>2.4927600000000001</c:v>
                </c:pt>
                <c:pt idx="548">
                  <c:v>2.4916299999999998</c:v>
                </c:pt>
                <c:pt idx="549">
                  <c:v>2.49051</c:v>
                </c:pt>
                <c:pt idx="550">
                  <c:v>2.4893800000000001</c:v>
                </c:pt>
                <c:pt idx="551">
                  <c:v>2.4882499999999999</c:v>
                </c:pt>
                <c:pt idx="552">
                  <c:v>2.4871300000000001</c:v>
                </c:pt>
                <c:pt idx="553">
                  <c:v>2.4860000000000002</c:v>
                </c:pt>
                <c:pt idx="554">
                  <c:v>2.48488</c:v>
                </c:pt>
                <c:pt idx="555">
                  <c:v>2.4837500000000001</c:v>
                </c:pt>
                <c:pt idx="556">
                  <c:v>2.4826199999999998</c:v>
                </c:pt>
                <c:pt idx="557">
                  <c:v>2.4815</c:v>
                </c:pt>
                <c:pt idx="558">
                  <c:v>2.4803700000000002</c:v>
                </c:pt>
                <c:pt idx="559">
                  <c:v>2.4791400000000001</c:v>
                </c:pt>
                <c:pt idx="560">
                  <c:v>2.4765600000000001</c:v>
                </c:pt>
                <c:pt idx="561">
                  <c:v>2.4739800000000001</c:v>
                </c:pt>
                <c:pt idx="562">
                  <c:v>2.4714</c:v>
                </c:pt>
                <c:pt idx="563">
                  <c:v>2.4688099999999999</c:v>
                </c:pt>
                <c:pt idx="564">
                  <c:v>2.4662299999999999</c:v>
                </c:pt>
                <c:pt idx="565">
                  <c:v>2.4636499999999999</c:v>
                </c:pt>
                <c:pt idx="566">
                  <c:v>2.4610699999999999</c:v>
                </c:pt>
                <c:pt idx="567">
                  <c:v>2.4584899999999998</c:v>
                </c:pt>
                <c:pt idx="568">
                  <c:v>2.4559099999999998</c:v>
                </c:pt>
                <c:pt idx="569">
                  <c:v>2.4533299999999998</c:v>
                </c:pt>
                <c:pt idx="570">
                  <c:v>2.4507500000000002</c:v>
                </c:pt>
                <c:pt idx="571">
                  <c:v>2.4481700000000002</c:v>
                </c:pt>
                <c:pt idx="572">
                  <c:v>2.4455900000000002</c:v>
                </c:pt>
                <c:pt idx="573">
                  <c:v>2.4430000000000001</c:v>
                </c:pt>
                <c:pt idx="574">
                  <c:v>2.44042</c:v>
                </c:pt>
                <c:pt idx="575">
                  <c:v>2.43784</c:v>
                </c:pt>
                <c:pt idx="576">
                  <c:v>2.43526</c:v>
                </c:pt>
                <c:pt idx="577">
                  <c:v>2.43268</c:v>
                </c:pt>
                <c:pt idx="578">
                  <c:v>2.4300999999999999</c:v>
                </c:pt>
                <c:pt idx="579">
                  <c:v>2.4275199999999999</c:v>
                </c:pt>
                <c:pt idx="580">
                  <c:v>2.4249399999999999</c:v>
                </c:pt>
                <c:pt idx="581">
                  <c:v>2.4223599999999998</c:v>
                </c:pt>
                <c:pt idx="582">
                  <c:v>2.4197799999999998</c:v>
                </c:pt>
                <c:pt idx="583">
                  <c:v>2.4171900000000002</c:v>
                </c:pt>
                <c:pt idx="584">
                  <c:v>2.4146100000000001</c:v>
                </c:pt>
                <c:pt idx="585">
                  <c:v>2.4120300000000001</c:v>
                </c:pt>
                <c:pt idx="586">
                  <c:v>2.4094500000000001</c:v>
                </c:pt>
                <c:pt idx="587">
                  <c:v>2.4068700000000001</c:v>
                </c:pt>
                <c:pt idx="588">
                  <c:v>2.40429</c:v>
                </c:pt>
                <c:pt idx="589">
                  <c:v>2.40171</c:v>
                </c:pt>
                <c:pt idx="590">
                  <c:v>2.39913</c:v>
                </c:pt>
                <c:pt idx="591">
                  <c:v>2.39655</c:v>
                </c:pt>
                <c:pt idx="592">
                  <c:v>2.3939699999999999</c:v>
                </c:pt>
                <c:pt idx="593">
                  <c:v>2.3913799999999998</c:v>
                </c:pt>
                <c:pt idx="594">
                  <c:v>2.3887999999999998</c:v>
                </c:pt>
                <c:pt idx="595">
                  <c:v>2.3862199999999998</c:v>
                </c:pt>
                <c:pt idx="596">
                  <c:v>2.3836400000000002</c:v>
                </c:pt>
                <c:pt idx="597">
                  <c:v>2.3810600000000002</c:v>
                </c:pt>
                <c:pt idx="598">
                  <c:v>2.3784800000000001</c:v>
                </c:pt>
                <c:pt idx="599">
                  <c:v>2.3748399999999998</c:v>
                </c:pt>
                <c:pt idx="600">
                  <c:v>2.3709199999999999</c:v>
                </c:pt>
                <c:pt idx="601">
                  <c:v>2.367</c:v>
                </c:pt>
                <c:pt idx="602">
                  <c:v>2.3630800000000001</c:v>
                </c:pt>
                <c:pt idx="603">
                  <c:v>2.3591500000000001</c:v>
                </c:pt>
                <c:pt idx="604">
                  <c:v>2.3552300000000002</c:v>
                </c:pt>
                <c:pt idx="605">
                  <c:v>2.3513099999999998</c:v>
                </c:pt>
                <c:pt idx="606">
                  <c:v>2.3473899999999999</c:v>
                </c:pt>
                <c:pt idx="607">
                  <c:v>2.3434699999999999</c:v>
                </c:pt>
                <c:pt idx="608">
                  <c:v>2.33955</c:v>
                </c:pt>
                <c:pt idx="609">
                  <c:v>2.3356300000000001</c:v>
                </c:pt>
                <c:pt idx="610">
                  <c:v>2.3317100000000002</c:v>
                </c:pt>
                <c:pt idx="611">
                  <c:v>2.3277800000000002</c:v>
                </c:pt>
                <c:pt idx="612">
                  <c:v>2.3238599999999998</c:v>
                </c:pt>
                <c:pt idx="613">
                  <c:v>2.3199399999999999</c:v>
                </c:pt>
                <c:pt idx="614">
                  <c:v>2.31602</c:v>
                </c:pt>
                <c:pt idx="615">
                  <c:v>2.3121</c:v>
                </c:pt>
                <c:pt idx="616">
                  <c:v>2.3081800000000001</c:v>
                </c:pt>
                <c:pt idx="617">
                  <c:v>2.3042600000000002</c:v>
                </c:pt>
                <c:pt idx="618">
                  <c:v>2.3003300000000002</c:v>
                </c:pt>
                <c:pt idx="619">
                  <c:v>2.2964099999999998</c:v>
                </c:pt>
                <c:pt idx="620">
                  <c:v>2.2924899999999999</c:v>
                </c:pt>
                <c:pt idx="621">
                  <c:v>2.28857</c:v>
                </c:pt>
                <c:pt idx="622">
                  <c:v>2.2846500000000001</c:v>
                </c:pt>
                <c:pt idx="623">
                  <c:v>2.2807300000000001</c:v>
                </c:pt>
                <c:pt idx="624">
                  <c:v>2.2768099999999998</c:v>
                </c:pt>
                <c:pt idx="625">
                  <c:v>2.2728899999999999</c:v>
                </c:pt>
                <c:pt idx="626">
                  <c:v>2.2689599999999999</c:v>
                </c:pt>
                <c:pt idx="627">
                  <c:v>2.2650399999999999</c:v>
                </c:pt>
                <c:pt idx="628">
                  <c:v>2.26112</c:v>
                </c:pt>
                <c:pt idx="629">
                  <c:v>2.2572000000000001</c:v>
                </c:pt>
                <c:pt idx="630">
                  <c:v>2.2532800000000002</c:v>
                </c:pt>
                <c:pt idx="631">
                  <c:v>2.2493599999999998</c:v>
                </c:pt>
                <c:pt idx="632">
                  <c:v>2.2454399999999999</c:v>
                </c:pt>
                <c:pt idx="633">
                  <c:v>2.24152</c:v>
                </c:pt>
                <c:pt idx="634">
                  <c:v>2.23759</c:v>
                </c:pt>
                <c:pt idx="635">
                  <c:v>2.23367</c:v>
                </c:pt>
                <c:pt idx="636">
                  <c:v>2.2297500000000001</c:v>
                </c:pt>
                <c:pt idx="637">
                  <c:v>2.2258300000000002</c:v>
                </c:pt>
                <c:pt idx="638">
                  <c:v>2.2215199999999999</c:v>
                </c:pt>
                <c:pt idx="639">
                  <c:v>2.2168299999999999</c:v>
                </c:pt>
                <c:pt idx="640">
                  <c:v>2.2121400000000002</c:v>
                </c:pt>
                <c:pt idx="641">
                  <c:v>2.2074400000000001</c:v>
                </c:pt>
                <c:pt idx="642">
                  <c:v>2.20275</c:v>
                </c:pt>
                <c:pt idx="643">
                  <c:v>2.1980599999999999</c:v>
                </c:pt>
                <c:pt idx="644">
                  <c:v>2.1933699999999998</c:v>
                </c:pt>
                <c:pt idx="645">
                  <c:v>2.1886800000000002</c:v>
                </c:pt>
                <c:pt idx="646">
                  <c:v>2.1839900000000001</c:v>
                </c:pt>
                <c:pt idx="647">
                  <c:v>2.1793</c:v>
                </c:pt>
                <c:pt idx="648">
                  <c:v>2.1745999999999999</c:v>
                </c:pt>
                <c:pt idx="649">
                  <c:v>2.1699099999999998</c:v>
                </c:pt>
                <c:pt idx="650">
                  <c:v>2.1652200000000001</c:v>
                </c:pt>
                <c:pt idx="651">
                  <c:v>2.1605300000000001</c:v>
                </c:pt>
                <c:pt idx="652">
                  <c:v>2.15584</c:v>
                </c:pt>
                <c:pt idx="653">
                  <c:v>2.1511499999999999</c:v>
                </c:pt>
                <c:pt idx="654">
                  <c:v>2.1464599999999998</c:v>
                </c:pt>
                <c:pt idx="655">
                  <c:v>2.1417600000000001</c:v>
                </c:pt>
                <c:pt idx="656">
                  <c:v>2.13707</c:v>
                </c:pt>
                <c:pt idx="657">
                  <c:v>2.1323799999999999</c:v>
                </c:pt>
                <c:pt idx="658">
                  <c:v>2.1276899999999999</c:v>
                </c:pt>
                <c:pt idx="659">
                  <c:v>2.1230000000000002</c:v>
                </c:pt>
                <c:pt idx="660">
                  <c:v>2.1183100000000001</c:v>
                </c:pt>
                <c:pt idx="661">
                  <c:v>2.1136200000000001</c:v>
                </c:pt>
                <c:pt idx="662">
                  <c:v>2.1089199999999999</c:v>
                </c:pt>
                <c:pt idx="663">
                  <c:v>2.1042299999999998</c:v>
                </c:pt>
                <c:pt idx="664">
                  <c:v>2.0995400000000002</c:v>
                </c:pt>
                <c:pt idx="665">
                  <c:v>2.0948500000000001</c:v>
                </c:pt>
                <c:pt idx="666">
                  <c:v>2.09016</c:v>
                </c:pt>
                <c:pt idx="667">
                  <c:v>2.0854699999999999</c:v>
                </c:pt>
                <c:pt idx="668">
                  <c:v>2.0807799999999999</c:v>
                </c:pt>
                <c:pt idx="669">
                  <c:v>2.0760800000000001</c:v>
                </c:pt>
                <c:pt idx="670">
                  <c:v>2.0713900000000001</c:v>
                </c:pt>
                <c:pt idx="671">
                  <c:v>2.0667</c:v>
                </c:pt>
                <c:pt idx="672">
                  <c:v>2.0620099999999999</c:v>
                </c:pt>
                <c:pt idx="673">
                  <c:v>2.0573199999999998</c:v>
                </c:pt>
                <c:pt idx="674">
                  <c:v>2.0526300000000002</c:v>
                </c:pt>
                <c:pt idx="675">
                  <c:v>2.0479400000000001</c:v>
                </c:pt>
                <c:pt idx="676">
                  <c:v>2.0432399999999999</c:v>
                </c:pt>
                <c:pt idx="677">
                  <c:v>2.0388299999999999</c:v>
                </c:pt>
                <c:pt idx="678">
                  <c:v>2.0354000000000001</c:v>
                </c:pt>
                <c:pt idx="679">
                  <c:v>2.0319699999999998</c:v>
                </c:pt>
                <c:pt idx="680">
                  <c:v>2.02854</c:v>
                </c:pt>
                <c:pt idx="681">
                  <c:v>2.0251100000000002</c:v>
                </c:pt>
                <c:pt idx="682">
                  <c:v>2.0216799999999999</c:v>
                </c:pt>
                <c:pt idx="683">
                  <c:v>2.0182500000000001</c:v>
                </c:pt>
                <c:pt idx="684">
                  <c:v>2.0148199999999998</c:v>
                </c:pt>
                <c:pt idx="685">
                  <c:v>2.01139</c:v>
                </c:pt>
                <c:pt idx="686">
                  <c:v>2.0079600000000002</c:v>
                </c:pt>
                <c:pt idx="687">
                  <c:v>2.0045299999999999</c:v>
                </c:pt>
                <c:pt idx="688">
                  <c:v>2.0011000000000001</c:v>
                </c:pt>
                <c:pt idx="689">
                  <c:v>1.9976700000000001</c:v>
                </c:pt>
                <c:pt idx="690">
                  <c:v>1.99424</c:v>
                </c:pt>
                <c:pt idx="691">
                  <c:v>1.99081</c:v>
                </c:pt>
                <c:pt idx="692">
                  <c:v>1.9873799999999999</c:v>
                </c:pt>
                <c:pt idx="693">
                  <c:v>1.9839500000000001</c:v>
                </c:pt>
                <c:pt idx="694">
                  <c:v>1.9805200000000001</c:v>
                </c:pt>
                <c:pt idx="695">
                  <c:v>1.97709</c:v>
                </c:pt>
                <c:pt idx="696">
                  <c:v>1.97366</c:v>
                </c:pt>
                <c:pt idx="697">
                  <c:v>1.9702299999999999</c:v>
                </c:pt>
                <c:pt idx="698">
                  <c:v>1.9668000000000001</c:v>
                </c:pt>
                <c:pt idx="699">
                  <c:v>1.9633700000000001</c:v>
                </c:pt>
                <c:pt idx="700">
                  <c:v>1.95994</c:v>
                </c:pt>
                <c:pt idx="701">
                  <c:v>1.95651</c:v>
                </c:pt>
                <c:pt idx="702">
                  <c:v>1.9530799999999999</c:v>
                </c:pt>
                <c:pt idx="703">
                  <c:v>1.9496500000000001</c:v>
                </c:pt>
                <c:pt idx="704">
                  <c:v>1.94621</c:v>
                </c:pt>
                <c:pt idx="705">
                  <c:v>1.94278</c:v>
                </c:pt>
                <c:pt idx="706">
                  <c:v>1.9393499999999999</c:v>
                </c:pt>
                <c:pt idx="707">
                  <c:v>1.9359200000000001</c:v>
                </c:pt>
                <c:pt idx="708">
                  <c:v>1.93249</c:v>
                </c:pt>
                <c:pt idx="709">
                  <c:v>1.92906</c:v>
                </c:pt>
                <c:pt idx="710">
                  <c:v>1.92563</c:v>
                </c:pt>
                <c:pt idx="711">
                  <c:v>1.9221999999999999</c:v>
                </c:pt>
                <c:pt idx="712">
                  <c:v>1.9187700000000001</c:v>
                </c:pt>
                <c:pt idx="713">
                  <c:v>1.91534</c:v>
                </c:pt>
                <c:pt idx="714">
                  <c:v>1.91191</c:v>
                </c:pt>
                <c:pt idx="715">
                  <c:v>1.90848</c:v>
                </c:pt>
                <c:pt idx="716">
                  <c:v>1.9050499999999999</c:v>
                </c:pt>
                <c:pt idx="717">
                  <c:v>1.9016200000000001</c:v>
                </c:pt>
                <c:pt idx="718">
                  <c:v>1.89819</c:v>
                </c:pt>
                <c:pt idx="719">
                  <c:v>1.89476</c:v>
                </c:pt>
                <c:pt idx="720">
                  <c:v>1.89133</c:v>
                </c:pt>
                <c:pt idx="721">
                  <c:v>1.8878999999999999</c:v>
                </c:pt>
                <c:pt idx="722">
                  <c:v>1.8844700000000001</c:v>
                </c:pt>
                <c:pt idx="723">
                  <c:v>1.88104</c:v>
                </c:pt>
                <c:pt idx="724">
                  <c:v>1.87761</c:v>
                </c:pt>
                <c:pt idx="725">
                  <c:v>1.87418</c:v>
                </c:pt>
                <c:pt idx="726">
                  <c:v>1.8707499999999999</c:v>
                </c:pt>
                <c:pt idx="727">
                  <c:v>1.8673200000000001</c:v>
                </c:pt>
                <c:pt idx="728">
                  <c:v>1.86389</c:v>
                </c:pt>
                <c:pt idx="729">
                  <c:v>1.86046</c:v>
                </c:pt>
                <c:pt idx="730">
                  <c:v>1.8570800000000001</c:v>
                </c:pt>
                <c:pt idx="731">
                  <c:v>1.85379</c:v>
                </c:pt>
                <c:pt idx="732">
                  <c:v>1.8505100000000001</c:v>
                </c:pt>
                <c:pt idx="733">
                  <c:v>1.8472299999999999</c:v>
                </c:pt>
                <c:pt idx="734">
                  <c:v>1.84395</c:v>
                </c:pt>
                <c:pt idx="735">
                  <c:v>1.84067</c:v>
                </c:pt>
                <c:pt idx="736">
                  <c:v>1.8373900000000001</c:v>
                </c:pt>
                <c:pt idx="737">
                  <c:v>1.8341099999999999</c:v>
                </c:pt>
                <c:pt idx="738">
                  <c:v>1.83083</c:v>
                </c:pt>
                <c:pt idx="739">
                  <c:v>1.82755</c:v>
                </c:pt>
                <c:pt idx="740">
                  <c:v>1.8242700000000001</c:v>
                </c:pt>
                <c:pt idx="741">
                  <c:v>1.8209900000000001</c:v>
                </c:pt>
                <c:pt idx="742">
                  <c:v>1.8177099999999999</c:v>
                </c:pt>
                <c:pt idx="743">
                  <c:v>1.81443</c:v>
                </c:pt>
                <c:pt idx="744">
                  <c:v>1.81115</c:v>
                </c:pt>
                <c:pt idx="745">
                  <c:v>1.8078700000000001</c:v>
                </c:pt>
                <c:pt idx="746">
                  <c:v>1.8045899999999999</c:v>
                </c:pt>
                <c:pt idx="747">
                  <c:v>1.8012999999999999</c:v>
                </c:pt>
                <c:pt idx="748">
                  <c:v>1.79802</c:v>
                </c:pt>
                <c:pt idx="749">
                  <c:v>1.79474</c:v>
                </c:pt>
                <c:pt idx="750">
                  <c:v>1.7914600000000001</c:v>
                </c:pt>
                <c:pt idx="751">
                  <c:v>1.7881800000000001</c:v>
                </c:pt>
                <c:pt idx="752">
                  <c:v>1.7848999999999999</c:v>
                </c:pt>
                <c:pt idx="753">
                  <c:v>1.78162</c:v>
                </c:pt>
                <c:pt idx="754">
                  <c:v>1.77834</c:v>
                </c:pt>
                <c:pt idx="755">
                  <c:v>1.7750600000000001</c:v>
                </c:pt>
                <c:pt idx="756">
                  <c:v>1.7717799999999999</c:v>
                </c:pt>
                <c:pt idx="757">
                  <c:v>1.7685</c:v>
                </c:pt>
                <c:pt idx="758">
                  <c:v>1.76522</c:v>
                </c:pt>
                <c:pt idx="759">
                  <c:v>1.7619400000000001</c:v>
                </c:pt>
                <c:pt idx="760">
                  <c:v>1.7586599999999999</c:v>
                </c:pt>
                <c:pt idx="761">
                  <c:v>1.7553799999999999</c:v>
                </c:pt>
                <c:pt idx="762">
                  <c:v>1.7521</c:v>
                </c:pt>
                <c:pt idx="763">
                  <c:v>1.74882</c:v>
                </c:pt>
                <c:pt idx="764">
                  <c:v>1.74553</c:v>
                </c:pt>
                <c:pt idx="765">
                  <c:v>1.7422500000000001</c:v>
                </c:pt>
                <c:pt idx="766">
                  <c:v>1.7389699999999999</c:v>
                </c:pt>
                <c:pt idx="767">
                  <c:v>1.73569</c:v>
                </c:pt>
                <c:pt idx="768">
                  <c:v>1.73241</c:v>
                </c:pt>
                <c:pt idx="769">
                  <c:v>1.7291300000000001</c:v>
                </c:pt>
                <c:pt idx="770">
                  <c:v>1.7258500000000001</c:v>
                </c:pt>
                <c:pt idx="771">
                  <c:v>1.7225699999999999</c:v>
                </c:pt>
                <c:pt idx="772">
                  <c:v>1.71929</c:v>
                </c:pt>
                <c:pt idx="773">
                  <c:v>1.71601</c:v>
                </c:pt>
                <c:pt idx="774">
                  <c:v>1.7127300000000001</c:v>
                </c:pt>
                <c:pt idx="775">
                  <c:v>1.7094499999999999</c:v>
                </c:pt>
                <c:pt idx="776">
                  <c:v>1.70617</c:v>
                </c:pt>
                <c:pt idx="777">
                  <c:v>1.70292</c:v>
                </c:pt>
                <c:pt idx="778">
                  <c:v>1.6997100000000001</c:v>
                </c:pt>
                <c:pt idx="779">
                  <c:v>1.6964900000000001</c:v>
                </c:pt>
                <c:pt idx="780">
                  <c:v>1.6932700000000001</c:v>
                </c:pt>
                <c:pt idx="781">
                  <c:v>1.6900599999999999</c:v>
                </c:pt>
                <c:pt idx="782">
                  <c:v>1.6868399999999999</c:v>
                </c:pt>
                <c:pt idx="783">
                  <c:v>1.6836199999999999</c:v>
                </c:pt>
                <c:pt idx="784">
                  <c:v>1.68041</c:v>
                </c:pt>
                <c:pt idx="785">
                  <c:v>1.67719</c:v>
                </c:pt>
                <c:pt idx="786">
                  <c:v>1.67397</c:v>
                </c:pt>
                <c:pt idx="787">
                  <c:v>1.67076</c:v>
                </c:pt>
                <c:pt idx="788">
                  <c:v>1.66754</c:v>
                </c:pt>
                <c:pt idx="789">
                  <c:v>1.66432</c:v>
                </c:pt>
                <c:pt idx="790">
                  <c:v>1.6611100000000001</c:v>
                </c:pt>
                <c:pt idx="791">
                  <c:v>1.6578900000000001</c:v>
                </c:pt>
                <c:pt idx="792">
                  <c:v>1.6546700000000001</c:v>
                </c:pt>
                <c:pt idx="793">
                  <c:v>1.6514599999999999</c:v>
                </c:pt>
                <c:pt idx="794">
                  <c:v>1.6482399999999999</c:v>
                </c:pt>
                <c:pt idx="795">
                  <c:v>1.6450199999999999</c:v>
                </c:pt>
                <c:pt idx="796">
                  <c:v>1.64181</c:v>
                </c:pt>
                <c:pt idx="797">
                  <c:v>1.63859</c:v>
                </c:pt>
                <c:pt idx="798">
                  <c:v>1.63537</c:v>
                </c:pt>
                <c:pt idx="799">
                  <c:v>1.6321600000000001</c:v>
                </c:pt>
                <c:pt idx="800">
                  <c:v>1.6289400000000001</c:v>
                </c:pt>
                <c:pt idx="801">
                  <c:v>1.6257200000000001</c:v>
                </c:pt>
                <c:pt idx="802">
                  <c:v>1.6225099999999999</c:v>
                </c:pt>
                <c:pt idx="803">
                  <c:v>1.6192899999999999</c:v>
                </c:pt>
                <c:pt idx="804">
                  <c:v>1.6160699999999999</c:v>
                </c:pt>
                <c:pt idx="805">
                  <c:v>1.61286</c:v>
                </c:pt>
                <c:pt idx="806">
                  <c:v>1.60964</c:v>
                </c:pt>
                <c:pt idx="807">
                  <c:v>1.60642</c:v>
                </c:pt>
                <c:pt idx="808">
                  <c:v>1.60321</c:v>
                </c:pt>
                <c:pt idx="809">
                  <c:v>1.59999</c:v>
                </c:pt>
                <c:pt idx="810">
                  <c:v>1.59677</c:v>
                </c:pt>
                <c:pt idx="811">
                  <c:v>1.5935600000000001</c:v>
                </c:pt>
                <c:pt idx="812">
                  <c:v>1.5903400000000001</c:v>
                </c:pt>
                <c:pt idx="813">
                  <c:v>1.5871200000000001</c:v>
                </c:pt>
                <c:pt idx="814">
                  <c:v>1.5839099999999999</c:v>
                </c:pt>
                <c:pt idx="815">
                  <c:v>1.5806899999999999</c:v>
                </c:pt>
                <c:pt idx="816">
                  <c:v>1.5774699999999999</c:v>
                </c:pt>
                <c:pt idx="817">
                  <c:v>1.57426</c:v>
                </c:pt>
                <c:pt idx="818">
                  <c:v>1.5708800000000001</c:v>
                </c:pt>
                <c:pt idx="819">
                  <c:v>1.5669500000000001</c:v>
                </c:pt>
                <c:pt idx="820">
                  <c:v>1.56301</c:v>
                </c:pt>
                <c:pt idx="821">
                  <c:v>1.55908</c:v>
                </c:pt>
                <c:pt idx="822">
                  <c:v>1.55514</c:v>
                </c:pt>
                <c:pt idx="823">
                  <c:v>1.55121</c:v>
                </c:pt>
                <c:pt idx="824">
                  <c:v>1.54728</c:v>
                </c:pt>
                <c:pt idx="825">
                  <c:v>1.5433399999999999</c:v>
                </c:pt>
                <c:pt idx="826">
                  <c:v>1.5394099999999999</c:v>
                </c:pt>
                <c:pt idx="827">
                  <c:v>1.5354699999999999</c:v>
                </c:pt>
                <c:pt idx="828">
                  <c:v>1.5315399999999999</c:v>
                </c:pt>
                <c:pt idx="829">
                  <c:v>1.5276000000000001</c:v>
                </c:pt>
                <c:pt idx="830">
                  <c:v>1.5236700000000001</c:v>
                </c:pt>
                <c:pt idx="831">
                  <c:v>1.5197400000000001</c:v>
                </c:pt>
                <c:pt idx="832">
                  <c:v>1.5158</c:v>
                </c:pt>
                <c:pt idx="833">
                  <c:v>1.51187</c:v>
                </c:pt>
                <c:pt idx="834">
                  <c:v>1.50793</c:v>
                </c:pt>
                <c:pt idx="835">
                  <c:v>1.504</c:v>
                </c:pt>
                <c:pt idx="836">
                  <c:v>1.5000599999999999</c:v>
                </c:pt>
                <c:pt idx="837">
                  <c:v>1.49613</c:v>
                </c:pt>
                <c:pt idx="838">
                  <c:v>1.4922</c:v>
                </c:pt>
                <c:pt idx="839">
                  <c:v>1.4882599999999999</c:v>
                </c:pt>
                <c:pt idx="840">
                  <c:v>1.4843299999999999</c:v>
                </c:pt>
                <c:pt idx="841">
                  <c:v>1.4803900000000001</c:v>
                </c:pt>
                <c:pt idx="842">
                  <c:v>1.4764600000000001</c:v>
                </c:pt>
                <c:pt idx="843">
                  <c:v>1.4725200000000001</c:v>
                </c:pt>
                <c:pt idx="844">
                  <c:v>1.4685900000000001</c:v>
                </c:pt>
                <c:pt idx="845">
                  <c:v>1.4646600000000001</c:v>
                </c:pt>
                <c:pt idx="846">
                  <c:v>1.46072</c:v>
                </c:pt>
                <c:pt idx="847">
                  <c:v>1.45679</c:v>
                </c:pt>
                <c:pt idx="848">
                  <c:v>1.45285</c:v>
                </c:pt>
                <c:pt idx="849">
                  <c:v>1.44892</c:v>
                </c:pt>
                <c:pt idx="850">
                  <c:v>1.44499</c:v>
                </c:pt>
                <c:pt idx="851">
                  <c:v>1.4410499999999999</c:v>
                </c:pt>
                <c:pt idx="852">
                  <c:v>1.43712</c:v>
                </c:pt>
                <c:pt idx="853">
                  <c:v>1.4331799999999999</c:v>
                </c:pt>
                <c:pt idx="854">
                  <c:v>1.4292499999999999</c:v>
                </c:pt>
                <c:pt idx="855">
                  <c:v>1.42421</c:v>
                </c:pt>
                <c:pt idx="856">
                  <c:v>1.41862</c:v>
                </c:pt>
                <c:pt idx="857">
                  <c:v>1.4130400000000001</c:v>
                </c:pt>
                <c:pt idx="858">
                  <c:v>1.4074599999999999</c:v>
                </c:pt>
                <c:pt idx="859">
                  <c:v>1.40188</c:v>
                </c:pt>
                <c:pt idx="860">
                  <c:v>1.39629</c:v>
                </c:pt>
                <c:pt idx="861">
                  <c:v>1.3907099999999999</c:v>
                </c:pt>
                <c:pt idx="862">
                  <c:v>1.38513</c:v>
                </c:pt>
                <c:pt idx="863">
                  <c:v>1.37954</c:v>
                </c:pt>
                <c:pt idx="864">
                  <c:v>1.3739600000000001</c:v>
                </c:pt>
                <c:pt idx="865">
                  <c:v>1.3683799999999999</c:v>
                </c:pt>
                <c:pt idx="866">
                  <c:v>1.3627899999999999</c:v>
                </c:pt>
                <c:pt idx="867">
                  <c:v>1.35721</c:v>
                </c:pt>
                <c:pt idx="868">
                  <c:v>1.3516300000000001</c:v>
                </c:pt>
                <c:pt idx="869">
                  <c:v>1.34605</c:v>
                </c:pt>
                <c:pt idx="870">
                  <c:v>1.34046</c:v>
                </c:pt>
                <c:pt idx="871">
                  <c:v>1.3348800000000001</c:v>
                </c:pt>
                <c:pt idx="872">
                  <c:v>1.3292999999999999</c:v>
                </c:pt>
                <c:pt idx="873">
                  <c:v>1.3237099999999999</c:v>
                </c:pt>
                <c:pt idx="874">
                  <c:v>1.31813</c:v>
                </c:pt>
                <c:pt idx="875">
                  <c:v>1.3125500000000001</c:v>
                </c:pt>
                <c:pt idx="876">
                  <c:v>1.30697</c:v>
                </c:pt>
                <c:pt idx="877">
                  <c:v>1.30138</c:v>
                </c:pt>
                <c:pt idx="878">
                  <c:v>1.2958000000000001</c:v>
                </c:pt>
                <c:pt idx="879">
                  <c:v>1.2902199999999999</c:v>
                </c:pt>
                <c:pt idx="880">
                  <c:v>1.2846299999999999</c:v>
                </c:pt>
                <c:pt idx="881">
                  <c:v>1.27905</c:v>
                </c:pt>
                <c:pt idx="882">
                  <c:v>1.2734700000000001</c:v>
                </c:pt>
                <c:pt idx="883">
                  <c:v>1.2678799999999999</c:v>
                </c:pt>
                <c:pt idx="884">
                  <c:v>1.2623</c:v>
                </c:pt>
                <c:pt idx="885">
                  <c:v>1.2567200000000001</c:v>
                </c:pt>
                <c:pt idx="886">
                  <c:v>1.2511399999999999</c:v>
                </c:pt>
                <c:pt idx="887">
                  <c:v>1.24482</c:v>
                </c:pt>
                <c:pt idx="888">
                  <c:v>1.23716</c:v>
                </c:pt>
                <c:pt idx="889">
                  <c:v>1.2295100000000001</c:v>
                </c:pt>
                <c:pt idx="890">
                  <c:v>1.2218599999999999</c:v>
                </c:pt>
                <c:pt idx="891">
                  <c:v>1.2141999999999999</c:v>
                </c:pt>
                <c:pt idx="892">
                  <c:v>1.20655</c:v>
                </c:pt>
                <c:pt idx="893">
                  <c:v>1.1989000000000001</c:v>
                </c:pt>
                <c:pt idx="894">
                  <c:v>1.1912499999999999</c:v>
                </c:pt>
                <c:pt idx="895">
                  <c:v>1.1835899999999999</c:v>
                </c:pt>
                <c:pt idx="896">
                  <c:v>1.17594</c:v>
                </c:pt>
                <c:pt idx="897">
                  <c:v>1.1682900000000001</c:v>
                </c:pt>
                <c:pt idx="898">
                  <c:v>1.1606300000000001</c:v>
                </c:pt>
                <c:pt idx="899">
                  <c:v>1.1529799999999999</c:v>
                </c:pt>
                <c:pt idx="900">
                  <c:v>1.14533</c:v>
                </c:pt>
                <c:pt idx="901">
                  <c:v>1.13768</c:v>
                </c:pt>
                <c:pt idx="902">
                  <c:v>1.13002</c:v>
                </c:pt>
                <c:pt idx="903">
                  <c:v>1.1223700000000001</c:v>
                </c:pt>
                <c:pt idx="904">
                  <c:v>1.1147199999999999</c:v>
                </c:pt>
                <c:pt idx="905">
                  <c:v>1.1070599999999999</c:v>
                </c:pt>
                <c:pt idx="906">
                  <c:v>1.09941</c:v>
                </c:pt>
                <c:pt idx="907">
                  <c:v>1.0917600000000001</c:v>
                </c:pt>
                <c:pt idx="908">
                  <c:v>1.0841099999999999</c:v>
                </c:pt>
                <c:pt idx="909">
                  <c:v>1.0764499999999999</c:v>
                </c:pt>
                <c:pt idx="910">
                  <c:v>1.0688</c:v>
                </c:pt>
                <c:pt idx="911">
                  <c:v>1.06115</c:v>
                </c:pt>
                <c:pt idx="912">
                  <c:v>1.05349</c:v>
                </c:pt>
                <c:pt idx="913">
                  <c:v>1.0458400000000001</c:v>
                </c:pt>
                <c:pt idx="914">
                  <c:v>1.0381899999999999</c:v>
                </c:pt>
                <c:pt idx="915">
                  <c:v>1.0305299999999999</c:v>
                </c:pt>
                <c:pt idx="916">
                  <c:v>1.0212699999999999</c:v>
                </c:pt>
                <c:pt idx="917">
                  <c:v>1.0115700000000001</c:v>
                </c:pt>
                <c:pt idx="918">
                  <c:v>1.00187</c:v>
                </c:pt>
                <c:pt idx="919">
                  <c:v>0.99217200000000005</c:v>
                </c:pt>
                <c:pt idx="920">
                  <c:v>0.98247200000000001</c:v>
                </c:pt>
                <c:pt idx="921">
                  <c:v>0.97277100000000005</c:v>
                </c:pt>
                <c:pt idx="922">
                  <c:v>0.96307100000000001</c:v>
                </c:pt>
                <c:pt idx="923">
                  <c:v>0.95337099999999997</c:v>
                </c:pt>
                <c:pt idx="924">
                  <c:v>0.94367100000000004</c:v>
                </c:pt>
                <c:pt idx="925">
                  <c:v>0.93396999999999997</c:v>
                </c:pt>
                <c:pt idx="926">
                  <c:v>0.92427000000000004</c:v>
                </c:pt>
                <c:pt idx="927">
                  <c:v>0.91456999999999999</c:v>
                </c:pt>
                <c:pt idx="928">
                  <c:v>0.90486900000000003</c:v>
                </c:pt>
                <c:pt idx="929">
                  <c:v>0.89516899999999999</c:v>
                </c:pt>
                <c:pt idx="930">
                  <c:v>0.88546899999999995</c:v>
                </c:pt>
                <c:pt idx="931">
                  <c:v>0.87576900000000002</c:v>
                </c:pt>
                <c:pt idx="932">
                  <c:v>0.86606799999999995</c:v>
                </c:pt>
                <c:pt idx="933">
                  <c:v>0.85636800000000002</c:v>
                </c:pt>
                <c:pt idx="934">
                  <c:v>0.84666799999999998</c:v>
                </c:pt>
                <c:pt idx="935">
                  <c:v>0.83696700000000002</c:v>
                </c:pt>
                <c:pt idx="936">
                  <c:v>0.827268</c:v>
                </c:pt>
                <c:pt idx="937">
                  <c:v>0.81756700000000004</c:v>
                </c:pt>
                <c:pt idx="938">
                  <c:v>0.807867</c:v>
                </c:pt>
                <c:pt idx="939">
                  <c:v>0.79816699999999996</c:v>
                </c:pt>
                <c:pt idx="940">
                  <c:v>0.788466</c:v>
                </c:pt>
                <c:pt idx="941">
                  <c:v>0.77777300000000005</c:v>
                </c:pt>
                <c:pt idx="942">
                  <c:v>0.76619000000000004</c:v>
                </c:pt>
                <c:pt idx="943">
                  <c:v>0.75460700000000003</c:v>
                </c:pt>
                <c:pt idx="944">
                  <c:v>0.74302400000000002</c:v>
                </c:pt>
                <c:pt idx="945">
                  <c:v>0.73144100000000001</c:v>
                </c:pt>
                <c:pt idx="946">
                  <c:v>0.719858</c:v>
                </c:pt>
                <c:pt idx="947">
                  <c:v>0.70827499999999999</c:v>
                </c:pt>
                <c:pt idx="948">
                  <c:v>0.69669199999999998</c:v>
                </c:pt>
                <c:pt idx="949">
                  <c:v>0.68510899999999997</c:v>
                </c:pt>
                <c:pt idx="950">
                  <c:v>0.67352599999999996</c:v>
                </c:pt>
                <c:pt idx="951">
                  <c:v>0.66194299999999995</c:v>
                </c:pt>
                <c:pt idx="952">
                  <c:v>0.65036000000000005</c:v>
                </c:pt>
                <c:pt idx="953">
                  <c:v>0.63877700000000004</c:v>
                </c:pt>
                <c:pt idx="954">
                  <c:v>0.62719400000000003</c:v>
                </c:pt>
                <c:pt idx="955">
                  <c:v>0.61561200000000005</c:v>
                </c:pt>
                <c:pt idx="956">
                  <c:v>0.60402900000000004</c:v>
                </c:pt>
                <c:pt idx="957">
                  <c:v>0.59244600000000003</c:v>
                </c:pt>
                <c:pt idx="958">
                  <c:v>0.58086300000000002</c:v>
                </c:pt>
                <c:pt idx="959">
                  <c:v>0.56927899999999998</c:v>
                </c:pt>
                <c:pt idx="960">
                  <c:v>0.55769599999999997</c:v>
                </c:pt>
                <c:pt idx="961">
                  <c:v>0.54611399999999999</c:v>
                </c:pt>
                <c:pt idx="962">
                  <c:v>0.53453099999999998</c:v>
                </c:pt>
                <c:pt idx="963">
                  <c:v>0.522621</c:v>
                </c:pt>
                <c:pt idx="964">
                  <c:v>0.50937600000000005</c:v>
                </c:pt>
                <c:pt idx="965">
                  <c:v>0.49613200000000002</c:v>
                </c:pt>
                <c:pt idx="966">
                  <c:v>0.48288799999999998</c:v>
                </c:pt>
                <c:pt idx="967">
                  <c:v>0.46964400000000001</c:v>
                </c:pt>
                <c:pt idx="968">
                  <c:v>0.456399</c:v>
                </c:pt>
                <c:pt idx="969">
                  <c:v>0.44315500000000002</c:v>
                </c:pt>
                <c:pt idx="970">
                  <c:v>0.42991000000000001</c:v>
                </c:pt>
                <c:pt idx="971">
                  <c:v>0.41666599999999998</c:v>
                </c:pt>
                <c:pt idx="972">
                  <c:v>0.40342099999999997</c:v>
                </c:pt>
                <c:pt idx="973">
                  <c:v>0.39017800000000002</c:v>
                </c:pt>
                <c:pt idx="974">
                  <c:v>0.37693300000000002</c:v>
                </c:pt>
                <c:pt idx="975">
                  <c:v>0.36368899999999998</c:v>
                </c:pt>
                <c:pt idx="976">
                  <c:v>0.35044399999999998</c:v>
                </c:pt>
                <c:pt idx="977">
                  <c:v>0.3372</c:v>
                </c:pt>
                <c:pt idx="978">
                  <c:v>0.32395499999999999</c:v>
                </c:pt>
                <c:pt idx="979">
                  <c:v>0.31071199999999999</c:v>
                </c:pt>
                <c:pt idx="980">
                  <c:v>0.29746699999999998</c:v>
                </c:pt>
                <c:pt idx="981">
                  <c:v>0.284223</c:v>
                </c:pt>
                <c:pt idx="982">
                  <c:v>0.270978</c:v>
                </c:pt>
                <c:pt idx="983">
                  <c:v>0.26036100000000001</c:v>
                </c:pt>
                <c:pt idx="984">
                  <c:v>0.25289899999999998</c:v>
                </c:pt>
                <c:pt idx="985">
                  <c:v>0.24543799999999999</c:v>
                </c:pt>
                <c:pt idx="986">
                  <c:v>0.23797699999999999</c:v>
                </c:pt>
                <c:pt idx="987">
                  <c:v>0.230515</c:v>
                </c:pt>
                <c:pt idx="988">
                  <c:v>0.223054</c:v>
                </c:pt>
                <c:pt idx="989">
                  <c:v>0.21559200000000001</c:v>
                </c:pt>
                <c:pt idx="990">
                  <c:v>0.20813100000000001</c:v>
                </c:pt>
                <c:pt idx="991">
                  <c:v>0.20066899999999999</c:v>
                </c:pt>
                <c:pt idx="992">
                  <c:v>0.19320799999999999</c:v>
                </c:pt>
                <c:pt idx="993">
                  <c:v>0.18574599999999999</c:v>
                </c:pt>
                <c:pt idx="994">
                  <c:v>0.178285</c:v>
                </c:pt>
                <c:pt idx="995">
                  <c:v>0.170823</c:v>
                </c:pt>
                <c:pt idx="996">
                  <c:v>0.16336200000000001</c:v>
                </c:pt>
                <c:pt idx="997">
                  <c:v>0.15590100000000001</c:v>
                </c:pt>
                <c:pt idx="998">
                  <c:v>0.14843899999999999</c:v>
                </c:pt>
                <c:pt idx="999">
                  <c:v>0.14097799999999999</c:v>
                </c:pt>
                <c:pt idx="1000">
                  <c:v>0</c:v>
                </c:pt>
              </c:numCache>
            </c:numRef>
          </c:val>
          <c:smooth val="0"/>
          <c:extLst>
            <c:ext xmlns:c16="http://schemas.microsoft.com/office/drawing/2014/chart" uri="{C3380CC4-5D6E-409C-BE32-E72D297353CC}">
              <c16:uniqueId val="{00000000-87C5-4463-AB6D-7A4BE8A0FDBF}"/>
            </c:ext>
          </c:extLst>
        </c:ser>
        <c:ser>
          <c:idx val="1"/>
          <c:order val="1"/>
          <c:tx>
            <c:v>290mm</c:v>
          </c:tx>
          <c:spPr>
            <a:ln w="28575" cap="rnd">
              <a:solidFill>
                <a:schemeClr val="accent2"/>
              </a:solidFill>
              <a:round/>
            </a:ln>
            <a:effectLst/>
          </c:spPr>
          <c:marker>
            <c:symbol val="none"/>
          </c:marker>
          <c:cat>
            <c:numRef>
              <c:f>'[1]U_0.3'!$E$2:$E$1002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'[1]U_0.29'!$A$2:$A$1002</c:f>
              <c:numCache>
                <c:formatCode>General</c:formatCode>
                <c:ptCount val="1001"/>
                <c:pt idx="0">
                  <c:v>0</c:v>
                </c:pt>
                <c:pt idx="1">
                  <c:v>1.8672999999999999E-2</c:v>
                </c:pt>
                <c:pt idx="2">
                  <c:v>3.73461E-2</c:v>
                </c:pt>
                <c:pt idx="3">
                  <c:v>5.6019100000000002E-2</c:v>
                </c:pt>
                <c:pt idx="4">
                  <c:v>7.4691300000000002E-2</c:v>
                </c:pt>
                <c:pt idx="5">
                  <c:v>9.3364299999999997E-2</c:v>
                </c:pt>
                <c:pt idx="6">
                  <c:v>0.112037</c:v>
                </c:pt>
                <c:pt idx="7">
                  <c:v>0.13070999999999999</c:v>
                </c:pt>
                <c:pt idx="8">
                  <c:v>0.14938299999999999</c:v>
                </c:pt>
                <c:pt idx="9">
                  <c:v>0.16805600000000001</c:v>
                </c:pt>
                <c:pt idx="10">
                  <c:v>0.18672900000000001</c:v>
                </c:pt>
                <c:pt idx="11">
                  <c:v>0.205402</c:v>
                </c:pt>
                <c:pt idx="12">
                  <c:v>0.224075</c:v>
                </c:pt>
                <c:pt idx="13">
                  <c:v>0.24274799999999999</c:v>
                </c:pt>
                <c:pt idx="14">
                  <c:v>0.26142100000000001</c:v>
                </c:pt>
                <c:pt idx="15">
                  <c:v>0.28009400000000001</c:v>
                </c:pt>
                <c:pt idx="16">
                  <c:v>0.29876599999999998</c:v>
                </c:pt>
                <c:pt idx="17">
                  <c:v>0.31743900000000003</c:v>
                </c:pt>
                <c:pt idx="18">
                  <c:v>0.33507599999999998</c:v>
                </c:pt>
                <c:pt idx="19">
                  <c:v>0.35221999999999998</c:v>
                </c:pt>
                <c:pt idx="20">
                  <c:v>0.36936400000000003</c:v>
                </c:pt>
                <c:pt idx="21">
                  <c:v>0.38650800000000002</c:v>
                </c:pt>
                <c:pt idx="22">
                  <c:v>0.40365099999999998</c:v>
                </c:pt>
                <c:pt idx="23">
                  <c:v>0.42079499999999997</c:v>
                </c:pt>
                <c:pt idx="24">
                  <c:v>0.43793900000000002</c:v>
                </c:pt>
                <c:pt idx="25">
                  <c:v>0.45508300000000002</c:v>
                </c:pt>
                <c:pt idx="26">
                  <c:v>0.47222700000000001</c:v>
                </c:pt>
                <c:pt idx="27">
                  <c:v>0.48937000000000003</c:v>
                </c:pt>
                <c:pt idx="28">
                  <c:v>0.50651400000000002</c:v>
                </c:pt>
                <c:pt idx="29">
                  <c:v>0.52365799999999996</c:v>
                </c:pt>
                <c:pt idx="30">
                  <c:v>0.54080099999999998</c:v>
                </c:pt>
                <c:pt idx="31">
                  <c:v>0.55794500000000002</c:v>
                </c:pt>
                <c:pt idx="32">
                  <c:v>0.57508899999999996</c:v>
                </c:pt>
                <c:pt idx="33">
                  <c:v>0.59223300000000001</c:v>
                </c:pt>
                <c:pt idx="34">
                  <c:v>0.60937600000000003</c:v>
                </c:pt>
                <c:pt idx="35">
                  <c:v>0.62651999999999997</c:v>
                </c:pt>
                <c:pt idx="36">
                  <c:v>0.64366400000000001</c:v>
                </c:pt>
                <c:pt idx="37">
                  <c:v>0.66068700000000002</c:v>
                </c:pt>
                <c:pt idx="38">
                  <c:v>0.67639499999999997</c:v>
                </c:pt>
                <c:pt idx="39">
                  <c:v>0.69210400000000005</c:v>
                </c:pt>
                <c:pt idx="40">
                  <c:v>0.70781099999999997</c:v>
                </c:pt>
                <c:pt idx="41">
                  <c:v>0.72351900000000002</c:v>
                </c:pt>
                <c:pt idx="42">
                  <c:v>0.73922699999999997</c:v>
                </c:pt>
                <c:pt idx="43">
                  <c:v>0.75493500000000002</c:v>
                </c:pt>
                <c:pt idx="44">
                  <c:v>0.77064299999999997</c:v>
                </c:pt>
                <c:pt idx="45">
                  <c:v>0.78635100000000002</c:v>
                </c:pt>
                <c:pt idx="46">
                  <c:v>0.80205899999999997</c:v>
                </c:pt>
                <c:pt idx="47">
                  <c:v>0.81776700000000002</c:v>
                </c:pt>
                <c:pt idx="48">
                  <c:v>0.83347499999999997</c:v>
                </c:pt>
                <c:pt idx="49">
                  <c:v>0.84918300000000002</c:v>
                </c:pt>
                <c:pt idx="50">
                  <c:v>0.86489099999999997</c:v>
                </c:pt>
                <c:pt idx="51">
                  <c:v>0.88059900000000002</c:v>
                </c:pt>
                <c:pt idx="52">
                  <c:v>0.89630600000000005</c:v>
                </c:pt>
                <c:pt idx="53">
                  <c:v>0.91201399999999999</c:v>
                </c:pt>
                <c:pt idx="54">
                  <c:v>0.92772299999999996</c:v>
                </c:pt>
                <c:pt idx="55">
                  <c:v>0.94343100000000002</c:v>
                </c:pt>
                <c:pt idx="56">
                  <c:v>0.95913899999999996</c:v>
                </c:pt>
                <c:pt idx="57">
                  <c:v>0.97484700000000002</c:v>
                </c:pt>
                <c:pt idx="58">
                  <c:v>0.99055400000000005</c:v>
                </c:pt>
                <c:pt idx="59">
                  <c:v>1.0062599999999999</c:v>
                </c:pt>
                <c:pt idx="60">
                  <c:v>1.02014</c:v>
                </c:pt>
                <c:pt idx="61">
                  <c:v>1.0338700000000001</c:v>
                </c:pt>
                <c:pt idx="62">
                  <c:v>1.04759</c:v>
                </c:pt>
                <c:pt idx="63">
                  <c:v>1.06132</c:v>
                </c:pt>
                <c:pt idx="64">
                  <c:v>1.0750500000000001</c:v>
                </c:pt>
                <c:pt idx="65">
                  <c:v>1.08877</c:v>
                </c:pt>
                <c:pt idx="66">
                  <c:v>1.1025</c:v>
                </c:pt>
                <c:pt idx="67">
                  <c:v>1.11622</c:v>
                </c:pt>
                <c:pt idx="68">
                  <c:v>1.12995</c:v>
                </c:pt>
                <c:pt idx="69">
                  <c:v>1.14367</c:v>
                </c:pt>
                <c:pt idx="70">
                  <c:v>1.1574</c:v>
                </c:pt>
                <c:pt idx="71">
                  <c:v>1.17113</c:v>
                </c:pt>
                <c:pt idx="72">
                  <c:v>1.18485</c:v>
                </c:pt>
                <c:pt idx="73">
                  <c:v>1.19858</c:v>
                </c:pt>
                <c:pt idx="74">
                  <c:v>1.2122999999999999</c:v>
                </c:pt>
                <c:pt idx="75">
                  <c:v>1.22603</c:v>
                </c:pt>
                <c:pt idx="76">
                  <c:v>1.2397499999999999</c:v>
                </c:pt>
                <c:pt idx="77">
                  <c:v>1.2534799999999999</c:v>
                </c:pt>
                <c:pt idx="78">
                  <c:v>1.2672099999999999</c:v>
                </c:pt>
                <c:pt idx="79">
                  <c:v>1.2809299999999999</c:v>
                </c:pt>
                <c:pt idx="80">
                  <c:v>1.2946599999999999</c:v>
                </c:pt>
                <c:pt idx="81">
                  <c:v>1.3083800000000001</c:v>
                </c:pt>
                <c:pt idx="82">
                  <c:v>1.3221099999999999</c:v>
                </c:pt>
                <c:pt idx="83">
                  <c:v>1.3358300000000001</c:v>
                </c:pt>
                <c:pt idx="84">
                  <c:v>1.3495600000000001</c:v>
                </c:pt>
                <c:pt idx="85">
                  <c:v>1.36113</c:v>
                </c:pt>
                <c:pt idx="86">
                  <c:v>1.3723399999999999</c:v>
                </c:pt>
                <c:pt idx="87">
                  <c:v>1.3835500000000001</c:v>
                </c:pt>
                <c:pt idx="88">
                  <c:v>1.3947499999999999</c:v>
                </c:pt>
                <c:pt idx="89">
                  <c:v>1.4059600000000001</c:v>
                </c:pt>
                <c:pt idx="90">
                  <c:v>1.41716</c:v>
                </c:pt>
                <c:pt idx="91">
                  <c:v>1.4283699999999999</c:v>
                </c:pt>
                <c:pt idx="92">
                  <c:v>1.4395800000000001</c:v>
                </c:pt>
                <c:pt idx="93">
                  <c:v>1.45078</c:v>
                </c:pt>
                <c:pt idx="94">
                  <c:v>1.4619899999999999</c:v>
                </c:pt>
                <c:pt idx="95">
                  <c:v>1.4732000000000001</c:v>
                </c:pt>
                <c:pt idx="96">
                  <c:v>1.4843999999999999</c:v>
                </c:pt>
                <c:pt idx="97">
                  <c:v>1.4956100000000001</c:v>
                </c:pt>
                <c:pt idx="98">
                  <c:v>1.50681</c:v>
                </c:pt>
                <c:pt idx="99">
                  <c:v>1.5180199999999999</c:v>
                </c:pt>
                <c:pt idx="100">
                  <c:v>1.5292300000000001</c:v>
                </c:pt>
                <c:pt idx="101">
                  <c:v>1.54043</c:v>
                </c:pt>
                <c:pt idx="102">
                  <c:v>1.5516399999999999</c:v>
                </c:pt>
                <c:pt idx="103">
                  <c:v>1.5628500000000001</c:v>
                </c:pt>
                <c:pt idx="104">
                  <c:v>1.5740499999999999</c:v>
                </c:pt>
                <c:pt idx="105">
                  <c:v>1.5852599999999999</c:v>
                </c:pt>
                <c:pt idx="106">
                  <c:v>1.59646</c:v>
                </c:pt>
                <c:pt idx="107">
                  <c:v>1.6076699999999999</c:v>
                </c:pt>
                <c:pt idx="108">
                  <c:v>1.6188800000000001</c:v>
                </c:pt>
                <c:pt idx="109">
                  <c:v>1.63008</c:v>
                </c:pt>
                <c:pt idx="110">
                  <c:v>1.6412899999999999</c:v>
                </c:pt>
                <c:pt idx="111">
                  <c:v>1.65249</c:v>
                </c:pt>
                <c:pt idx="112">
                  <c:v>1.6637</c:v>
                </c:pt>
                <c:pt idx="113">
                  <c:v>1.6733800000000001</c:v>
                </c:pt>
                <c:pt idx="114">
                  <c:v>1.6815500000000001</c:v>
                </c:pt>
                <c:pt idx="115">
                  <c:v>1.68971</c:v>
                </c:pt>
                <c:pt idx="116">
                  <c:v>1.69787</c:v>
                </c:pt>
                <c:pt idx="117">
                  <c:v>1.7060299999999999</c:v>
                </c:pt>
                <c:pt idx="118">
                  <c:v>1.7141900000000001</c:v>
                </c:pt>
                <c:pt idx="119">
                  <c:v>1.72235</c:v>
                </c:pt>
                <c:pt idx="120">
                  <c:v>1.73051</c:v>
                </c:pt>
                <c:pt idx="121">
                  <c:v>1.7386699999999999</c:v>
                </c:pt>
                <c:pt idx="122">
                  <c:v>1.7468399999999999</c:v>
                </c:pt>
                <c:pt idx="123">
                  <c:v>1.7549999999999999</c:v>
                </c:pt>
                <c:pt idx="124">
                  <c:v>1.7631600000000001</c:v>
                </c:pt>
                <c:pt idx="125">
                  <c:v>1.77132</c:v>
                </c:pt>
                <c:pt idx="126">
                  <c:v>1.77948</c:v>
                </c:pt>
                <c:pt idx="127">
                  <c:v>1.7876399999999999</c:v>
                </c:pt>
                <c:pt idx="128">
                  <c:v>1.7958000000000001</c:v>
                </c:pt>
                <c:pt idx="129">
                  <c:v>1.80396</c:v>
                </c:pt>
                <c:pt idx="130">
                  <c:v>1.81213</c:v>
                </c:pt>
                <c:pt idx="131">
                  <c:v>1.82029</c:v>
                </c:pt>
                <c:pt idx="132">
                  <c:v>1.8284499999999999</c:v>
                </c:pt>
                <c:pt idx="133">
                  <c:v>1.8366100000000001</c:v>
                </c:pt>
                <c:pt idx="134">
                  <c:v>1.84477</c:v>
                </c:pt>
                <c:pt idx="135">
                  <c:v>1.85293</c:v>
                </c:pt>
                <c:pt idx="136">
                  <c:v>1.8610899999999999</c:v>
                </c:pt>
                <c:pt idx="137">
                  <c:v>1.8692500000000001</c:v>
                </c:pt>
                <c:pt idx="138">
                  <c:v>1.8774200000000001</c:v>
                </c:pt>
                <c:pt idx="139">
                  <c:v>1.88558</c:v>
                </c:pt>
                <c:pt idx="140">
                  <c:v>1.89374</c:v>
                </c:pt>
                <c:pt idx="141">
                  <c:v>1.9018999999999999</c:v>
                </c:pt>
                <c:pt idx="142">
                  <c:v>1.9100600000000001</c:v>
                </c:pt>
                <c:pt idx="143">
                  <c:v>1.91822</c:v>
                </c:pt>
                <c:pt idx="144">
                  <c:v>1.92638</c:v>
                </c:pt>
                <c:pt idx="145">
                  <c:v>1.9329099999999999</c:v>
                </c:pt>
                <c:pt idx="146">
                  <c:v>1.9372499999999999</c:v>
                </c:pt>
                <c:pt idx="147">
                  <c:v>1.9415899999999999</c:v>
                </c:pt>
                <c:pt idx="148">
                  <c:v>1.94594</c:v>
                </c:pt>
                <c:pt idx="149">
                  <c:v>1.95028</c:v>
                </c:pt>
                <c:pt idx="150">
                  <c:v>1.9546300000000001</c:v>
                </c:pt>
                <c:pt idx="151">
                  <c:v>1.9589700000000001</c:v>
                </c:pt>
                <c:pt idx="152">
                  <c:v>1.9633100000000001</c:v>
                </c:pt>
                <c:pt idx="153">
                  <c:v>1.96766</c:v>
                </c:pt>
                <c:pt idx="154">
                  <c:v>1.972</c:v>
                </c:pt>
                <c:pt idx="155">
                  <c:v>1.9763500000000001</c:v>
                </c:pt>
                <c:pt idx="156">
                  <c:v>1.9806900000000001</c:v>
                </c:pt>
                <c:pt idx="157">
                  <c:v>1.9850399999999999</c:v>
                </c:pt>
                <c:pt idx="158">
                  <c:v>1.9893799999999999</c:v>
                </c:pt>
                <c:pt idx="159">
                  <c:v>1.9937199999999999</c:v>
                </c:pt>
                <c:pt idx="160">
                  <c:v>1.99807</c:v>
                </c:pt>
                <c:pt idx="161">
                  <c:v>2.0024099999999998</c:v>
                </c:pt>
                <c:pt idx="162">
                  <c:v>2.0067599999999999</c:v>
                </c:pt>
                <c:pt idx="163">
                  <c:v>2.0110999999999999</c:v>
                </c:pt>
                <c:pt idx="164">
                  <c:v>2.0154399999999999</c:v>
                </c:pt>
                <c:pt idx="165">
                  <c:v>2.01979</c:v>
                </c:pt>
                <c:pt idx="166">
                  <c:v>2.02413</c:v>
                </c:pt>
                <c:pt idx="167">
                  <c:v>2.0284800000000001</c:v>
                </c:pt>
                <c:pt idx="168">
                  <c:v>2.0328200000000001</c:v>
                </c:pt>
                <c:pt idx="169">
                  <c:v>2.0371600000000001</c:v>
                </c:pt>
                <c:pt idx="170">
                  <c:v>2.0415100000000002</c:v>
                </c:pt>
                <c:pt idx="171">
                  <c:v>2.0458500000000002</c:v>
                </c:pt>
                <c:pt idx="172">
                  <c:v>2.0501999999999998</c:v>
                </c:pt>
                <c:pt idx="173">
                  <c:v>2.0545399999999998</c:v>
                </c:pt>
                <c:pt idx="174">
                  <c:v>2.0588799999999998</c:v>
                </c:pt>
                <c:pt idx="175">
                  <c:v>2.0632299999999999</c:v>
                </c:pt>
                <c:pt idx="176">
                  <c:v>2.0675699999999999</c:v>
                </c:pt>
                <c:pt idx="177">
                  <c:v>2.07192</c:v>
                </c:pt>
                <c:pt idx="178">
                  <c:v>2.07626</c:v>
                </c:pt>
                <c:pt idx="179">
                  <c:v>2.0806</c:v>
                </c:pt>
                <c:pt idx="180">
                  <c:v>2.0849500000000001</c:v>
                </c:pt>
                <c:pt idx="181">
                  <c:v>2.0887899999999999</c:v>
                </c:pt>
                <c:pt idx="182">
                  <c:v>2.0898699999999999</c:v>
                </c:pt>
                <c:pt idx="183">
                  <c:v>2.0909499999999999</c:v>
                </c:pt>
                <c:pt idx="184">
                  <c:v>2.0920299999999998</c:v>
                </c:pt>
                <c:pt idx="185">
                  <c:v>2.0931099999999998</c:v>
                </c:pt>
                <c:pt idx="186">
                  <c:v>2.0941900000000002</c:v>
                </c:pt>
                <c:pt idx="187">
                  <c:v>2.0952700000000002</c:v>
                </c:pt>
                <c:pt idx="188">
                  <c:v>2.0963500000000002</c:v>
                </c:pt>
                <c:pt idx="189">
                  <c:v>2.0974300000000001</c:v>
                </c:pt>
                <c:pt idx="190">
                  <c:v>2.0985100000000001</c:v>
                </c:pt>
                <c:pt idx="191">
                  <c:v>2.0995900000000001</c:v>
                </c:pt>
                <c:pt idx="192">
                  <c:v>2.10067</c:v>
                </c:pt>
                <c:pt idx="193">
                  <c:v>2.10175</c:v>
                </c:pt>
                <c:pt idx="194">
                  <c:v>2.10283</c:v>
                </c:pt>
                <c:pt idx="195">
                  <c:v>2.1039099999999999</c:v>
                </c:pt>
                <c:pt idx="196">
                  <c:v>2.1049899999999999</c:v>
                </c:pt>
                <c:pt idx="197">
                  <c:v>2.1060699999999999</c:v>
                </c:pt>
                <c:pt idx="198">
                  <c:v>2.1071499999999999</c:v>
                </c:pt>
                <c:pt idx="199">
                  <c:v>2.1082299999999998</c:v>
                </c:pt>
                <c:pt idx="200">
                  <c:v>2.1093099999999998</c:v>
                </c:pt>
                <c:pt idx="201">
                  <c:v>2.1103900000000002</c:v>
                </c:pt>
                <c:pt idx="202">
                  <c:v>2.1114700000000002</c:v>
                </c:pt>
                <c:pt idx="203">
                  <c:v>2.1125500000000001</c:v>
                </c:pt>
                <c:pt idx="204">
                  <c:v>2.1136300000000001</c:v>
                </c:pt>
                <c:pt idx="205">
                  <c:v>2.1147100000000001</c:v>
                </c:pt>
                <c:pt idx="206">
                  <c:v>2.1157900000000001</c:v>
                </c:pt>
                <c:pt idx="207">
                  <c:v>2.11687</c:v>
                </c:pt>
                <c:pt idx="208">
                  <c:v>2.11795</c:v>
                </c:pt>
                <c:pt idx="209">
                  <c:v>2.11903</c:v>
                </c:pt>
                <c:pt idx="210">
                  <c:v>2.1201099999999999</c:v>
                </c:pt>
                <c:pt idx="211">
                  <c:v>2.1211899999999999</c:v>
                </c:pt>
                <c:pt idx="212">
                  <c:v>2.1222699999999999</c:v>
                </c:pt>
                <c:pt idx="213">
                  <c:v>2.1233499999999998</c:v>
                </c:pt>
                <c:pt idx="214">
                  <c:v>2.1244299999999998</c:v>
                </c:pt>
                <c:pt idx="215">
                  <c:v>2.1255099999999998</c:v>
                </c:pt>
                <c:pt idx="216">
                  <c:v>2.1265900000000002</c:v>
                </c:pt>
                <c:pt idx="217">
                  <c:v>2.1276700000000002</c:v>
                </c:pt>
                <c:pt idx="218">
                  <c:v>2.1287500000000001</c:v>
                </c:pt>
                <c:pt idx="219">
                  <c:v>2.1298300000000001</c:v>
                </c:pt>
                <c:pt idx="220">
                  <c:v>2.1309100000000001</c:v>
                </c:pt>
                <c:pt idx="221">
                  <c:v>2.1319900000000001</c:v>
                </c:pt>
                <c:pt idx="222">
                  <c:v>2.1329899999999999</c:v>
                </c:pt>
                <c:pt idx="223">
                  <c:v>2.13348</c:v>
                </c:pt>
                <c:pt idx="224">
                  <c:v>2.1339600000000001</c:v>
                </c:pt>
                <c:pt idx="225">
                  <c:v>2.1344400000000001</c:v>
                </c:pt>
                <c:pt idx="226">
                  <c:v>2.1349300000000002</c:v>
                </c:pt>
                <c:pt idx="227">
                  <c:v>2.1354099999999998</c:v>
                </c:pt>
                <c:pt idx="228">
                  <c:v>2.1358899999999998</c:v>
                </c:pt>
                <c:pt idx="229">
                  <c:v>2.1363699999999999</c:v>
                </c:pt>
                <c:pt idx="230">
                  <c:v>2.13686</c:v>
                </c:pt>
                <c:pt idx="231">
                  <c:v>2.13734</c:v>
                </c:pt>
                <c:pt idx="232">
                  <c:v>2.1378200000000001</c:v>
                </c:pt>
                <c:pt idx="233">
                  <c:v>2.1383100000000002</c:v>
                </c:pt>
                <c:pt idx="234">
                  <c:v>2.1387900000000002</c:v>
                </c:pt>
                <c:pt idx="235">
                  <c:v>2.1392699999999998</c:v>
                </c:pt>
                <c:pt idx="236">
                  <c:v>2.1397599999999999</c:v>
                </c:pt>
                <c:pt idx="237">
                  <c:v>2.1402399999999999</c:v>
                </c:pt>
                <c:pt idx="238">
                  <c:v>2.14072</c:v>
                </c:pt>
                <c:pt idx="239">
                  <c:v>2.1412</c:v>
                </c:pt>
                <c:pt idx="240">
                  <c:v>2.1416900000000001</c:v>
                </c:pt>
                <c:pt idx="241">
                  <c:v>2.1421700000000001</c:v>
                </c:pt>
                <c:pt idx="242">
                  <c:v>2.1426500000000002</c:v>
                </c:pt>
                <c:pt idx="243">
                  <c:v>2.1431399999999998</c:v>
                </c:pt>
                <c:pt idx="244">
                  <c:v>2.1436199999999999</c:v>
                </c:pt>
                <c:pt idx="245">
                  <c:v>2.1440999999999999</c:v>
                </c:pt>
                <c:pt idx="246">
                  <c:v>2.1445799999999999</c:v>
                </c:pt>
                <c:pt idx="247">
                  <c:v>2.14507</c:v>
                </c:pt>
                <c:pt idx="248">
                  <c:v>2.1455500000000001</c:v>
                </c:pt>
                <c:pt idx="249">
                  <c:v>2.1460300000000001</c:v>
                </c:pt>
                <c:pt idx="250">
                  <c:v>2.1465200000000002</c:v>
                </c:pt>
                <c:pt idx="251">
                  <c:v>2.1469999999999998</c:v>
                </c:pt>
                <c:pt idx="252">
                  <c:v>2.1474799999999998</c:v>
                </c:pt>
                <c:pt idx="253">
                  <c:v>2.1479699999999999</c:v>
                </c:pt>
                <c:pt idx="254">
                  <c:v>2.14845</c:v>
                </c:pt>
                <c:pt idx="255">
                  <c:v>2.14893</c:v>
                </c:pt>
                <c:pt idx="256">
                  <c:v>2.1494200000000001</c:v>
                </c:pt>
                <c:pt idx="257">
                  <c:v>2.1499000000000001</c:v>
                </c:pt>
                <c:pt idx="258">
                  <c:v>2.1503800000000002</c:v>
                </c:pt>
                <c:pt idx="259">
                  <c:v>2.1508600000000002</c:v>
                </c:pt>
                <c:pt idx="260">
                  <c:v>2.1513499999999999</c:v>
                </c:pt>
                <c:pt idx="261">
                  <c:v>2.1518299999999999</c:v>
                </c:pt>
                <c:pt idx="262">
                  <c:v>2.1523099999999999</c:v>
                </c:pt>
                <c:pt idx="263">
                  <c:v>2.1528</c:v>
                </c:pt>
                <c:pt idx="264">
                  <c:v>2.1532800000000001</c:v>
                </c:pt>
                <c:pt idx="265">
                  <c:v>2.1537600000000001</c:v>
                </c:pt>
                <c:pt idx="266">
                  <c:v>2.1542400000000002</c:v>
                </c:pt>
                <c:pt idx="267">
                  <c:v>2.1547299999999998</c:v>
                </c:pt>
                <c:pt idx="268">
                  <c:v>2.1552099999999998</c:v>
                </c:pt>
                <c:pt idx="269">
                  <c:v>2.1565799999999999</c:v>
                </c:pt>
                <c:pt idx="270">
                  <c:v>2.1583000000000001</c:v>
                </c:pt>
                <c:pt idx="271">
                  <c:v>2.1600299999999999</c:v>
                </c:pt>
                <c:pt idx="272">
                  <c:v>2.1617500000000001</c:v>
                </c:pt>
                <c:pt idx="273">
                  <c:v>2.1634799999999998</c:v>
                </c:pt>
                <c:pt idx="274">
                  <c:v>2.1652</c:v>
                </c:pt>
                <c:pt idx="275">
                  <c:v>2.1669299999999998</c:v>
                </c:pt>
                <c:pt idx="276">
                  <c:v>2.16865</c:v>
                </c:pt>
                <c:pt idx="277">
                  <c:v>2.1703700000000001</c:v>
                </c:pt>
                <c:pt idx="278">
                  <c:v>2.1720999999999999</c:v>
                </c:pt>
                <c:pt idx="279">
                  <c:v>2.1738200000000001</c:v>
                </c:pt>
                <c:pt idx="280">
                  <c:v>2.1755499999999999</c:v>
                </c:pt>
                <c:pt idx="281">
                  <c:v>2.17727</c:v>
                </c:pt>
                <c:pt idx="282">
                  <c:v>2.1789999999999998</c:v>
                </c:pt>
                <c:pt idx="283">
                  <c:v>2.18072</c:v>
                </c:pt>
                <c:pt idx="284">
                  <c:v>2.1824499999999998</c:v>
                </c:pt>
                <c:pt idx="285">
                  <c:v>2.1841699999999999</c:v>
                </c:pt>
                <c:pt idx="286">
                  <c:v>2.1858900000000001</c:v>
                </c:pt>
                <c:pt idx="287">
                  <c:v>2.1876199999999999</c:v>
                </c:pt>
                <c:pt idx="288">
                  <c:v>2.1893400000000001</c:v>
                </c:pt>
                <c:pt idx="289">
                  <c:v>2.1910699999999999</c:v>
                </c:pt>
                <c:pt idx="290">
                  <c:v>2.19279</c:v>
                </c:pt>
                <c:pt idx="291">
                  <c:v>2.1945199999999998</c:v>
                </c:pt>
                <c:pt idx="292">
                  <c:v>2.19624</c:v>
                </c:pt>
                <c:pt idx="293">
                  <c:v>2.1979700000000002</c:v>
                </c:pt>
                <c:pt idx="294">
                  <c:v>2.1996899999999999</c:v>
                </c:pt>
                <c:pt idx="295">
                  <c:v>2.2014200000000002</c:v>
                </c:pt>
                <c:pt idx="296">
                  <c:v>2.2031399999999999</c:v>
                </c:pt>
                <c:pt idx="297">
                  <c:v>2.20486</c:v>
                </c:pt>
                <c:pt idx="298">
                  <c:v>2.2065899999999998</c:v>
                </c:pt>
                <c:pt idx="299">
                  <c:v>2.20831</c:v>
                </c:pt>
                <c:pt idx="300">
                  <c:v>2.2100399999999998</c:v>
                </c:pt>
                <c:pt idx="301">
                  <c:v>2.2117599999999999</c:v>
                </c:pt>
                <c:pt idx="302">
                  <c:v>2.2134900000000002</c:v>
                </c:pt>
                <c:pt idx="303">
                  <c:v>2.2152099999999999</c:v>
                </c:pt>
                <c:pt idx="304">
                  <c:v>2.2169400000000001</c:v>
                </c:pt>
                <c:pt idx="305">
                  <c:v>2.2186599999999999</c:v>
                </c:pt>
                <c:pt idx="306">
                  <c:v>2.22038</c:v>
                </c:pt>
                <c:pt idx="307">
                  <c:v>2.2221099999999998</c:v>
                </c:pt>
                <c:pt idx="308">
                  <c:v>2.22383</c:v>
                </c:pt>
                <c:pt idx="309">
                  <c:v>2.2255600000000002</c:v>
                </c:pt>
                <c:pt idx="310">
                  <c:v>2.2272799999999999</c:v>
                </c:pt>
                <c:pt idx="311">
                  <c:v>2.2290100000000002</c:v>
                </c:pt>
                <c:pt idx="312">
                  <c:v>2.2307299999999999</c:v>
                </c:pt>
                <c:pt idx="313">
                  <c:v>2.2324600000000001</c:v>
                </c:pt>
                <c:pt idx="314">
                  <c:v>2.2341799999999998</c:v>
                </c:pt>
                <c:pt idx="315">
                  <c:v>2.2359100000000001</c:v>
                </c:pt>
                <c:pt idx="316">
                  <c:v>2.2376299999999998</c:v>
                </c:pt>
                <c:pt idx="317">
                  <c:v>2.23935</c:v>
                </c:pt>
                <c:pt idx="318">
                  <c:v>2.2410800000000002</c:v>
                </c:pt>
                <c:pt idx="319">
                  <c:v>2.2427999999999999</c:v>
                </c:pt>
                <c:pt idx="320">
                  <c:v>2.2445300000000001</c:v>
                </c:pt>
                <c:pt idx="321">
                  <c:v>2.24655</c:v>
                </c:pt>
                <c:pt idx="322">
                  <c:v>2.2496299999999998</c:v>
                </c:pt>
                <c:pt idx="323">
                  <c:v>2.25271</c:v>
                </c:pt>
                <c:pt idx="324">
                  <c:v>2.2557900000000002</c:v>
                </c:pt>
                <c:pt idx="325">
                  <c:v>2.2588699999999999</c:v>
                </c:pt>
                <c:pt idx="326">
                  <c:v>2.2619500000000001</c:v>
                </c:pt>
                <c:pt idx="327">
                  <c:v>2.2650299999999999</c:v>
                </c:pt>
                <c:pt idx="328">
                  <c:v>2.2681100000000001</c:v>
                </c:pt>
                <c:pt idx="329">
                  <c:v>2.2711899999999998</c:v>
                </c:pt>
                <c:pt idx="330">
                  <c:v>2.27427</c:v>
                </c:pt>
                <c:pt idx="331">
                  <c:v>2.2773500000000002</c:v>
                </c:pt>
                <c:pt idx="332">
                  <c:v>2.28043</c:v>
                </c:pt>
                <c:pt idx="333">
                  <c:v>2.2835100000000002</c:v>
                </c:pt>
                <c:pt idx="334">
                  <c:v>2.2865899999999999</c:v>
                </c:pt>
                <c:pt idx="335">
                  <c:v>2.2896700000000001</c:v>
                </c:pt>
                <c:pt idx="336">
                  <c:v>2.2927499999999998</c:v>
                </c:pt>
                <c:pt idx="337">
                  <c:v>2.29583</c:v>
                </c:pt>
                <c:pt idx="338">
                  <c:v>2.2989099999999998</c:v>
                </c:pt>
                <c:pt idx="339">
                  <c:v>2.30199</c:v>
                </c:pt>
                <c:pt idx="340">
                  <c:v>2.3050700000000002</c:v>
                </c:pt>
                <c:pt idx="341">
                  <c:v>2.3081499999999999</c:v>
                </c:pt>
                <c:pt idx="342">
                  <c:v>2.3112300000000001</c:v>
                </c:pt>
                <c:pt idx="343">
                  <c:v>2.3143099999999999</c:v>
                </c:pt>
                <c:pt idx="344">
                  <c:v>2.3173900000000001</c:v>
                </c:pt>
                <c:pt idx="345">
                  <c:v>2.3204699999999998</c:v>
                </c:pt>
                <c:pt idx="346">
                  <c:v>2.32355</c:v>
                </c:pt>
                <c:pt idx="347">
                  <c:v>2.3266300000000002</c:v>
                </c:pt>
                <c:pt idx="348">
                  <c:v>2.3296999999999999</c:v>
                </c:pt>
                <c:pt idx="349">
                  <c:v>2.3327800000000001</c:v>
                </c:pt>
                <c:pt idx="350">
                  <c:v>2.3358599999999998</c:v>
                </c:pt>
                <c:pt idx="351">
                  <c:v>2.33894</c:v>
                </c:pt>
                <c:pt idx="352">
                  <c:v>2.3420200000000002</c:v>
                </c:pt>
                <c:pt idx="353">
                  <c:v>2.3451</c:v>
                </c:pt>
                <c:pt idx="354">
                  <c:v>2.3481800000000002</c:v>
                </c:pt>
                <c:pt idx="355">
                  <c:v>2.3512599999999999</c:v>
                </c:pt>
                <c:pt idx="356">
                  <c:v>2.3543400000000001</c:v>
                </c:pt>
                <c:pt idx="357">
                  <c:v>2.3574199999999998</c:v>
                </c:pt>
                <c:pt idx="358">
                  <c:v>2.3605</c:v>
                </c:pt>
                <c:pt idx="359">
                  <c:v>2.3635799999999998</c:v>
                </c:pt>
                <c:pt idx="360">
                  <c:v>2.36666</c:v>
                </c:pt>
                <c:pt idx="361">
                  <c:v>2.36924</c:v>
                </c:pt>
                <c:pt idx="362">
                  <c:v>2.3714599999999999</c:v>
                </c:pt>
                <c:pt idx="363">
                  <c:v>2.3736799999999998</c:v>
                </c:pt>
                <c:pt idx="364">
                  <c:v>2.3759000000000001</c:v>
                </c:pt>
                <c:pt idx="365">
                  <c:v>2.37812</c:v>
                </c:pt>
                <c:pt idx="366">
                  <c:v>2.3803399999999999</c:v>
                </c:pt>
                <c:pt idx="367">
                  <c:v>2.3825500000000002</c:v>
                </c:pt>
                <c:pt idx="368">
                  <c:v>2.3847700000000001</c:v>
                </c:pt>
                <c:pt idx="369">
                  <c:v>2.3869899999999999</c:v>
                </c:pt>
                <c:pt idx="370">
                  <c:v>2.3892099999999998</c:v>
                </c:pt>
                <c:pt idx="371">
                  <c:v>2.3914300000000002</c:v>
                </c:pt>
                <c:pt idx="372">
                  <c:v>2.3936500000000001</c:v>
                </c:pt>
                <c:pt idx="373">
                  <c:v>2.3958699999999999</c:v>
                </c:pt>
                <c:pt idx="374">
                  <c:v>2.3980899999999998</c:v>
                </c:pt>
                <c:pt idx="375">
                  <c:v>2.4003100000000002</c:v>
                </c:pt>
                <c:pt idx="376">
                  <c:v>2.4025300000000001</c:v>
                </c:pt>
                <c:pt idx="377">
                  <c:v>2.4047499999999999</c:v>
                </c:pt>
                <c:pt idx="378">
                  <c:v>2.4069699999999998</c:v>
                </c:pt>
                <c:pt idx="379">
                  <c:v>2.4091900000000002</c:v>
                </c:pt>
                <c:pt idx="380">
                  <c:v>2.4114100000000001</c:v>
                </c:pt>
                <c:pt idx="381">
                  <c:v>2.4136299999999999</c:v>
                </c:pt>
                <c:pt idx="382">
                  <c:v>2.4158499999999998</c:v>
                </c:pt>
                <c:pt idx="383">
                  <c:v>2.4180700000000002</c:v>
                </c:pt>
                <c:pt idx="384">
                  <c:v>2.4202900000000001</c:v>
                </c:pt>
                <c:pt idx="385">
                  <c:v>2.4225099999999999</c:v>
                </c:pt>
                <c:pt idx="386">
                  <c:v>2.4247299999999998</c:v>
                </c:pt>
                <c:pt idx="387">
                  <c:v>2.4269400000000001</c:v>
                </c:pt>
                <c:pt idx="388">
                  <c:v>2.42916</c:v>
                </c:pt>
                <c:pt idx="389">
                  <c:v>2.4313799999999999</c:v>
                </c:pt>
                <c:pt idx="390">
                  <c:v>2.4336000000000002</c:v>
                </c:pt>
                <c:pt idx="391">
                  <c:v>2.4358200000000001</c:v>
                </c:pt>
                <c:pt idx="392">
                  <c:v>2.43804</c:v>
                </c:pt>
                <c:pt idx="393">
                  <c:v>2.4402599999999999</c:v>
                </c:pt>
                <c:pt idx="394">
                  <c:v>2.4424800000000002</c:v>
                </c:pt>
                <c:pt idx="395">
                  <c:v>2.4447000000000001</c:v>
                </c:pt>
                <c:pt idx="396">
                  <c:v>2.44692</c:v>
                </c:pt>
                <c:pt idx="397">
                  <c:v>2.4491399999999999</c:v>
                </c:pt>
                <c:pt idx="398">
                  <c:v>2.4513600000000002</c:v>
                </c:pt>
                <c:pt idx="399">
                  <c:v>2.4535800000000001</c:v>
                </c:pt>
                <c:pt idx="400">
                  <c:v>2.4558</c:v>
                </c:pt>
                <c:pt idx="401">
                  <c:v>2.4571399999999999</c:v>
                </c:pt>
                <c:pt idx="402">
                  <c:v>2.4582799999999998</c:v>
                </c:pt>
                <c:pt idx="403">
                  <c:v>2.4594200000000002</c:v>
                </c:pt>
                <c:pt idx="404">
                  <c:v>2.4605700000000001</c:v>
                </c:pt>
                <c:pt idx="405">
                  <c:v>2.4617100000000001</c:v>
                </c:pt>
                <c:pt idx="406">
                  <c:v>2.46285</c:v>
                </c:pt>
                <c:pt idx="407">
                  <c:v>2.4639899999999999</c:v>
                </c:pt>
                <c:pt idx="408">
                  <c:v>2.4651299999999998</c:v>
                </c:pt>
                <c:pt idx="409">
                  <c:v>2.4662700000000002</c:v>
                </c:pt>
                <c:pt idx="410">
                  <c:v>2.4674200000000002</c:v>
                </c:pt>
                <c:pt idx="411">
                  <c:v>2.4685600000000001</c:v>
                </c:pt>
                <c:pt idx="412">
                  <c:v>2.4697</c:v>
                </c:pt>
                <c:pt idx="413">
                  <c:v>2.4708399999999999</c:v>
                </c:pt>
                <c:pt idx="414">
                  <c:v>2.4719799999999998</c:v>
                </c:pt>
                <c:pt idx="415">
                  <c:v>2.4731200000000002</c:v>
                </c:pt>
                <c:pt idx="416">
                  <c:v>2.4742700000000002</c:v>
                </c:pt>
                <c:pt idx="417">
                  <c:v>2.4754100000000001</c:v>
                </c:pt>
                <c:pt idx="418">
                  <c:v>2.47655</c:v>
                </c:pt>
                <c:pt idx="419">
                  <c:v>2.4776899999999999</c:v>
                </c:pt>
                <c:pt idx="420">
                  <c:v>2.4788299999999999</c:v>
                </c:pt>
                <c:pt idx="421">
                  <c:v>2.4799699999999998</c:v>
                </c:pt>
                <c:pt idx="422">
                  <c:v>2.4811100000000001</c:v>
                </c:pt>
                <c:pt idx="423">
                  <c:v>2.4822600000000001</c:v>
                </c:pt>
                <c:pt idx="424">
                  <c:v>2.4834000000000001</c:v>
                </c:pt>
                <c:pt idx="425">
                  <c:v>2.48454</c:v>
                </c:pt>
                <c:pt idx="426">
                  <c:v>2.4856799999999999</c:v>
                </c:pt>
                <c:pt idx="427">
                  <c:v>2.4868199999999998</c:v>
                </c:pt>
                <c:pt idx="428">
                  <c:v>2.4879600000000002</c:v>
                </c:pt>
                <c:pt idx="429">
                  <c:v>2.4891100000000002</c:v>
                </c:pt>
                <c:pt idx="430">
                  <c:v>2.4902500000000001</c:v>
                </c:pt>
                <c:pt idx="431">
                  <c:v>2.49139</c:v>
                </c:pt>
                <c:pt idx="432">
                  <c:v>2.4925299999999999</c:v>
                </c:pt>
                <c:pt idx="433">
                  <c:v>2.4936699999999998</c:v>
                </c:pt>
                <c:pt idx="434">
                  <c:v>2.4948100000000002</c:v>
                </c:pt>
                <c:pt idx="435">
                  <c:v>2.4959600000000002</c:v>
                </c:pt>
                <c:pt idx="436">
                  <c:v>2.4971000000000001</c:v>
                </c:pt>
                <c:pt idx="437">
                  <c:v>2.49824</c:v>
                </c:pt>
                <c:pt idx="438">
                  <c:v>2.4993799999999999</c:v>
                </c:pt>
                <c:pt idx="439">
                  <c:v>2.5005199999999999</c:v>
                </c:pt>
                <c:pt idx="440">
                  <c:v>2.5016600000000002</c:v>
                </c:pt>
                <c:pt idx="441">
                  <c:v>2.5019200000000001</c:v>
                </c:pt>
                <c:pt idx="442">
                  <c:v>2.5021200000000001</c:v>
                </c:pt>
                <c:pt idx="443">
                  <c:v>2.50231</c:v>
                </c:pt>
                <c:pt idx="444">
                  <c:v>2.50251</c:v>
                </c:pt>
                <c:pt idx="445">
                  <c:v>2.5026999999999999</c:v>
                </c:pt>
                <c:pt idx="446">
                  <c:v>2.5028899999999998</c:v>
                </c:pt>
                <c:pt idx="447">
                  <c:v>2.5030899999999998</c:v>
                </c:pt>
                <c:pt idx="448">
                  <c:v>2.5032800000000002</c:v>
                </c:pt>
                <c:pt idx="449">
                  <c:v>2.5034800000000001</c:v>
                </c:pt>
                <c:pt idx="450">
                  <c:v>2.5036700000000001</c:v>
                </c:pt>
                <c:pt idx="451">
                  <c:v>2.50387</c:v>
                </c:pt>
                <c:pt idx="452">
                  <c:v>2.50406</c:v>
                </c:pt>
                <c:pt idx="453">
                  <c:v>2.5042599999999999</c:v>
                </c:pt>
                <c:pt idx="454">
                  <c:v>2.5044499999999998</c:v>
                </c:pt>
                <c:pt idx="455">
                  <c:v>2.5046400000000002</c:v>
                </c:pt>
                <c:pt idx="456">
                  <c:v>2.5048400000000002</c:v>
                </c:pt>
                <c:pt idx="457">
                  <c:v>2.5050300000000001</c:v>
                </c:pt>
                <c:pt idx="458">
                  <c:v>2.5052300000000001</c:v>
                </c:pt>
                <c:pt idx="459">
                  <c:v>2.50542</c:v>
                </c:pt>
                <c:pt idx="460">
                  <c:v>2.50562</c:v>
                </c:pt>
                <c:pt idx="461">
                  <c:v>2.5058099999999999</c:v>
                </c:pt>
                <c:pt idx="462">
                  <c:v>2.5060099999999998</c:v>
                </c:pt>
                <c:pt idx="463">
                  <c:v>2.5062000000000002</c:v>
                </c:pt>
                <c:pt idx="464">
                  <c:v>2.5063900000000001</c:v>
                </c:pt>
                <c:pt idx="465">
                  <c:v>2.5065900000000001</c:v>
                </c:pt>
                <c:pt idx="466">
                  <c:v>2.50678</c:v>
                </c:pt>
                <c:pt idx="467">
                  <c:v>2.50698</c:v>
                </c:pt>
                <c:pt idx="468">
                  <c:v>2.5071699999999999</c:v>
                </c:pt>
                <c:pt idx="469">
                  <c:v>2.5073699999999999</c:v>
                </c:pt>
                <c:pt idx="470">
                  <c:v>2.5075599999999998</c:v>
                </c:pt>
                <c:pt idx="471">
                  <c:v>2.5077600000000002</c:v>
                </c:pt>
                <c:pt idx="472">
                  <c:v>2.5079500000000001</c:v>
                </c:pt>
                <c:pt idx="473">
                  <c:v>2.50814</c:v>
                </c:pt>
                <c:pt idx="474">
                  <c:v>2.50834</c:v>
                </c:pt>
                <c:pt idx="475">
                  <c:v>2.5085299999999999</c:v>
                </c:pt>
                <c:pt idx="476">
                  <c:v>2.5087299999999999</c:v>
                </c:pt>
                <c:pt idx="477">
                  <c:v>2.5089199999999998</c:v>
                </c:pt>
                <c:pt idx="478">
                  <c:v>2.5091199999999998</c:v>
                </c:pt>
                <c:pt idx="479">
                  <c:v>2.5093100000000002</c:v>
                </c:pt>
                <c:pt idx="480">
                  <c:v>2.5095100000000001</c:v>
                </c:pt>
                <c:pt idx="481">
                  <c:v>2.5091600000000001</c:v>
                </c:pt>
                <c:pt idx="482">
                  <c:v>2.5087999999999999</c:v>
                </c:pt>
                <c:pt idx="483">
                  <c:v>2.5084499999999998</c:v>
                </c:pt>
                <c:pt idx="484">
                  <c:v>2.5080900000000002</c:v>
                </c:pt>
                <c:pt idx="485">
                  <c:v>2.50773</c:v>
                </c:pt>
                <c:pt idx="486">
                  <c:v>2.5073799999999999</c:v>
                </c:pt>
                <c:pt idx="487">
                  <c:v>2.5070199999999998</c:v>
                </c:pt>
                <c:pt idx="488">
                  <c:v>2.5066600000000001</c:v>
                </c:pt>
                <c:pt idx="489">
                  <c:v>2.50631</c:v>
                </c:pt>
                <c:pt idx="490">
                  <c:v>2.5059499999999999</c:v>
                </c:pt>
                <c:pt idx="491">
                  <c:v>2.5055900000000002</c:v>
                </c:pt>
                <c:pt idx="492">
                  <c:v>2.5052400000000001</c:v>
                </c:pt>
                <c:pt idx="493">
                  <c:v>2.50488</c:v>
                </c:pt>
                <c:pt idx="494">
                  <c:v>2.5045299999999999</c:v>
                </c:pt>
                <c:pt idx="495">
                  <c:v>2.5041699999999998</c:v>
                </c:pt>
                <c:pt idx="496">
                  <c:v>2.5038100000000001</c:v>
                </c:pt>
                <c:pt idx="497">
                  <c:v>2.50346</c:v>
                </c:pt>
                <c:pt idx="498">
                  <c:v>2.5030999999999999</c:v>
                </c:pt>
                <c:pt idx="499">
                  <c:v>2.5027400000000002</c:v>
                </c:pt>
                <c:pt idx="500">
                  <c:v>2.5023900000000001</c:v>
                </c:pt>
                <c:pt idx="501">
                  <c:v>2.50203</c:v>
                </c:pt>
                <c:pt idx="502">
                  <c:v>2.5016799999999999</c:v>
                </c:pt>
                <c:pt idx="503">
                  <c:v>2.5013200000000002</c:v>
                </c:pt>
                <c:pt idx="504">
                  <c:v>2.5009600000000001</c:v>
                </c:pt>
                <c:pt idx="505">
                  <c:v>2.50061</c:v>
                </c:pt>
                <c:pt idx="506">
                  <c:v>2.5002499999999999</c:v>
                </c:pt>
                <c:pt idx="507">
                  <c:v>2.4998900000000002</c:v>
                </c:pt>
                <c:pt idx="508">
                  <c:v>2.4995400000000001</c:v>
                </c:pt>
                <c:pt idx="509">
                  <c:v>2.49918</c:v>
                </c:pt>
                <c:pt idx="510">
                  <c:v>2.4988299999999999</c:v>
                </c:pt>
                <c:pt idx="511">
                  <c:v>2.4984700000000002</c:v>
                </c:pt>
                <c:pt idx="512">
                  <c:v>2.4981100000000001</c:v>
                </c:pt>
                <c:pt idx="513">
                  <c:v>2.49776</c:v>
                </c:pt>
                <c:pt idx="514">
                  <c:v>2.4973999999999998</c:v>
                </c:pt>
                <c:pt idx="515">
                  <c:v>2.4970400000000001</c:v>
                </c:pt>
                <c:pt idx="516">
                  <c:v>2.4966900000000001</c:v>
                </c:pt>
                <c:pt idx="517">
                  <c:v>2.4963299999999999</c:v>
                </c:pt>
                <c:pt idx="518">
                  <c:v>2.4959699999999998</c:v>
                </c:pt>
                <c:pt idx="519">
                  <c:v>2.4956200000000002</c:v>
                </c:pt>
                <c:pt idx="520">
                  <c:v>2.49526</c:v>
                </c:pt>
                <c:pt idx="521">
                  <c:v>2.4949300000000001</c:v>
                </c:pt>
                <c:pt idx="522">
                  <c:v>2.4946000000000002</c:v>
                </c:pt>
                <c:pt idx="523">
                  <c:v>2.4942700000000002</c:v>
                </c:pt>
                <c:pt idx="524">
                  <c:v>2.4939300000000002</c:v>
                </c:pt>
                <c:pt idx="525">
                  <c:v>2.4935999999999998</c:v>
                </c:pt>
                <c:pt idx="526">
                  <c:v>2.4932699999999999</c:v>
                </c:pt>
                <c:pt idx="527">
                  <c:v>2.4929399999999999</c:v>
                </c:pt>
                <c:pt idx="528">
                  <c:v>2.49261</c:v>
                </c:pt>
                <c:pt idx="529">
                  <c:v>2.4922800000000001</c:v>
                </c:pt>
                <c:pt idx="530">
                  <c:v>2.49194</c:v>
                </c:pt>
                <c:pt idx="531">
                  <c:v>2.4916100000000001</c:v>
                </c:pt>
                <c:pt idx="532">
                  <c:v>2.4912800000000002</c:v>
                </c:pt>
                <c:pt idx="533">
                  <c:v>2.4909500000000002</c:v>
                </c:pt>
                <c:pt idx="534">
                  <c:v>2.4906199999999998</c:v>
                </c:pt>
                <c:pt idx="535">
                  <c:v>2.4902799999999998</c:v>
                </c:pt>
                <c:pt idx="536">
                  <c:v>2.4899499999999999</c:v>
                </c:pt>
                <c:pt idx="537">
                  <c:v>2.4896199999999999</c:v>
                </c:pt>
                <c:pt idx="538">
                  <c:v>2.48929</c:v>
                </c:pt>
                <c:pt idx="539">
                  <c:v>2.4889600000000001</c:v>
                </c:pt>
                <c:pt idx="540">
                  <c:v>2.4886200000000001</c:v>
                </c:pt>
                <c:pt idx="541">
                  <c:v>2.4882900000000001</c:v>
                </c:pt>
                <c:pt idx="542">
                  <c:v>2.4879600000000002</c:v>
                </c:pt>
                <c:pt idx="543">
                  <c:v>2.4876299999999998</c:v>
                </c:pt>
                <c:pt idx="544">
                  <c:v>2.4872999999999998</c:v>
                </c:pt>
                <c:pt idx="545">
                  <c:v>2.4869699999999999</c:v>
                </c:pt>
                <c:pt idx="546">
                  <c:v>2.4866299999999999</c:v>
                </c:pt>
                <c:pt idx="547">
                  <c:v>2.4863</c:v>
                </c:pt>
                <c:pt idx="548">
                  <c:v>2.48597</c:v>
                </c:pt>
                <c:pt idx="549">
                  <c:v>2.4856400000000001</c:v>
                </c:pt>
                <c:pt idx="550">
                  <c:v>2.4853100000000001</c:v>
                </c:pt>
                <c:pt idx="551">
                  <c:v>2.4849700000000001</c:v>
                </c:pt>
                <c:pt idx="552">
                  <c:v>2.4846400000000002</c:v>
                </c:pt>
                <c:pt idx="553">
                  <c:v>2.4843099999999998</c:v>
                </c:pt>
                <c:pt idx="554">
                  <c:v>2.4839799999999999</c:v>
                </c:pt>
                <c:pt idx="555">
                  <c:v>2.4836499999999999</c:v>
                </c:pt>
                <c:pt idx="556">
                  <c:v>2.4833099999999999</c:v>
                </c:pt>
                <c:pt idx="557">
                  <c:v>2.48298</c:v>
                </c:pt>
                <c:pt idx="558">
                  <c:v>2.48265</c:v>
                </c:pt>
                <c:pt idx="559">
                  <c:v>2.4823200000000001</c:v>
                </c:pt>
                <c:pt idx="560">
                  <c:v>2.4820199999999999</c:v>
                </c:pt>
                <c:pt idx="561">
                  <c:v>2.4821200000000001</c:v>
                </c:pt>
                <c:pt idx="562">
                  <c:v>2.4822199999999999</c:v>
                </c:pt>
                <c:pt idx="563">
                  <c:v>2.4823200000000001</c:v>
                </c:pt>
                <c:pt idx="564">
                  <c:v>2.4824199999999998</c:v>
                </c:pt>
                <c:pt idx="565">
                  <c:v>2.4825200000000001</c:v>
                </c:pt>
                <c:pt idx="566">
                  <c:v>2.4826199999999998</c:v>
                </c:pt>
                <c:pt idx="567">
                  <c:v>2.48272</c:v>
                </c:pt>
                <c:pt idx="568">
                  <c:v>2.4828199999999998</c:v>
                </c:pt>
                <c:pt idx="569">
                  <c:v>2.48292</c:v>
                </c:pt>
                <c:pt idx="570">
                  <c:v>2.4830299999999998</c:v>
                </c:pt>
                <c:pt idx="571">
                  <c:v>2.4831300000000001</c:v>
                </c:pt>
                <c:pt idx="572">
                  <c:v>2.4832299999999998</c:v>
                </c:pt>
                <c:pt idx="573">
                  <c:v>2.48333</c:v>
                </c:pt>
                <c:pt idx="574">
                  <c:v>2.4834299999999998</c:v>
                </c:pt>
                <c:pt idx="575">
                  <c:v>2.48353</c:v>
                </c:pt>
                <c:pt idx="576">
                  <c:v>2.4836299999999998</c:v>
                </c:pt>
                <c:pt idx="577">
                  <c:v>2.48373</c:v>
                </c:pt>
                <c:pt idx="578">
                  <c:v>2.4838300000000002</c:v>
                </c:pt>
                <c:pt idx="579">
                  <c:v>2.48393</c:v>
                </c:pt>
                <c:pt idx="580">
                  <c:v>2.4840300000000002</c:v>
                </c:pt>
                <c:pt idx="581">
                  <c:v>2.4841299999999999</c:v>
                </c:pt>
                <c:pt idx="582">
                  <c:v>2.4842300000000002</c:v>
                </c:pt>
                <c:pt idx="583">
                  <c:v>2.48434</c:v>
                </c:pt>
                <c:pt idx="584">
                  <c:v>2.4844400000000002</c:v>
                </c:pt>
                <c:pt idx="585">
                  <c:v>2.48454</c:v>
                </c:pt>
                <c:pt idx="586">
                  <c:v>2.4846400000000002</c:v>
                </c:pt>
                <c:pt idx="587">
                  <c:v>2.4847399999999999</c:v>
                </c:pt>
                <c:pt idx="588">
                  <c:v>2.4848400000000002</c:v>
                </c:pt>
                <c:pt idx="589">
                  <c:v>2.4849399999999999</c:v>
                </c:pt>
                <c:pt idx="590">
                  <c:v>2.4850400000000001</c:v>
                </c:pt>
                <c:pt idx="591">
                  <c:v>2.4851399999999999</c:v>
                </c:pt>
                <c:pt idx="592">
                  <c:v>2.4852400000000001</c:v>
                </c:pt>
                <c:pt idx="593">
                  <c:v>2.4853399999999999</c:v>
                </c:pt>
                <c:pt idx="594">
                  <c:v>2.4854400000000001</c:v>
                </c:pt>
                <c:pt idx="595">
                  <c:v>2.4855399999999999</c:v>
                </c:pt>
                <c:pt idx="596">
                  <c:v>2.4856500000000001</c:v>
                </c:pt>
                <c:pt idx="597">
                  <c:v>2.4857499999999999</c:v>
                </c:pt>
                <c:pt idx="598">
                  <c:v>2.4858500000000001</c:v>
                </c:pt>
                <c:pt idx="599">
                  <c:v>2.4859499999999999</c:v>
                </c:pt>
                <c:pt idx="600">
                  <c:v>2.4861200000000001</c:v>
                </c:pt>
                <c:pt idx="601">
                  <c:v>2.4866000000000001</c:v>
                </c:pt>
                <c:pt idx="602">
                  <c:v>2.4870800000000002</c:v>
                </c:pt>
                <c:pt idx="603">
                  <c:v>2.4875600000000002</c:v>
                </c:pt>
                <c:pt idx="604">
                  <c:v>2.4880399999999998</c:v>
                </c:pt>
                <c:pt idx="605">
                  <c:v>2.4885199999999998</c:v>
                </c:pt>
                <c:pt idx="606">
                  <c:v>2.4889999999999999</c:v>
                </c:pt>
                <c:pt idx="607">
                  <c:v>2.4894799999999999</c:v>
                </c:pt>
                <c:pt idx="608">
                  <c:v>2.48996</c:v>
                </c:pt>
                <c:pt idx="609">
                  <c:v>2.49044</c:v>
                </c:pt>
                <c:pt idx="610">
                  <c:v>2.49092</c:v>
                </c:pt>
                <c:pt idx="611">
                  <c:v>2.4914000000000001</c:v>
                </c:pt>
                <c:pt idx="612">
                  <c:v>2.4918800000000001</c:v>
                </c:pt>
                <c:pt idx="613">
                  <c:v>2.4923600000000001</c:v>
                </c:pt>
                <c:pt idx="614">
                  <c:v>2.4928400000000002</c:v>
                </c:pt>
                <c:pt idx="615">
                  <c:v>2.4933200000000002</c:v>
                </c:pt>
                <c:pt idx="616">
                  <c:v>2.4937900000000002</c:v>
                </c:pt>
                <c:pt idx="617">
                  <c:v>2.4942700000000002</c:v>
                </c:pt>
                <c:pt idx="618">
                  <c:v>2.4947499999999998</c:v>
                </c:pt>
                <c:pt idx="619">
                  <c:v>2.4952299999999998</c:v>
                </c:pt>
                <c:pt idx="620">
                  <c:v>2.4957099999999999</c:v>
                </c:pt>
                <c:pt idx="621">
                  <c:v>2.4961899999999999</c:v>
                </c:pt>
                <c:pt idx="622">
                  <c:v>2.4966699999999999</c:v>
                </c:pt>
                <c:pt idx="623">
                  <c:v>2.49715</c:v>
                </c:pt>
                <c:pt idx="624">
                  <c:v>2.49763</c:v>
                </c:pt>
                <c:pt idx="625">
                  <c:v>2.4981100000000001</c:v>
                </c:pt>
                <c:pt idx="626">
                  <c:v>2.4985900000000001</c:v>
                </c:pt>
                <c:pt idx="627">
                  <c:v>2.4990700000000001</c:v>
                </c:pt>
                <c:pt idx="628">
                  <c:v>2.4995500000000002</c:v>
                </c:pt>
                <c:pt idx="629">
                  <c:v>2.5000300000000002</c:v>
                </c:pt>
                <c:pt idx="630">
                  <c:v>2.5005099999999998</c:v>
                </c:pt>
                <c:pt idx="631">
                  <c:v>2.5009899999999998</c:v>
                </c:pt>
                <c:pt idx="632">
                  <c:v>2.5014699999999999</c:v>
                </c:pt>
                <c:pt idx="633">
                  <c:v>2.5019499999999999</c:v>
                </c:pt>
                <c:pt idx="634">
                  <c:v>2.5024299999999999</c:v>
                </c:pt>
                <c:pt idx="635">
                  <c:v>2.50291</c:v>
                </c:pt>
                <c:pt idx="636">
                  <c:v>2.50339</c:v>
                </c:pt>
                <c:pt idx="637">
                  <c:v>2.50387</c:v>
                </c:pt>
                <c:pt idx="638">
                  <c:v>2.5043500000000001</c:v>
                </c:pt>
                <c:pt idx="639">
                  <c:v>2.5048300000000001</c:v>
                </c:pt>
                <c:pt idx="640">
                  <c:v>2.5053399999999999</c:v>
                </c:pt>
                <c:pt idx="641">
                  <c:v>2.5059100000000001</c:v>
                </c:pt>
                <c:pt idx="642">
                  <c:v>2.5064700000000002</c:v>
                </c:pt>
                <c:pt idx="643">
                  <c:v>2.5070299999999999</c:v>
                </c:pt>
                <c:pt idx="644">
                  <c:v>2.5076000000000001</c:v>
                </c:pt>
                <c:pt idx="645">
                  <c:v>2.5081600000000002</c:v>
                </c:pt>
                <c:pt idx="646">
                  <c:v>2.5087199999999998</c:v>
                </c:pt>
                <c:pt idx="647">
                  <c:v>2.50929</c:v>
                </c:pt>
                <c:pt idx="648">
                  <c:v>2.5098500000000001</c:v>
                </c:pt>
                <c:pt idx="649">
                  <c:v>2.5104199999999999</c:v>
                </c:pt>
                <c:pt idx="650">
                  <c:v>2.51098</c:v>
                </c:pt>
                <c:pt idx="651">
                  <c:v>2.5115400000000001</c:v>
                </c:pt>
                <c:pt idx="652">
                  <c:v>2.5121099999999998</c:v>
                </c:pt>
                <c:pt idx="653">
                  <c:v>2.51267</c:v>
                </c:pt>
                <c:pt idx="654">
                  <c:v>2.5132400000000001</c:v>
                </c:pt>
                <c:pt idx="655">
                  <c:v>2.5137999999999998</c:v>
                </c:pt>
                <c:pt idx="656">
                  <c:v>2.5143599999999999</c:v>
                </c:pt>
                <c:pt idx="657">
                  <c:v>2.5149300000000001</c:v>
                </c:pt>
                <c:pt idx="658">
                  <c:v>2.5154899999999998</c:v>
                </c:pt>
                <c:pt idx="659">
                  <c:v>2.5160499999999999</c:v>
                </c:pt>
                <c:pt idx="660">
                  <c:v>2.5166200000000001</c:v>
                </c:pt>
                <c:pt idx="661">
                  <c:v>2.5171800000000002</c:v>
                </c:pt>
                <c:pt idx="662">
                  <c:v>2.5177499999999999</c:v>
                </c:pt>
                <c:pt idx="663">
                  <c:v>2.51831</c:v>
                </c:pt>
                <c:pt idx="664">
                  <c:v>2.5188700000000002</c:v>
                </c:pt>
                <c:pt idx="665">
                  <c:v>2.5194399999999999</c:v>
                </c:pt>
                <c:pt idx="666">
                  <c:v>2.52</c:v>
                </c:pt>
                <c:pt idx="667">
                  <c:v>2.5205600000000001</c:v>
                </c:pt>
                <c:pt idx="668">
                  <c:v>2.5211299999999999</c:v>
                </c:pt>
                <c:pt idx="669">
                  <c:v>2.52169</c:v>
                </c:pt>
                <c:pt idx="670">
                  <c:v>2.5222600000000002</c:v>
                </c:pt>
                <c:pt idx="671">
                  <c:v>2.5228199999999998</c:v>
                </c:pt>
                <c:pt idx="672">
                  <c:v>2.52338</c:v>
                </c:pt>
                <c:pt idx="673">
                  <c:v>2.5239500000000001</c:v>
                </c:pt>
                <c:pt idx="674">
                  <c:v>2.5245099999999998</c:v>
                </c:pt>
                <c:pt idx="675">
                  <c:v>2.5250699999999999</c:v>
                </c:pt>
                <c:pt idx="676">
                  <c:v>2.5256400000000001</c:v>
                </c:pt>
                <c:pt idx="677">
                  <c:v>2.5261999999999998</c:v>
                </c:pt>
                <c:pt idx="678">
                  <c:v>2.52677</c:v>
                </c:pt>
                <c:pt idx="679">
                  <c:v>2.5273300000000001</c:v>
                </c:pt>
                <c:pt idx="680">
                  <c:v>2.5272199999999998</c:v>
                </c:pt>
                <c:pt idx="681">
                  <c:v>2.5269200000000001</c:v>
                </c:pt>
                <c:pt idx="682">
                  <c:v>2.5266199999999999</c:v>
                </c:pt>
                <c:pt idx="683">
                  <c:v>2.5263200000000001</c:v>
                </c:pt>
                <c:pt idx="684">
                  <c:v>2.5260199999999999</c:v>
                </c:pt>
                <c:pt idx="685">
                  <c:v>2.5257200000000002</c:v>
                </c:pt>
                <c:pt idx="686">
                  <c:v>2.5254099999999999</c:v>
                </c:pt>
                <c:pt idx="687">
                  <c:v>2.5251100000000002</c:v>
                </c:pt>
                <c:pt idx="688">
                  <c:v>2.52481</c:v>
                </c:pt>
                <c:pt idx="689">
                  <c:v>2.5245099999999998</c:v>
                </c:pt>
                <c:pt idx="690">
                  <c:v>2.5242100000000001</c:v>
                </c:pt>
                <c:pt idx="691">
                  <c:v>2.5239099999999999</c:v>
                </c:pt>
                <c:pt idx="692">
                  <c:v>2.5236100000000001</c:v>
                </c:pt>
                <c:pt idx="693">
                  <c:v>2.5233099999999999</c:v>
                </c:pt>
                <c:pt idx="694">
                  <c:v>2.5230100000000002</c:v>
                </c:pt>
                <c:pt idx="695">
                  <c:v>2.52271</c:v>
                </c:pt>
                <c:pt idx="696">
                  <c:v>2.5224099999999998</c:v>
                </c:pt>
                <c:pt idx="697">
                  <c:v>2.5221100000000001</c:v>
                </c:pt>
                <c:pt idx="698">
                  <c:v>2.5218099999999999</c:v>
                </c:pt>
                <c:pt idx="699">
                  <c:v>2.5215100000000001</c:v>
                </c:pt>
                <c:pt idx="700">
                  <c:v>2.52121</c:v>
                </c:pt>
                <c:pt idx="701">
                  <c:v>2.5209100000000002</c:v>
                </c:pt>
                <c:pt idx="702">
                  <c:v>2.52061</c:v>
                </c:pt>
                <c:pt idx="703">
                  <c:v>2.5203099999999998</c:v>
                </c:pt>
                <c:pt idx="704">
                  <c:v>2.5200100000000001</c:v>
                </c:pt>
                <c:pt idx="705">
                  <c:v>2.5197099999999999</c:v>
                </c:pt>
                <c:pt idx="706">
                  <c:v>2.5194100000000001</c:v>
                </c:pt>
                <c:pt idx="707">
                  <c:v>2.51911</c:v>
                </c:pt>
                <c:pt idx="708">
                  <c:v>2.5188100000000002</c:v>
                </c:pt>
                <c:pt idx="709">
                  <c:v>2.5185</c:v>
                </c:pt>
                <c:pt idx="710">
                  <c:v>2.5182000000000002</c:v>
                </c:pt>
                <c:pt idx="711">
                  <c:v>2.5179</c:v>
                </c:pt>
                <c:pt idx="712">
                  <c:v>2.5175999999999998</c:v>
                </c:pt>
                <c:pt idx="713">
                  <c:v>2.5173000000000001</c:v>
                </c:pt>
                <c:pt idx="714">
                  <c:v>2.5169999999999999</c:v>
                </c:pt>
                <c:pt idx="715">
                  <c:v>2.5167000000000002</c:v>
                </c:pt>
                <c:pt idx="716">
                  <c:v>2.5164</c:v>
                </c:pt>
                <c:pt idx="717">
                  <c:v>2.5160999999999998</c:v>
                </c:pt>
                <c:pt idx="718">
                  <c:v>2.5158</c:v>
                </c:pt>
                <c:pt idx="719">
                  <c:v>2.5154999999999998</c:v>
                </c:pt>
                <c:pt idx="720">
                  <c:v>2.5152000000000001</c:v>
                </c:pt>
                <c:pt idx="721">
                  <c:v>2.5148999999999999</c:v>
                </c:pt>
                <c:pt idx="722">
                  <c:v>2.5146000000000002</c:v>
                </c:pt>
                <c:pt idx="723">
                  <c:v>2.5143</c:v>
                </c:pt>
                <c:pt idx="724">
                  <c:v>2.5139999999999998</c:v>
                </c:pt>
                <c:pt idx="725">
                  <c:v>2.5137</c:v>
                </c:pt>
                <c:pt idx="726">
                  <c:v>2.5133999999999999</c:v>
                </c:pt>
                <c:pt idx="727">
                  <c:v>2.5131000000000001</c:v>
                </c:pt>
                <c:pt idx="728">
                  <c:v>2.5127999999999999</c:v>
                </c:pt>
                <c:pt idx="729">
                  <c:v>2.5125000000000002</c:v>
                </c:pt>
                <c:pt idx="730">
                  <c:v>2.5122</c:v>
                </c:pt>
                <c:pt idx="731">
                  <c:v>2.5118999999999998</c:v>
                </c:pt>
                <c:pt idx="732">
                  <c:v>2.5105200000000001</c:v>
                </c:pt>
                <c:pt idx="733">
                  <c:v>2.5064899999999999</c:v>
                </c:pt>
                <c:pt idx="734">
                  <c:v>2.5024700000000002</c:v>
                </c:pt>
                <c:pt idx="735">
                  <c:v>2.49844</c:v>
                </c:pt>
                <c:pt idx="736">
                  <c:v>2.4944099999999998</c:v>
                </c:pt>
                <c:pt idx="737">
                  <c:v>2.49038</c:v>
                </c:pt>
                <c:pt idx="738">
                  <c:v>2.4863499999999998</c:v>
                </c:pt>
                <c:pt idx="739">
                  <c:v>2.4823200000000001</c:v>
                </c:pt>
                <c:pt idx="740">
                  <c:v>2.4782999999999999</c:v>
                </c:pt>
                <c:pt idx="741">
                  <c:v>2.4742700000000002</c:v>
                </c:pt>
                <c:pt idx="742">
                  <c:v>2.47024</c:v>
                </c:pt>
                <c:pt idx="743">
                  <c:v>2.4662099999999998</c:v>
                </c:pt>
                <c:pt idx="744">
                  <c:v>2.46218</c:v>
                </c:pt>
                <c:pt idx="745">
                  <c:v>2.4581499999999998</c:v>
                </c:pt>
                <c:pt idx="746">
                  <c:v>2.4541300000000001</c:v>
                </c:pt>
                <c:pt idx="747">
                  <c:v>2.4500999999999999</c:v>
                </c:pt>
                <c:pt idx="748">
                  <c:v>2.4460700000000002</c:v>
                </c:pt>
                <c:pt idx="749">
                  <c:v>2.44204</c:v>
                </c:pt>
                <c:pt idx="750">
                  <c:v>2.4380099999999998</c:v>
                </c:pt>
                <c:pt idx="751">
                  <c:v>2.43398</c:v>
                </c:pt>
                <c:pt idx="752">
                  <c:v>2.4299599999999999</c:v>
                </c:pt>
                <c:pt idx="753">
                  <c:v>2.4259300000000001</c:v>
                </c:pt>
                <c:pt idx="754">
                  <c:v>2.4218999999999999</c:v>
                </c:pt>
                <c:pt idx="755">
                  <c:v>2.4178700000000002</c:v>
                </c:pt>
                <c:pt idx="756">
                  <c:v>2.41384</c:v>
                </c:pt>
                <c:pt idx="757">
                  <c:v>2.4098099999999998</c:v>
                </c:pt>
                <c:pt idx="758">
                  <c:v>2.4057900000000001</c:v>
                </c:pt>
                <c:pt idx="759">
                  <c:v>2.4017599999999999</c:v>
                </c:pt>
                <c:pt idx="760">
                  <c:v>2.3977300000000001</c:v>
                </c:pt>
                <c:pt idx="761">
                  <c:v>2.3936999999999999</c:v>
                </c:pt>
                <c:pt idx="762">
                  <c:v>2.3896700000000002</c:v>
                </c:pt>
                <c:pt idx="763">
                  <c:v>2.38564</c:v>
                </c:pt>
                <c:pt idx="764">
                  <c:v>2.3816199999999998</c:v>
                </c:pt>
                <c:pt idx="765">
                  <c:v>2.3775900000000001</c:v>
                </c:pt>
                <c:pt idx="766">
                  <c:v>2.3735599999999999</c:v>
                </c:pt>
                <c:pt idx="767">
                  <c:v>2.3695300000000001</c:v>
                </c:pt>
                <c:pt idx="768">
                  <c:v>2.3654999999999999</c:v>
                </c:pt>
                <c:pt idx="769">
                  <c:v>2.3614700000000002</c:v>
                </c:pt>
                <c:pt idx="770">
                  <c:v>2.35745</c:v>
                </c:pt>
                <c:pt idx="771">
                  <c:v>2.3534199999999998</c:v>
                </c:pt>
                <c:pt idx="772">
                  <c:v>2.3493900000000001</c:v>
                </c:pt>
                <c:pt idx="773">
                  <c:v>2.3453599999999999</c:v>
                </c:pt>
                <c:pt idx="774">
                  <c:v>2.3413300000000001</c:v>
                </c:pt>
                <c:pt idx="775">
                  <c:v>2.3372999999999999</c:v>
                </c:pt>
                <c:pt idx="776">
                  <c:v>2.3332799999999998</c:v>
                </c:pt>
                <c:pt idx="777">
                  <c:v>2.32925</c:v>
                </c:pt>
                <c:pt idx="778">
                  <c:v>2.3252199999999998</c:v>
                </c:pt>
                <c:pt idx="779">
                  <c:v>2.3164500000000001</c:v>
                </c:pt>
                <c:pt idx="780">
                  <c:v>2.3070200000000001</c:v>
                </c:pt>
                <c:pt idx="781">
                  <c:v>2.29759</c:v>
                </c:pt>
                <c:pt idx="782">
                  <c:v>2.28817</c:v>
                </c:pt>
                <c:pt idx="783">
                  <c:v>2.27874</c:v>
                </c:pt>
                <c:pt idx="784">
                  <c:v>2.2693099999999999</c:v>
                </c:pt>
                <c:pt idx="785">
                  <c:v>2.2598799999999999</c:v>
                </c:pt>
                <c:pt idx="786">
                  <c:v>2.2504499999999998</c:v>
                </c:pt>
                <c:pt idx="787">
                  <c:v>2.2410199999999998</c:v>
                </c:pt>
                <c:pt idx="788">
                  <c:v>2.2315900000000002</c:v>
                </c:pt>
                <c:pt idx="789">
                  <c:v>2.2221600000000001</c:v>
                </c:pt>
                <c:pt idx="790">
                  <c:v>2.2127300000000001</c:v>
                </c:pt>
                <c:pt idx="791">
                  <c:v>2.2033</c:v>
                </c:pt>
                <c:pt idx="792">
                  <c:v>2.1938800000000001</c:v>
                </c:pt>
                <c:pt idx="793">
                  <c:v>2.18445</c:v>
                </c:pt>
                <c:pt idx="794">
                  <c:v>2.17502</c:v>
                </c:pt>
                <c:pt idx="795">
                  <c:v>2.1655899999999999</c:v>
                </c:pt>
                <c:pt idx="796">
                  <c:v>2.1561599999999999</c:v>
                </c:pt>
                <c:pt idx="797">
                  <c:v>2.1467299999999998</c:v>
                </c:pt>
                <c:pt idx="798">
                  <c:v>2.1373000000000002</c:v>
                </c:pt>
                <c:pt idx="799">
                  <c:v>2.1278700000000002</c:v>
                </c:pt>
                <c:pt idx="800">
                  <c:v>2.1184400000000001</c:v>
                </c:pt>
                <c:pt idx="801">
                  <c:v>2.1090100000000001</c:v>
                </c:pt>
                <c:pt idx="802">
                  <c:v>2.09958</c:v>
                </c:pt>
                <c:pt idx="803">
                  <c:v>2.09016</c:v>
                </c:pt>
                <c:pt idx="804">
                  <c:v>2.08073</c:v>
                </c:pt>
                <c:pt idx="805">
                  <c:v>2.0712999999999999</c:v>
                </c:pt>
                <c:pt idx="806">
                  <c:v>2.0618699999999999</c:v>
                </c:pt>
                <c:pt idx="807">
                  <c:v>2.0524399999999998</c:v>
                </c:pt>
                <c:pt idx="808">
                  <c:v>2.0430100000000002</c:v>
                </c:pt>
                <c:pt idx="809">
                  <c:v>2.0335800000000002</c:v>
                </c:pt>
                <c:pt idx="810">
                  <c:v>2.0241500000000001</c:v>
                </c:pt>
                <c:pt idx="811">
                  <c:v>2.0147200000000001</c:v>
                </c:pt>
                <c:pt idx="812">
                  <c:v>2.00529</c:v>
                </c:pt>
                <c:pt idx="813">
                  <c:v>1.99587</c:v>
                </c:pt>
                <c:pt idx="814">
                  <c:v>1.98644</c:v>
                </c:pt>
                <c:pt idx="815">
                  <c:v>1.9770099999999999</c:v>
                </c:pt>
                <c:pt idx="816">
                  <c:v>1.9675800000000001</c:v>
                </c:pt>
                <c:pt idx="817">
                  <c:v>1.9581500000000001</c:v>
                </c:pt>
                <c:pt idx="818">
                  <c:v>1.94872</c:v>
                </c:pt>
                <c:pt idx="819">
                  <c:v>1.93929</c:v>
                </c:pt>
                <c:pt idx="820">
                  <c:v>1.9283600000000001</c:v>
                </c:pt>
                <c:pt idx="821">
                  <c:v>1.9171499999999999</c:v>
                </c:pt>
                <c:pt idx="822">
                  <c:v>1.90594</c:v>
                </c:pt>
                <c:pt idx="823">
                  <c:v>1.8947400000000001</c:v>
                </c:pt>
                <c:pt idx="824">
                  <c:v>1.8835299999999999</c:v>
                </c:pt>
                <c:pt idx="825">
                  <c:v>1.87232</c:v>
                </c:pt>
                <c:pt idx="826">
                  <c:v>1.8611200000000001</c:v>
                </c:pt>
                <c:pt idx="827">
                  <c:v>1.8499099999999999</c:v>
                </c:pt>
                <c:pt idx="828">
                  <c:v>1.8387</c:v>
                </c:pt>
                <c:pt idx="829">
                  <c:v>1.8274900000000001</c:v>
                </c:pt>
                <c:pt idx="830">
                  <c:v>1.81629</c:v>
                </c:pt>
                <c:pt idx="831">
                  <c:v>1.80508</c:v>
                </c:pt>
                <c:pt idx="832">
                  <c:v>1.7938700000000001</c:v>
                </c:pt>
                <c:pt idx="833">
                  <c:v>1.78267</c:v>
                </c:pt>
                <c:pt idx="834">
                  <c:v>1.77146</c:v>
                </c:pt>
                <c:pt idx="835">
                  <c:v>1.7602500000000001</c:v>
                </c:pt>
                <c:pt idx="836">
                  <c:v>1.7490399999999999</c:v>
                </c:pt>
                <c:pt idx="837">
                  <c:v>1.7378400000000001</c:v>
                </c:pt>
                <c:pt idx="838">
                  <c:v>1.7266300000000001</c:v>
                </c:pt>
                <c:pt idx="839">
                  <c:v>1.7154199999999999</c:v>
                </c:pt>
                <c:pt idx="840">
                  <c:v>1.7042200000000001</c:v>
                </c:pt>
                <c:pt idx="841">
                  <c:v>1.6930099999999999</c:v>
                </c:pt>
                <c:pt idx="842">
                  <c:v>1.6818</c:v>
                </c:pt>
                <c:pt idx="843">
                  <c:v>1.6706000000000001</c:v>
                </c:pt>
                <c:pt idx="844">
                  <c:v>1.6593899999999999</c:v>
                </c:pt>
                <c:pt idx="845">
                  <c:v>1.64818</c:v>
                </c:pt>
                <c:pt idx="846">
                  <c:v>1.63697</c:v>
                </c:pt>
                <c:pt idx="847">
                  <c:v>1.6257699999999999</c:v>
                </c:pt>
                <c:pt idx="848">
                  <c:v>1.61456</c:v>
                </c:pt>
                <c:pt idx="849">
                  <c:v>1.6033500000000001</c:v>
                </c:pt>
                <c:pt idx="850">
                  <c:v>1.59215</c:v>
                </c:pt>
                <c:pt idx="851">
                  <c:v>1.58094</c:v>
                </c:pt>
                <c:pt idx="852">
                  <c:v>1.5697300000000001</c:v>
                </c:pt>
                <c:pt idx="853">
                  <c:v>1.55853</c:v>
                </c:pt>
                <c:pt idx="854">
                  <c:v>1.54732</c:v>
                </c:pt>
                <c:pt idx="855">
                  <c:v>1.5361100000000001</c:v>
                </c:pt>
                <c:pt idx="856">
                  <c:v>1.52573</c:v>
                </c:pt>
                <c:pt idx="857">
                  <c:v>1.5159800000000001</c:v>
                </c:pt>
                <c:pt idx="858">
                  <c:v>1.50623</c:v>
                </c:pt>
                <c:pt idx="859">
                  <c:v>1.49647</c:v>
                </c:pt>
                <c:pt idx="860">
                  <c:v>1.48672</c:v>
                </c:pt>
                <c:pt idx="861">
                  <c:v>1.4769600000000001</c:v>
                </c:pt>
                <c:pt idx="862">
                  <c:v>1.4672099999999999</c:v>
                </c:pt>
                <c:pt idx="863">
                  <c:v>1.45746</c:v>
                </c:pt>
                <c:pt idx="864">
                  <c:v>1.4477</c:v>
                </c:pt>
                <c:pt idx="865">
                  <c:v>1.4379500000000001</c:v>
                </c:pt>
                <c:pt idx="866">
                  <c:v>1.4281999999999999</c:v>
                </c:pt>
                <c:pt idx="867">
                  <c:v>1.4184399999999999</c:v>
                </c:pt>
                <c:pt idx="868">
                  <c:v>1.40869</c:v>
                </c:pt>
                <c:pt idx="869">
                  <c:v>1.39893</c:v>
                </c:pt>
                <c:pt idx="870">
                  <c:v>1.3891800000000001</c:v>
                </c:pt>
                <c:pt idx="871">
                  <c:v>1.3794299999999999</c:v>
                </c:pt>
                <c:pt idx="872">
                  <c:v>1.3696699999999999</c:v>
                </c:pt>
                <c:pt idx="873">
                  <c:v>1.35992</c:v>
                </c:pt>
                <c:pt idx="874">
                  <c:v>1.3501700000000001</c:v>
                </c:pt>
                <c:pt idx="875">
                  <c:v>1.3404100000000001</c:v>
                </c:pt>
                <c:pt idx="876">
                  <c:v>1.33066</c:v>
                </c:pt>
                <c:pt idx="877">
                  <c:v>1.3209</c:v>
                </c:pt>
                <c:pt idx="878">
                  <c:v>1.31115</c:v>
                </c:pt>
                <c:pt idx="879">
                  <c:v>1.3013999999999999</c:v>
                </c:pt>
                <c:pt idx="880">
                  <c:v>1.2916399999999999</c:v>
                </c:pt>
                <c:pt idx="881">
                  <c:v>1.28189</c:v>
                </c:pt>
                <c:pt idx="882">
                  <c:v>1.27213</c:v>
                </c:pt>
                <c:pt idx="883">
                  <c:v>1.2623800000000001</c:v>
                </c:pt>
                <c:pt idx="884">
                  <c:v>1.2526299999999999</c:v>
                </c:pt>
                <c:pt idx="885">
                  <c:v>1.2428699999999999</c:v>
                </c:pt>
                <c:pt idx="886">
                  <c:v>1.23312</c:v>
                </c:pt>
                <c:pt idx="887">
                  <c:v>1.2233700000000001</c:v>
                </c:pt>
                <c:pt idx="888">
                  <c:v>1.21401</c:v>
                </c:pt>
                <c:pt idx="889">
                  <c:v>1.20506</c:v>
                </c:pt>
                <c:pt idx="890">
                  <c:v>1.19611</c:v>
                </c:pt>
                <c:pt idx="891">
                  <c:v>1.18716</c:v>
                </c:pt>
                <c:pt idx="892">
                  <c:v>1.17821</c:v>
                </c:pt>
                <c:pt idx="893">
                  <c:v>1.16926</c:v>
                </c:pt>
                <c:pt idx="894">
                  <c:v>1.16031</c:v>
                </c:pt>
                <c:pt idx="895">
                  <c:v>1.1513500000000001</c:v>
                </c:pt>
                <c:pt idx="896">
                  <c:v>1.1424000000000001</c:v>
                </c:pt>
                <c:pt idx="897">
                  <c:v>1.1334500000000001</c:v>
                </c:pt>
                <c:pt idx="898">
                  <c:v>1.1245000000000001</c:v>
                </c:pt>
                <c:pt idx="899">
                  <c:v>1.11555</c:v>
                </c:pt>
                <c:pt idx="900">
                  <c:v>1.1066</c:v>
                </c:pt>
                <c:pt idx="901">
                  <c:v>1.09765</c:v>
                </c:pt>
                <c:pt idx="902">
                  <c:v>1.0887</c:v>
                </c:pt>
                <c:pt idx="903">
                  <c:v>1.0797399999999999</c:v>
                </c:pt>
                <c:pt idx="904">
                  <c:v>1.0707899999999999</c:v>
                </c:pt>
                <c:pt idx="905">
                  <c:v>1.0618399999999999</c:v>
                </c:pt>
                <c:pt idx="906">
                  <c:v>1.0528900000000001</c:v>
                </c:pt>
                <c:pt idx="907">
                  <c:v>1.0439400000000001</c:v>
                </c:pt>
                <c:pt idx="908">
                  <c:v>1.0349900000000001</c:v>
                </c:pt>
                <c:pt idx="909">
                  <c:v>1.0260400000000001</c:v>
                </c:pt>
                <c:pt idx="910">
                  <c:v>1.01709</c:v>
                </c:pt>
                <c:pt idx="911">
                  <c:v>1.00814</c:v>
                </c:pt>
                <c:pt idx="912">
                  <c:v>0.99918399999999996</c:v>
                </c:pt>
                <c:pt idx="913">
                  <c:v>0.99023300000000003</c:v>
                </c:pt>
                <c:pt idx="914">
                  <c:v>0.98128199999999999</c:v>
                </c:pt>
                <c:pt idx="915">
                  <c:v>0.97233000000000003</c:v>
                </c:pt>
                <c:pt idx="916">
                  <c:v>0.96326199999999995</c:v>
                </c:pt>
                <c:pt idx="917">
                  <c:v>0.95350599999999996</c:v>
                </c:pt>
                <c:pt idx="918">
                  <c:v>0.94375100000000001</c:v>
                </c:pt>
                <c:pt idx="919">
                  <c:v>0.93399600000000005</c:v>
                </c:pt>
                <c:pt idx="920">
                  <c:v>0.92423999999999995</c:v>
                </c:pt>
                <c:pt idx="921">
                  <c:v>0.91448399999999996</c:v>
                </c:pt>
                <c:pt idx="922">
                  <c:v>0.90472900000000001</c:v>
                </c:pt>
                <c:pt idx="923">
                  <c:v>0.89497300000000002</c:v>
                </c:pt>
                <c:pt idx="924">
                  <c:v>0.88521799999999995</c:v>
                </c:pt>
                <c:pt idx="925">
                  <c:v>0.87546199999999996</c:v>
                </c:pt>
                <c:pt idx="926">
                  <c:v>0.865707</c:v>
                </c:pt>
                <c:pt idx="927">
                  <c:v>0.85595100000000002</c:v>
                </c:pt>
                <c:pt idx="928">
                  <c:v>0.84619599999999995</c:v>
                </c:pt>
                <c:pt idx="929">
                  <c:v>0.83643999999999996</c:v>
                </c:pt>
                <c:pt idx="930">
                  <c:v>0.826685</c:v>
                </c:pt>
                <c:pt idx="931">
                  <c:v>0.81692900000000002</c:v>
                </c:pt>
                <c:pt idx="932">
                  <c:v>0.80717399999999995</c:v>
                </c:pt>
                <c:pt idx="933">
                  <c:v>0.79741799999999996</c:v>
                </c:pt>
                <c:pt idx="934">
                  <c:v>0.787663</c:v>
                </c:pt>
                <c:pt idx="935">
                  <c:v>0.77790700000000002</c:v>
                </c:pt>
                <c:pt idx="936">
                  <c:v>0.76815199999999995</c:v>
                </c:pt>
                <c:pt idx="937">
                  <c:v>0.75839599999999996</c:v>
                </c:pt>
                <c:pt idx="938">
                  <c:v>0.748641</c:v>
                </c:pt>
                <c:pt idx="939">
                  <c:v>0.73888500000000001</c:v>
                </c:pt>
                <c:pt idx="940">
                  <c:v>0.72912900000000003</c:v>
                </c:pt>
                <c:pt idx="941">
                  <c:v>0.71926999999999996</c:v>
                </c:pt>
                <c:pt idx="942">
                  <c:v>0.70818700000000001</c:v>
                </c:pt>
                <c:pt idx="943">
                  <c:v>0.69710499999999997</c:v>
                </c:pt>
                <c:pt idx="944">
                  <c:v>0.68602300000000005</c:v>
                </c:pt>
                <c:pt idx="945">
                  <c:v>0.67493999999999998</c:v>
                </c:pt>
                <c:pt idx="946">
                  <c:v>0.66385700000000003</c:v>
                </c:pt>
                <c:pt idx="947">
                  <c:v>0.65277499999999999</c:v>
                </c:pt>
                <c:pt idx="948">
                  <c:v>0.64169200000000004</c:v>
                </c:pt>
                <c:pt idx="949">
                  <c:v>0.63061</c:v>
                </c:pt>
                <c:pt idx="950">
                  <c:v>0.61952700000000005</c:v>
                </c:pt>
                <c:pt idx="951">
                  <c:v>0.60844399999999998</c:v>
                </c:pt>
                <c:pt idx="952">
                  <c:v>0.59736199999999995</c:v>
                </c:pt>
                <c:pt idx="953">
                  <c:v>0.58627899999999999</c:v>
                </c:pt>
                <c:pt idx="954">
                  <c:v>0.57519600000000004</c:v>
                </c:pt>
                <c:pt idx="955">
                  <c:v>0.564114</c:v>
                </c:pt>
                <c:pt idx="956">
                  <c:v>0.55303100000000005</c:v>
                </c:pt>
                <c:pt idx="957">
                  <c:v>0.54194900000000001</c:v>
                </c:pt>
                <c:pt idx="958">
                  <c:v>0.53086599999999995</c:v>
                </c:pt>
                <c:pt idx="959">
                  <c:v>0.519783</c:v>
                </c:pt>
                <c:pt idx="960">
                  <c:v>0.50870099999999996</c:v>
                </c:pt>
                <c:pt idx="961">
                  <c:v>0.497618</c:v>
                </c:pt>
                <c:pt idx="962">
                  <c:v>0.48653600000000002</c:v>
                </c:pt>
                <c:pt idx="963">
                  <c:v>0.47545300000000001</c:v>
                </c:pt>
                <c:pt idx="964">
                  <c:v>0.46331899999999998</c:v>
                </c:pt>
                <c:pt idx="965">
                  <c:v>0.45108900000000002</c:v>
                </c:pt>
                <c:pt idx="966">
                  <c:v>0.438859</c:v>
                </c:pt>
                <c:pt idx="967">
                  <c:v>0.42663000000000001</c:v>
                </c:pt>
                <c:pt idx="968">
                  <c:v>0.41439999999999999</c:v>
                </c:pt>
                <c:pt idx="969">
                  <c:v>0.40217000000000003</c:v>
                </c:pt>
                <c:pt idx="970">
                  <c:v>0.38994000000000001</c:v>
                </c:pt>
                <c:pt idx="971">
                  <c:v>0.37770900000000002</c:v>
                </c:pt>
                <c:pt idx="972">
                  <c:v>0.365479</c:v>
                </c:pt>
                <c:pt idx="973">
                  <c:v>0.35325000000000001</c:v>
                </c:pt>
                <c:pt idx="974">
                  <c:v>0.34101999999999999</c:v>
                </c:pt>
                <c:pt idx="975">
                  <c:v>0.32879000000000003</c:v>
                </c:pt>
                <c:pt idx="976">
                  <c:v>0.31656000000000001</c:v>
                </c:pt>
                <c:pt idx="977">
                  <c:v>0.30432999999999999</c:v>
                </c:pt>
                <c:pt idx="978">
                  <c:v>0.29210000000000003</c:v>
                </c:pt>
                <c:pt idx="979">
                  <c:v>0.27987000000000001</c:v>
                </c:pt>
                <c:pt idx="980">
                  <c:v>0.26763999999999999</c:v>
                </c:pt>
                <c:pt idx="981">
                  <c:v>0.25541000000000003</c:v>
                </c:pt>
                <c:pt idx="982">
                  <c:v>0.24318000000000001</c:v>
                </c:pt>
                <c:pt idx="983">
                  <c:v>0.230521</c:v>
                </c:pt>
                <c:pt idx="984">
                  <c:v>0.21696099999999999</c:v>
                </c:pt>
                <c:pt idx="985">
                  <c:v>0.203401</c:v>
                </c:pt>
                <c:pt idx="986">
                  <c:v>0.18984100000000001</c:v>
                </c:pt>
                <c:pt idx="987">
                  <c:v>0.17628099999999999</c:v>
                </c:pt>
                <c:pt idx="988">
                  <c:v>0.162721</c:v>
                </c:pt>
                <c:pt idx="989">
                  <c:v>0.14915999999999999</c:v>
                </c:pt>
                <c:pt idx="990">
                  <c:v>0.1356</c:v>
                </c:pt>
                <c:pt idx="991">
                  <c:v>0.122041</c:v>
                </c:pt>
                <c:pt idx="992">
                  <c:v>0.10848099999999999</c:v>
                </c:pt>
                <c:pt idx="993">
                  <c:v>9.4920500000000005E-2</c:v>
                </c:pt>
                <c:pt idx="994">
                  <c:v>8.1360299999999997E-2</c:v>
                </c:pt>
                <c:pt idx="995">
                  <c:v>6.7800200000000005E-2</c:v>
                </c:pt>
                <c:pt idx="996">
                  <c:v>5.4239999999999997E-2</c:v>
                </c:pt>
                <c:pt idx="997">
                  <c:v>4.0680500000000001E-2</c:v>
                </c:pt>
                <c:pt idx="998">
                  <c:v>2.71203E-2</c:v>
                </c:pt>
                <c:pt idx="999">
                  <c:v>1.35602E-2</c:v>
                </c:pt>
                <c:pt idx="1000">
                  <c:v>0</c:v>
                </c:pt>
              </c:numCache>
            </c:numRef>
          </c:val>
          <c:smooth val="0"/>
          <c:extLst>
            <c:ext xmlns:c16="http://schemas.microsoft.com/office/drawing/2014/chart" uri="{C3380CC4-5D6E-409C-BE32-E72D297353CC}">
              <c16:uniqueId val="{00000001-87C5-4463-AB6D-7A4BE8A0FDBF}"/>
            </c:ext>
          </c:extLst>
        </c:ser>
        <c:dLbls>
          <c:showLegendKey val="0"/>
          <c:showVal val="0"/>
          <c:showCatName val="0"/>
          <c:showSerName val="0"/>
          <c:showPercent val="0"/>
          <c:showBubbleSize val="0"/>
        </c:dLbls>
        <c:smooth val="0"/>
        <c:axId val="380856400"/>
        <c:axId val="380859352"/>
      </c:lineChart>
      <c:catAx>
        <c:axId val="38085640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80859352"/>
        <c:crosses val="autoZero"/>
        <c:auto val="1"/>
        <c:lblAlgn val="ctr"/>
        <c:lblOffset val="100"/>
        <c:noMultiLvlLbl val="0"/>
      </c:catAx>
      <c:valAx>
        <c:axId val="3808593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Umean(m/s)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8085640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a:t>Wrms at different time steps</a:t>
            </a:r>
          </a:p>
        </c:rich>
      </c:tx>
      <c:layout>
        <c:manualLayout>
          <c:xMode val="edge"/>
          <c:yMode val="edge"/>
          <c:x val="0.40949300087489071"/>
          <c:y val="3.7037037037037035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v>6.3s</c:v>
          </c:tx>
          <c:spPr>
            <a:ln w="28575" cap="rnd">
              <a:solidFill>
                <a:schemeClr val="accent4"/>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'[7]U-6.3s'!$F$2:$F$1002</c:f>
              <c:numCache>
                <c:formatCode>General</c:formatCode>
                <c:ptCount val="1001"/>
                <c:pt idx="0">
                  <c:v>0</c:v>
                </c:pt>
                <c:pt idx="1">
                  <c:v>1.27714E-3</c:v>
                </c:pt>
                <c:pt idx="2">
                  <c:v>1.47886E-3</c:v>
                </c:pt>
                <c:pt idx="3">
                  <c:v>1.68059E-3</c:v>
                </c:pt>
                <c:pt idx="4">
                  <c:v>1.8823100000000001E-3</c:v>
                </c:pt>
                <c:pt idx="5">
                  <c:v>2.0840400000000001E-3</c:v>
                </c:pt>
                <c:pt idx="6">
                  <c:v>2.28576E-3</c:v>
                </c:pt>
                <c:pt idx="7">
                  <c:v>2.4874900000000002E-3</c:v>
                </c:pt>
                <c:pt idx="8">
                  <c:v>2.7793599999999998E-3</c:v>
                </c:pt>
                <c:pt idx="9">
                  <c:v>3.0712999999999999E-3</c:v>
                </c:pt>
                <c:pt idx="10">
                  <c:v>3.36323E-3</c:v>
                </c:pt>
                <c:pt idx="11">
                  <c:v>3.6551700000000001E-3</c:v>
                </c:pt>
                <c:pt idx="12">
                  <c:v>3.9471100000000002E-3</c:v>
                </c:pt>
                <c:pt idx="13">
                  <c:v>4.2390500000000003E-3</c:v>
                </c:pt>
                <c:pt idx="14">
                  <c:v>4.5309900000000004E-3</c:v>
                </c:pt>
                <c:pt idx="15">
                  <c:v>4.8234799999999998E-3</c:v>
                </c:pt>
                <c:pt idx="16">
                  <c:v>5.1209899999999997E-3</c:v>
                </c:pt>
                <c:pt idx="17">
                  <c:v>5.4185199999999996E-3</c:v>
                </c:pt>
                <c:pt idx="18">
                  <c:v>5.7160500000000003E-3</c:v>
                </c:pt>
                <c:pt idx="19">
                  <c:v>6.0135800000000001E-3</c:v>
                </c:pt>
                <c:pt idx="20">
                  <c:v>6.31111E-3</c:v>
                </c:pt>
                <c:pt idx="21">
                  <c:v>6.6086399999999998E-3</c:v>
                </c:pt>
                <c:pt idx="22">
                  <c:v>6.9061599999999997E-3</c:v>
                </c:pt>
                <c:pt idx="23">
                  <c:v>7.2036899999999996E-3</c:v>
                </c:pt>
                <c:pt idx="24">
                  <c:v>7.5004900000000003E-3</c:v>
                </c:pt>
                <c:pt idx="25">
                  <c:v>7.7939000000000003E-3</c:v>
                </c:pt>
                <c:pt idx="26">
                  <c:v>8.0873200000000003E-3</c:v>
                </c:pt>
                <c:pt idx="27">
                  <c:v>8.3807399999999994E-3</c:v>
                </c:pt>
                <c:pt idx="28">
                  <c:v>8.6741400000000003E-3</c:v>
                </c:pt>
                <c:pt idx="29">
                  <c:v>8.9675499999999995E-3</c:v>
                </c:pt>
                <c:pt idx="30">
                  <c:v>9.2609700000000003E-3</c:v>
                </c:pt>
                <c:pt idx="31">
                  <c:v>9.5543899999999994E-3</c:v>
                </c:pt>
                <c:pt idx="32">
                  <c:v>9.8478000000000003E-3</c:v>
                </c:pt>
                <c:pt idx="33">
                  <c:v>1.01412E-2</c:v>
                </c:pt>
                <c:pt idx="34">
                  <c:v>1.0433400000000001E-2</c:v>
                </c:pt>
                <c:pt idx="35">
                  <c:v>1.0715499999999999E-2</c:v>
                </c:pt>
                <c:pt idx="36">
                  <c:v>1.0997699999999999E-2</c:v>
                </c:pt>
                <c:pt idx="37">
                  <c:v>1.12798E-2</c:v>
                </c:pt>
                <c:pt idx="38">
                  <c:v>1.15619E-2</c:v>
                </c:pt>
                <c:pt idx="39">
                  <c:v>1.1844E-2</c:v>
                </c:pt>
                <c:pt idx="40">
                  <c:v>1.21262E-2</c:v>
                </c:pt>
                <c:pt idx="41">
                  <c:v>1.2408300000000001E-2</c:v>
                </c:pt>
                <c:pt idx="42">
                  <c:v>1.2690399999999999E-2</c:v>
                </c:pt>
                <c:pt idx="43">
                  <c:v>1.2972600000000001E-2</c:v>
                </c:pt>
                <c:pt idx="44">
                  <c:v>1.3254699999999999E-2</c:v>
                </c:pt>
                <c:pt idx="45">
                  <c:v>1.35368E-2</c:v>
                </c:pt>
                <c:pt idx="46">
                  <c:v>1.3804E-2</c:v>
                </c:pt>
                <c:pt idx="47">
                  <c:v>1.40661E-2</c:v>
                </c:pt>
                <c:pt idx="48">
                  <c:v>1.43281E-2</c:v>
                </c:pt>
                <c:pt idx="49">
                  <c:v>1.4590199999999999E-2</c:v>
                </c:pt>
                <c:pt idx="50">
                  <c:v>1.4852300000000001E-2</c:v>
                </c:pt>
                <c:pt idx="51">
                  <c:v>1.5114300000000001E-2</c:v>
                </c:pt>
                <c:pt idx="52">
                  <c:v>1.53764E-2</c:v>
                </c:pt>
                <c:pt idx="53">
                  <c:v>1.56384E-2</c:v>
                </c:pt>
                <c:pt idx="54">
                  <c:v>1.5900500000000001E-2</c:v>
                </c:pt>
                <c:pt idx="55">
                  <c:v>1.6162599999999999E-2</c:v>
                </c:pt>
                <c:pt idx="56">
                  <c:v>1.6424600000000001E-2</c:v>
                </c:pt>
                <c:pt idx="57">
                  <c:v>1.6686699999999999E-2</c:v>
                </c:pt>
                <c:pt idx="58">
                  <c:v>1.69488E-2</c:v>
                </c:pt>
                <c:pt idx="59">
                  <c:v>1.7184399999999999E-2</c:v>
                </c:pt>
                <c:pt idx="60">
                  <c:v>1.7417700000000001E-2</c:v>
                </c:pt>
                <c:pt idx="61">
                  <c:v>1.7650900000000001E-2</c:v>
                </c:pt>
                <c:pt idx="62">
                  <c:v>1.78841E-2</c:v>
                </c:pt>
                <c:pt idx="63">
                  <c:v>1.8117399999999999E-2</c:v>
                </c:pt>
                <c:pt idx="64">
                  <c:v>1.8350600000000002E-2</c:v>
                </c:pt>
                <c:pt idx="65">
                  <c:v>1.8583800000000001E-2</c:v>
                </c:pt>
                <c:pt idx="66">
                  <c:v>1.8817E-2</c:v>
                </c:pt>
                <c:pt idx="67">
                  <c:v>1.9050299999999999E-2</c:v>
                </c:pt>
                <c:pt idx="68">
                  <c:v>1.9283499999999999E-2</c:v>
                </c:pt>
                <c:pt idx="69">
                  <c:v>1.9516700000000001E-2</c:v>
                </c:pt>
                <c:pt idx="70">
                  <c:v>1.975E-2</c:v>
                </c:pt>
                <c:pt idx="71">
                  <c:v>1.99832E-2</c:v>
                </c:pt>
                <c:pt idx="72">
                  <c:v>2.0216399999999999E-2</c:v>
                </c:pt>
                <c:pt idx="73">
                  <c:v>2.0434299999999999E-2</c:v>
                </c:pt>
                <c:pt idx="74">
                  <c:v>2.0632399999999999E-2</c:v>
                </c:pt>
                <c:pt idx="75">
                  <c:v>2.0830399999999999E-2</c:v>
                </c:pt>
                <c:pt idx="76">
                  <c:v>2.1028399999999999E-2</c:v>
                </c:pt>
                <c:pt idx="77">
                  <c:v>2.1226499999999999E-2</c:v>
                </c:pt>
                <c:pt idx="78">
                  <c:v>2.1424499999999999E-2</c:v>
                </c:pt>
                <c:pt idx="79">
                  <c:v>2.1622499999999999E-2</c:v>
                </c:pt>
                <c:pt idx="80">
                  <c:v>2.1820599999999999E-2</c:v>
                </c:pt>
                <c:pt idx="81">
                  <c:v>2.2018599999999999E-2</c:v>
                </c:pt>
                <c:pt idx="82">
                  <c:v>2.22166E-2</c:v>
                </c:pt>
                <c:pt idx="83">
                  <c:v>2.24146E-2</c:v>
                </c:pt>
                <c:pt idx="84">
                  <c:v>2.2612699999999999E-2</c:v>
                </c:pt>
                <c:pt idx="85">
                  <c:v>2.28107E-2</c:v>
                </c:pt>
                <c:pt idx="86">
                  <c:v>2.30087E-2</c:v>
                </c:pt>
                <c:pt idx="87">
                  <c:v>2.32068E-2</c:v>
                </c:pt>
                <c:pt idx="88">
                  <c:v>2.34048E-2</c:v>
                </c:pt>
                <c:pt idx="89">
                  <c:v>2.3600200000000002E-2</c:v>
                </c:pt>
                <c:pt idx="90">
                  <c:v>2.3768600000000001E-2</c:v>
                </c:pt>
                <c:pt idx="91">
                  <c:v>2.3937E-2</c:v>
                </c:pt>
                <c:pt idx="92">
                  <c:v>2.4105399999999999E-2</c:v>
                </c:pt>
                <c:pt idx="93">
                  <c:v>2.4273900000000001E-2</c:v>
                </c:pt>
                <c:pt idx="94">
                  <c:v>2.44423E-2</c:v>
                </c:pt>
                <c:pt idx="95">
                  <c:v>2.4610699999999999E-2</c:v>
                </c:pt>
                <c:pt idx="96">
                  <c:v>2.4779099999999998E-2</c:v>
                </c:pt>
                <c:pt idx="97">
                  <c:v>2.4947500000000001E-2</c:v>
                </c:pt>
                <c:pt idx="98">
                  <c:v>2.5115999999999999E-2</c:v>
                </c:pt>
                <c:pt idx="99">
                  <c:v>2.5284399999999999E-2</c:v>
                </c:pt>
                <c:pt idx="100">
                  <c:v>2.5452800000000001E-2</c:v>
                </c:pt>
                <c:pt idx="101">
                  <c:v>2.56212E-2</c:v>
                </c:pt>
                <c:pt idx="102">
                  <c:v>2.5789599999999999E-2</c:v>
                </c:pt>
                <c:pt idx="103">
                  <c:v>2.5957999999999998E-2</c:v>
                </c:pt>
                <c:pt idx="104">
                  <c:v>2.61265E-2</c:v>
                </c:pt>
                <c:pt idx="105">
                  <c:v>2.62949E-2</c:v>
                </c:pt>
                <c:pt idx="106">
                  <c:v>2.6463299999999999E-2</c:v>
                </c:pt>
                <c:pt idx="107">
                  <c:v>2.6631700000000001E-2</c:v>
                </c:pt>
                <c:pt idx="108">
                  <c:v>2.6790600000000001E-2</c:v>
                </c:pt>
                <c:pt idx="109">
                  <c:v>2.6944200000000001E-2</c:v>
                </c:pt>
                <c:pt idx="110">
                  <c:v>2.7097799999999998E-2</c:v>
                </c:pt>
                <c:pt idx="111">
                  <c:v>2.7251399999999999E-2</c:v>
                </c:pt>
                <c:pt idx="112">
                  <c:v>2.7404999999999999E-2</c:v>
                </c:pt>
                <c:pt idx="113">
                  <c:v>2.7558599999999999E-2</c:v>
                </c:pt>
                <c:pt idx="114">
                  <c:v>2.7712199999999999E-2</c:v>
                </c:pt>
                <c:pt idx="115">
                  <c:v>2.78657E-2</c:v>
                </c:pt>
                <c:pt idx="116">
                  <c:v>2.80193E-2</c:v>
                </c:pt>
                <c:pt idx="117">
                  <c:v>2.8172900000000001E-2</c:v>
                </c:pt>
                <c:pt idx="118">
                  <c:v>2.8326500000000001E-2</c:v>
                </c:pt>
                <c:pt idx="119">
                  <c:v>2.8480100000000001E-2</c:v>
                </c:pt>
                <c:pt idx="120">
                  <c:v>2.8633700000000002E-2</c:v>
                </c:pt>
                <c:pt idx="121">
                  <c:v>2.8787199999999999E-2</c:v>
                </c:pt>
                <c:pt idx="122">
                  <c:v>2.8940799999999999E-2</c:v>
                </c:pt>
                <c:pt idx="123">
                  <c:v>2.9094399999999999E-2</c:v>
                </c:pt>
                <c:pt idx="124">
                  <c:v>2.9248E-2</c:v>
                </c:pt>
                <c:pt idx="125">
                  <c:v>2.94016E-2</c:v>
                </c:pt>
                <c:pt idx="126">
                  <c:v>2.95552E-2</c:v>
                </c:pt>
                <c:pt idx="127">
                  <c:v>2.97088E-2</c:v>
                </c:pt>
                <c:pt idx="128">
                  <c:v>2.9862300000000001E-2</c:v>
                </c:pt>
                <c:pt idx="129">
                  <c:v>3.0011400000000001E-2</c:v>
                </c:pt>
                <c:pt idx="130">
                  <c:v>3.0159399999999999E-2</c:v>
                </c:pt>
                <c:pt idx="131">
                  <c:v>3.0307400000000002E-2</c:v>
                </c:pt>
                <c:pt idx="132">
                  <c:v>3.04555E-2</c:v>
                </c:pt>
                <c:pt idx="133">
                  <c:v>3.0603499999999999E-2</c:v>
                </c:pt>
                <c:pt idx="134">
                  <c:v>3.0751500000000001E-2</c:v>
                </c:pt>
                <c:pt idx="135">
                  <c:v>3.08995E-2</c:v>
                </c:pt>
                <c:pt idx="136">
                  <c:v>3.1047499999999999E-2</c:v>
                </c:pt>
                <c:pt idx="137">
                  <c:v>3.11956E-2</c:v>
                </c:pt>
                <c:pt idx="138">
                  <c:v>3.1343599999999999E-2</c:v>
                </c:pt>
                <c:pt idx="139">
                  <c:v>3.1491600000000002E-2</c:v>
                </c:pt>
                <c:pt idx="140">
                  <c:v>3.1639599999999997E-2</c:v>
                </c:pt>
                <c:pt idx="141">
                  <c:v>3.1787599999999999E-2</c:v>
                </c:pt>
                <c:pt idx="142">
                  <c:v>3.1935699999999997E-2</c:v>
                </c:pt>
                <c:pt idx="143">
                  <c:v>3.20837E-2</c:v>
                </c:pt>
                <c:pt idx="144">
                  <c:v>3.2231700000000002E-2</c:v>
                </c:pt>
                <c:pt idx="145">
                  <c:v>3.2379699999999997E-2</c:v>
                </c:pt>
                <c:pt idx="146">
                  <c:v>3.25277E-2</c:v>
                </c:pt>
                <c:pt idx="147">
                  <c:v>3.2675799999999998E-2</c:v>
                </c:pt>
                <c:pt idx="148">
                  <c:v>3.28238E-2</c:v>
                </c:pt>
                <c:pt idx="149">
                  <c:v>3.2971800000000002E-2</c:v>
                </c:pt>
                <c:pt idx="150">
                  <c:v>3.3119799999999998E-2</c:v>
                </c:pt>
                <c:pt idx="151">
                  <c:v>3.32678E-2</c:v>
                </c:pt>
                <c:pt idx="152">
                  <c:v>3.3415199999999999E-2</c:v>
                </c:pt>
                <c:pt idx="153">
                  <c:v>3.3561199999999999E-2</c:v>
                </c:pt>
                <c:pt idx="154">
                  <c:v>3.37072E-2</c:v>
                </c:pt>
                <c:pt idx="155">
                  <c:v>3.3853099999999997E-2</c:v>
                </c:pt>
                <c:pt idx="156">
                  <c:v>3.3999099999999997E-2</c:v>
                </c:pt>
                <c:pt idx="157">
                  <c:v>3.4145099999999998E-2</c:v>
                </c:pt>
                <c:pt idx="158">
                  <c:v>3.4291000000000002E-2</c:v>
                </c:pt>
                <c:pt idx="159">
                  <c:v>3.4437000000000002E-2</c:v>
                </c:pt>
                <c:pt idx="160">
                  <c:v>3.4583000000000003E-2</c:v>
                </c:pt>
                <c:pt idx="161">
                  <c:v>3.4729000000000003E-2</c:v>
                </c:pt>
                <c:pt idx="162">
                  <c:v>3.48749E-2</c:v>
                </c:pt>
                <c:pt idx="163">
                  <c:v>3.5020900000000001E-2</c:v>
                </c:pt>
                <c:pt idx="164">
                  <c:v>3.5166900000000001E-2</c:v>
                </c:pt>
                <c:pt idx="165">
                  <c:v>3.5312799999999998E-2</c:v>
                </c:pt>
                <c:pt idx="166">
                  <c:v>3.5458799999999999E-2</c:v>
                </c:pt>
                <c:pt idx="167">
                  <c:v>3.5604799999999999E-2</c:v>
                </c:pt>
                <c:pt idx="168">
                  <c:v>3.5750700000000003E-2</c:v>
                </c:pt>
                <c:pt idx="169">
                  <c:v>3.5896699999999997E-2</c:v>
                </c:pt>
                <c:pt idx="170">
                  <c:v>3.6042699999999997E-2</c:v>
                </c:pt>
                <c:pt idx="171">
                  <c:v>3.6188600000000001E-2</c:v>
                </c:pt>
                <c:pt idx="172">
                  <c:v>3.6334600000000002E-2</c:v>
                </c:pt>
                <c:pt idx="173">
                  <c:v>3.6480600000000002E-2</c:v>
                </c:pt>
                <c:pt idx="174">
                  <c:v>3.6626499999999999E-2</c:v>
                </c:pt>
                <c:pt idx="175">
                  <c:v>3.67725E-2</c:v>
                </c:pt>
                <c:pt idx="176">
                  <c:v>3.69185E-2</c:v>
                </c:pt>
                <c:pt idx="177">
                  <c:v>3.70645E-2</c:v>
                </c:pt>
                <c:pt idx="178">
                  <c:v>3.7210399999999998E-2</c:v>
                </c:pt>
                <c:pt idx="179">
                  <c:v>3.73572E-2</c:v>
                </c:pt>
                <c:pt idx="180">
                  <c:v>3.7504200000000001E-2</c:v>
                </c:pt>
                <c:pt idx="181">
                  <c:v>3.76511E-2</c:v>
                </c:pt>
                <c:pt idx="182">
                  <c:v>3.7798100000000001E-2</c:v>
                </c:pt>
                <c:pt idx="183">
                  <c:v>3.7945100000000002E-2</c:v>
                </c:pt>
                <c:pt idx="184">
                  <c:v>3.8092099999999997E-2</c:v>
                </c:pt>
                <c:pt idx="185">
                  <c:v>3.8239000000000002E-2</c:v>
                </c:pt>
                <c:pt idx="186">
                  <c:v>3.8386000000000003E-2</c:v>
                </c:pt>
                <c:pt idx="187">
                  <c:v>3.8532999999999998E-2</c:v>
                </c:pt>
                <c:pt idx="188">
                  <c:v>3.8679999999999999E-2</c:v>
                </c:pt>
                <c:pt idx="189">
                  <c:v>3.8826899999999998E-2</c:v>
                </c:pt>
                <c:pt idx="190">
                  <c:v>3.8973899999999999E-2</c:v>
                </c:pt>
                <c:pt idx="191">
                  <c:v>3.91209E-2</c:v>
                </c:pt>
                <c:pt idx="192">
                  <c:v>3.9267900000000001E-2</c:v>
                </c:pt>
                <c:pt idx="193">
                  <c:v>3.9414900000000003E-2</c:v>
                </c:pt>
                <c:pt idx="194">
                  <c:v>3.9561800000000001E-2</c:v>
                </c:pt>
                <c:pt idx="195">
                  <c:v>3.9708800000000002E-2</c:v>
                </c:pt>
                <c:pt idx="196">
                  <c:v>3.9855799999999997E-2</c:v>
                </c:pt>
                <c:pt idx="197">
                  <c:v>4.0002799999999998E-2</c:v>
                </c:pt>
                <c:pt idx="198">
                  <c:v>4.0149700000000003E-2</c:v>
                </c:pt>
                <c:pt idx="199">
                  <c:v>4.0296699999999998E-2</c:v>
                </c:pt>
                <c:pt idx="200">
                  <c:v>4.0443699999999999E-2</c:v>
                </c:pt>
                <c:pt idx="201">
                  <c:v>4.05907E-2</c:v>
                </c:pt>
                <c:pt idx="202">
                  <c:v>4.0737700000000002E-2</c:v>
                </c:pt>
                <c:pt idx="203">
                  <c:v>4.08846E-2</c:v>
                </c:pt>
                <c:pt idx="204">
                  <c:v>4.1031600000000001E-2</c:v>
                </c:pt>
                <c:pt idx="205">
                  <c:v>4.1178600000000003E-2</c:v>
                </c:pt>
                <c:pt idx="206">
                  <c:v>4.1325599999999997E-2</c:v>
                </c:pt>
                <c:pt idx="207">
                  <c:v>4.1472500000000002E-2</c:v>
                </c:pt>
                <c:pt idx="208">
                  <c:v>4.1619499999999997E-2</c:v>
                </c:pt>
                <c:pt idx="209">
                  <c:v>4.1769500000000001E-2</c:v>
                </c:pt>
                <c:pt idx="210">
                  <c:v>4.1920100000000002E-2</c:v>
                </c:pt>
                <c:pt idx="211">
                  <c:v>4.2070799999999998E-2</c:v>
                </c:pt>
                <c:pt idx="212">
                  <c:v>4.2221399999999999E-2</c:v>
                </c:pt>
                <c:pt idx="213">
                  <c:v>4.2372E-2</c:v>
                </c:pt>
                <c:pt idx="214">
                  <c:v>4.2522699999999997E-2</c:v>
                </c:pt>
                <c:pt idx="215">
                  <c:v>4.2673299999999997E-2</c:v>
                </c:pt>
                <c:pt idx="216">
                  <c:v>4.2824000000000001E-2</c:v>
                </c:pt>
                <c:pt idx="217">
                  <c:v>4.2974600000000002E-2</c:v>
                </c:pt>
                <c:pt idx="218">
                  <c:v>4.3125200000000002E-2</c:v>
                </c:pt>
                <c:pt idx="219">
                  <c:v>4.3275899999999999E-2</c:v>
                </c:pt>
                <c:pt idx="220">
                  <c:v>4.34265E-2</c:v>
                </c:pt>
                <c:pt idx="221">
                  <c:v>4.3577100000000001E-2</c:v>
                </c:pt>
                <c:pt idx="222">
                  <c:v>4.3727799999999997E-2</c:v>
                </c:pt>
                <c:pt idx="223">
                  <c:v>4.3878399999999998E-2</c:v>
                </c:pt>
                <c:pt idx="224">
                  <c:v>4.4028999999999999E-2</c:v>
                </c:pt>
                <c:pt idx="225">
                  <c:v>4.4179700000000002E-2</c:v>
                </c:pt>
                <c:pt idx="226">
                  <c:v>4.4330300000000003E-2</c:v>
                </c:pt>
                <c:pt idx="227">
                  <c:v>4.4480899999999997E-2</c:v>
                </c:pt>
                <c:pt idx="228">
                  <c:v>4.46316E-2</c:v>
                </c:pt>
                <c:pt idx="229">
                  <c:v>4.4782200000000001E-2</c:v>
                </c:pt>
                <c:pt idx="230">
                  <c:v>4.4932899999999998E-2</c:v>
                </c:pt>
                <c:pt idx="231">
                  <c:v>4.5083499999999999E-2</c:v>
                </c:pt>
                <c:pt idx="232">
                  <c:v>4.5234099999999999E-2</c:v>
                </c:pt>
                <c:pt idx="233">
                  <c:v>4.5384800000000003E-2</c:v>
                </c:pt>
                <c:pt idx="234">
                  <c:v>4.5535399999999997E-2</c:v>
                </c:pt>
                <c:pt idx="235">
                  <c:v>4.5685999999999997E-2</c:v>
                </c:pt>
                <c:pt idx="236">
                  <c:v>4.5836700000000001E-2</c:v>
                </c:pt>
                <c:pt idx="237">
                  <c:v>4.5987300000000002E-2</c:v>
                </c:pt>
                <c:pt idx="238">
                  <c:v>4.6137900000000003E-2</c:v>
                </c:pt>
                <c:pt idx="239">
                  <c:v>4.6288599999999999E-2</c:v>
                </c:pt>
                <c:pt idx="240">
                  <c:v>4.64392E-2</c:v>
                </c:pt>
                <c:pt idx="241">
                  <c:v>4.6589800000000001E-2</c:v>
                </c:pt>
                <c:pt idx="242">
                  <c:v>4.6740499999999997E-2</c:v>
                </c:pt>
                <c:pt idx="243">
                  <c:v>4.6895699999999998E-2</c:v>
                </c:pt>
                <c:pt idx="244">
                  <c:v>4.7051000000000003E-2</c:v>
                </c:pt>
                <c:pt idx="245">
                  <c:v>4.7206199999999997E-2</c:v>
                </c:pt>
                <c:pt idx="246">
                  <c:v>4.7361399999999998E-2</c:v>
                </c:pt>
                <c:pt idx="247">
                  <c:v>4.7516599999999999E-2</c:v>
                </c:pt>
                <c:pt idx="248">
                  <c:v>4.76718E-2</c:v>
                </c:pt>
                <c:pt idx="249">
                  <c:v>4.7827000000000001E-2</c:v>
                </c:pt>
                <c:pt idx="250">
                  <c:v>4.7982200000000003E-2</c:v>
                </c:pt>
                <c:pt idx="251">
                  <c:v>4.8137399999999997E-2</c:v>
                </c:pt>
                <c:pt idx="252">
                  <c:v>4.8292599999999998E-2</c:v>
                </c:pt>
                <c:pt idx="253">
                  <c:v>4.8447799999999999E-2</c:v>
                </c:pt>
                <c:pt idx="254">
                  <c:v>4.8603E-2</c:v>
                </c:pt>
                <c:pt idx="255">
                  <c:v>4.8758299999999997E-2</c:v>
                </c:pt>
                <c:pt idx="256">
                  <c:v>4.8913499999999999E-2</c:v>
                </c:pt>
                <c:pt idx="257">
                  <c:v>4.90687E-2</c:v>
                </c:pt>
                <c:pt idx="258">
                  <c:v>4.9223900000000001E-2</c:v>
                </c:pt>
                <c:pt idx="259">
                  <c:v>4.9379100000000002E-2</c:v>
                </c:pt>
                <c:pt idx="260">
                  <c:v>4.9534300000000003E-2</c:v>
                </c:pt>
                <c:pt idx="261">
                  <c:v>4.9689499999999998E-2</c:v>
                </c:pt>
                <c:pt idx="262">
                  <c:v>4.9844699999999999E-2</c:v>
                </c:pt>
                <c:pt idx="263">
                  <c:v>4.99999E-2</c:v>
                </c:pt>
                <c:pt idx="264">
                  <c:v>5.0155100000000001E-2</c:v>
                </c:pt>
                <c:pt idx="265">
                  <c:v>5.0310300000000002E-2</c:v>
                </c:pt>
                <c:pt idx="266">
                  <c:v>5.0465500000000003E-2</c:v>
                </c:pt>
                <c:pt idx="267">
                  <c:v>5.0620800000000001E-2</c:v>
                </c:pt>
                <c:pt idx="268">
                  <c:v>5.0776000000000002E-2</c:v>
                </c:pt>
                <c:pt idx="269">
                  <c:v>5.0931200000000003E-2</c:v>
                </c:pt>
                <c:pt idx="270">
                  <c:v>5.1086399999999997E-2</c:v>
                </c:pt>
                <c:pt idx="271">
                  <c:v>5.1241599999999998E-2</c:v>
                </c:pt>
                <c:pt idx="272">
                  <c:v>5.1396799999999999E-2</c:v>
                </c:pt>
                <c:pt idx="273">
                  <c:v>5.1552000000000001E-2</c:v>
                </c:pt>
                <c:pt idx="274">
                  <c:v>5.1707200000000002E-2</c:v>
                </c:pt>
                <c:pt idx="275">
                  <c:v>5.1862400000000003E-2</c:v>
                </c:pt>
                <c:pt idx="276">
                  <c:v>5.2017599999999997E-2</c:v>
                </c:pt>
                <c:pt idx="277">
                  <c:v>5.2172799999999998E-2</c:v>
                </c:pt>
                <c:pt idx="278">
                  <c:v>5.2328E-2</c:v>
                </c:pt>
                <c:pt idx="279">
                  <c:v>5.2483299999999997E-2</c:v>
                </c:pt>
                <c:pt idx="280">
                  <c:v>5.2638499999999998E-2</c:v>
                </c:pt>
                <c:pt idx="281">
                  <c:v>5.2792100000000002E-2</c:v>
                </c:pt>
                <c:pt idx="282">
                  <c:v>5.29455E-2</c:v>
                </c:pt>
                <c:pt idx="283">
                  <c:v>5.3098899999999997E-2</c:v>
                </c:pt>
                <c:pt idx="284">
                  <c:v>5.3252300000000002E-2</c:v>
                </c:pt>
                <c:pt idx="285">
                  <c:v>5.34057E-2</c:v>
                </c:pt>
                <c:pt idx="286">
                  <c:v>5.3559000000000002E-2</c:v>
                </c:pt>
                <c:pt idx="287">
                  <c:v>5.37124E-2</c:v>
                </c:pt>
                <c:pt idx="288">
                  <c:v>5.3865799999999998E-2</c:v>
                </c:pt>
                <c:pt idx="289">
                  <c:v>5.4019200000000003E-2</c:v>
                </c:pt>
                <c:pt idx="290">
                  <c:v>5.4172600000000001E-2</c:v>
                </c:pt>
                <c:pt idx="291">
                  <c:v>5.4325999999999999E-2</c:v>
                </c:pt>
                <c:pt idx="292">
                  <c:v>5.4479300000000001E-2</c:v>
                </c:pt>
                <c:pt idx="293">
                  <c:v>5.4632699999999999E-2</c:v>
                </c:pt>
                <c:pt idx="294">
                  <c:v>5.4786099999999997E-2</c:v>
                </c:pt>
                <c:pt idx="295">
                  <c:v>5.4939500000000002E-2</c:v>
                </c:pt>
                <c:pt idx="296">
                  <c:v>5.50929E-2</c:v>
                </c:pt>
                <c:pt idx="297">
                  <c:v>5.5246299999999998E-2</c:v>
                </c:pt>
                <c:pt idx="298">
                  <c:v>5.5399700000000003E-2</c:v>
                </c:pt>
                <c:pt idx="299">
                  <c:v>5.5552999999999998E-2</c:v>
                </c:pt>
                <c:pt idx="300">
                  <c:v>5.5706400000000003E-2</c:v>
                </c:pt>
                <c:pt idx="301">
                  <c:v>5.5859800000000001E-2</c:v>
                </c:pt>
                <c:pt idx="302">
                  <c:v>5.6013199999999999E-2</c:v>
                </c:pt>
                <c:pt idx="303">
                  <c:v>5.6166599999999997E-2</c:v>
                </c:pt>
                <c:pt idx="304">
                  <c:v>5.6320000000000002E-2</c:v>
                </c:pt>
                <c:pt idx="305">
                  <c:v>5.6473299999999997E-2</c:v>
                </c:pt>
                <c:pt idx="306">
                  <c:v>5.6626700000000002E-2</c:v>
                </c:pt>
                <c:pt idx="307">
                  <c:v>5.67801E-2</c:v>
                </c:pt>
                <c:pt idx="308">
                  <c:v>5.6933499999999998E-2</c:v>
                </c:pt>
                <c:pt idx="309">
                  <c:v>5.7086900000000003E-2</c:v>
                </c:pt>
                <c:pt idx="310">
                  <c:v>5.7240300000000001E-2</c:v>
                </c:pt>
                <c:pt idx="311">
                  <c:v>5.7393699999999999E-2</c:v>
                </c:pt>
                <c:pt idx="312">
                  <c:v>5.7547000000000001E-2</c:v>
                </c:pt>
                <c:pt idx="313">
                  <c:v>5.7700399999999999E-2</c:v>
                </c:pt>
                <c:pt idx="314">
                  <c:v>5.7853799999999997E-2</c:v>
                </c:pt>
                <c:pt idx="315">
                  <c:v>5.8007200000000002E-2</c:v>
                </c:pt>
                <c:pt idx="316">
                  <c:v>5.81606E-2</c:v>
                </c:pt>
                <c:pt idx="317">
                  <c:v>5.8313999999999998E-2</c:v>
                </c:pt>
                <c:pt idx="318">
                  <c:v>5.84673E-2</c:v>
                </c:pt>
                <c:pt idx="319">
                  <c:v>5.8620699999999998E-2</c:v>
                </c:pt>
                <c:pt idx="320">
                  <c:v>5.8774100000000003E-2</c:v>
                </c:pt>
                <c:pt idx="321">
                  <c:v>5.8927500000000001E-2</c:v>
                </c:pt>
                <c:pt idx="322">
                  <c:v>5.9080899999999999E-2</c:v>
                </c:pt>
                <c:pt idx="323">
                  <c:v>5.9234299999999997E-2</c:v>
                </c:pt>
                <c:pt idx="324">
                  <c:v>5.9386599999999998E-2</c:v>
                </c:pt>
                <c:pt idx="325">
                  <c:v>5.95387E-2</c:v>
                </c:pt>
                <c:pt idx="326">
                  <c:v>5.9690800000000002E-2</c:v>
                </c:pt>
                <c:pt idx="327">
                  <c:v>5.9842800000000002E-2</c:v>
                </c:pt>
                <c:pt idx="328">
                  <c:v>5.9994899999999997E-2</c:v>
                </c:pt>
                <c:pt idx="329">
                  <c:v>6.0146900000000003E-2</c:v>
                </c:pt>
                <c:pt idx="330">
                  <c:v>6.0298999999999998E-2</c:v>
                </c:pt>
                <c:pt idx="331">
                  <c:v>6.0451100000000001E-2</c:v>
                </c:pt>
                <c:pt idx="332">
                  <c:v>6.06031E-2</c:v>
                </c:pt>
                <c:pt idx="333">
                  <c:v>6.0755200000000002E-2</c:v>
                </c:pt>
                <c:pt idx="334">
                  <c:v>6.0907299999999998E-2</c:v>
                </c:pt>
                <c:pt idx="335">
                  <c:v>6.1059299999999997E-2</c:v>
                </c:pt>
                <c:pt idx="336">
                  <c:v>6.1211399999999999E-2</c:v>
                </c:pt>
                <c:pt idx="337">
                  <c:v>6.1363500000000001E-2</c:v>
                </c:pt>
                <c:pt idx="338">
                  <c:v>6.1515500000000001E-2</c:v>
                </c:pt>
                <c:pt idx="339">
                  <c:v>6.1667600000000003E-2</c:v>
                </c:pt>
                <c:pt idx="340">
                  <c:v>6.1819699999999998E-2</c:v>
                </c:pt>
                <c:pt idx="341">
                  <c:v>6.1971699999999998E-2</c:v>
                </c:pt>
                <c:pt idx="342">
                  <c:v>6.21238E-2</c:v>
                </c:pt>
                <c:pt idx="343">
                  <c:v>6.2275799999999999E-2</c:v>
                </c:pt>
                <c:pt idx="344">
                  <c:v>6.2427900000000001E-2</c:v>
                </c:pt>
                <c:pt idx="345">
                  <c:v>6.2579999999999997E-2</c:v>
                </c:pt>
                <c:pt idx="346">
                  <c:v>6.2731999999999996E-2</c:v>
                </c:pt>
                <c:pt idx="347">
                  <c:v>6.2884099999999998E-2</c:v>
                </c:pt>
                <c:pt idx="348">
                  <c:v>6.3036200000000001E-2</c:v>
                </c:pt>
                <c:pt idx="349">
                  <c:v>6.31882E-2</c:v>
                </c:pt>
                <c:pt idx="350">
                  <c:v>6.3340300000000002E-2</c:v>
                </c:pt>
                <c:pt idx="351">
                  <c:v>6.3492400000000004E-2</c:v>
                </c:pt>
                <c:pt idx="352">
                  <c:v>6.3644400000000004E-2</c:v>
                </c:pt>
                <c:pt idx="353">
                  <c:v>6.3796500000000006E-2</c:v>
                </c:pt>
                <c:pt idx="354">
                  <c:v>6.3948500000000005E-2</c:v>
                </c:pt>
                <c:pt idx="355">
                  <c:v>6.4100599999999994E-2</c:v>
                </c:pt>
                <c:pt idx="356">
                  <c:v>6.4252699999999996E-2</c:v>
                </c:pt>
                <c:pt idx="357">
                  <c:v>6.4404699999999995E-2</c:v>
                </c:pt>
                <c:pt idx="358">
                  <c:v>6.4556799999999998E-2</c:v>
                </c:pt>
                <c:pt idx="359">
                  <c:v>6.47089E-2</c:v>
                </c:pt>
                <c:pt idx="360">
                  <c:v>6.4860899999999999E-2</c:v>
                </c:pt>
                <c:pt idx="361">
                  <c:v>6.5013000000000001E-2</c:v>
                </c:pt>
                <c:pt idx="362">
                  <c:v>6.5165100000000004E-2</c:v>
                </c:pt>
                <c:pt idx="363">
                  <c:v>6.5317100000000003E-2</c:v>
                </c:pt>
                <c:pt idx="364">
                  <c:v>6.5469200000000005E-2</c:v>
                </c:pt>
                <c:pt idx="365">
                  <c:v>6.5621299999999994E-2</c:v>
                </c:pt>
                <c:pt idx="366">
                  <c:v>6.5773300000000007E-2</c:v>
                </c:pt>
                <c:pt idx="367">
                  <c:v>6.5925399999999995E-2</c:v>
                </c:pt>
                <c:pt idx="368">
                  <c:v>6.6068799999999997E-2</c:v>
                </c:pt>
                <c:pt idx="369">
                  <c:v>6.6205899999999998E-2</c:v>
                </c:pt>
                <c:pt idx="370">
                  <c:v>6.6343100000000002E-2</c:v>
                </c:pt>
                <c:pt idx="371">
                  <c:v>6.6480200000000003E-2</c:v>
                </c:pt>
                <c:pt idx="372">
                  <c:v>6.6617399999999993E-2</c:v>
                </c:pt>
                <c:pt idx="373">
                  <c:v>6.6754599999999997E-2</c:v>
                </c:pt>
                <c:pt idx="374">
                  <c:v>6.6891699999999998E-2</c:v>
                </c:pt>
                <c:pt idx="375">
                  <c:v>6.7028900000000002E-2</c:v>
                </c:pt>
                <c:pt idx="376">
                  <c:v>6.7166000000000003E-2</c:v>
                </c:pt>
                <c:pt idx="377">
                  <c:v>6.7303199999999994E-2</c:v>
                </c:pt>
                <c:pt idx="378">
                  <c:v>6.7440399999999998E-2</c:v>
                </c:pt>
                <c:pt idx="379">
                  <c:v>6.7577499999999999E-2</c:v>
                </c:pt>
                <c:pt idx="380">
                  <c:v>6.7714700000000003E-2</c:v>
                </c:pt>
                <c:pt idx="381">
                  <c:v>6.7851900000000007E-2</c:v>
                </c:pt>
                <c:pt idx="382">
                  <c:v>6.7988999999999994E-2</c:v>
                </c:pt>
                <c:pt idx="383">
                  <c:v>6.8126199999999998E-2</c:v>
                </c:pt>
                <c:pt idx="384">
                  <c:v>6.8263299999999999E-2</c:v>
                </c:pt>
                <c:pt idx="385">
                  <c:v>6.8400500000000003E-2</c:v>
                </c:pt>
                <c:pt idx="386">
                  <c:v>6.8537699999999993E-2</c:v>
                </c:pt>
                <c:pt idx="387">
                  <c:v>6.8674799999999994E-2</c:v>
                </c:pt>
                <c:pt idx="388">
                  <c:v>6.8811999999999998E-2</c:v>
                </c:pt>
                <c:pt idx="389">
                  <c:v>6.8949099999999999E-2</c:v>
                </c:pt>
                <c:pt idx="390">
                  <c:v>6.9086300000000003E-2</c:v>
                </c:pt>
                <c:pt idx="391">
                  <c:v>6.9223499999999993E-2</c:v>
                </c:pt>
                <c:pt idx="392">
                  <c:v>6.9360599999999994E-2</c:v>
                </c:pt>
                <c:pt idx="393">
                  <c:v>6.9497799999999998E-2</c:v>
                </c:pt>
                <c:pt idx="394">
                  <c:v>6.96349E-2</c:v>
                </c:pt>
                <c:pt idx="395">
                  <c:v>6.9772100000000004E-2</c:v>
                </c:pt>
                <c:pt idx="396">
                  <c:v>6.9909299999999994E-2</c:v>
                </c:pt>
                <c:pt idx="397">
                  <c:v>7.0046399999999995E-2</c:v>
                </c:pt>
                <c:pt idx="398">
                  <c:v>7.0183599999999999E-2</c:v>
                </c:pt>
                <c:pt idx="399">
                  <c:v>7.03207E-2</c:v>
                </c:pt>
                <c:pt idx="400">
                  <c:v>7.0457900000000004E-2</c:v>
                </c:pt>
                <c:pt idx="401">
                  <c:v>7.0595099999999994E-2</c:v>
                </c:pt>
                <c:pt idx="402">
                  <c:v>7.0732199999999995E-2</c:v>
                </c:pt>
                <c:pt idx="403">
                  <c:v>7.0869399999999999E-2</c:v>
                </c:pt>
                <c:pt idx="404">
                  <c:v>7.1006600000000003E-2</c:v>
                </c:pt>
                <c:pt idx="405">
                  <c:v>7.1143700000000004E-2</c:v>
                </c:pt>
                <c:pt idx="406">
                  <c:v>7.1280899999999994E-2</c:v>
                </c:pt>
                <c:pt idx="407">
                  <c:v>7.1417999999999995E-2</c:v>
                </c:pt>
                <c:pt idx="408">
                  <c:v>7.1555199999999999E-2</c:v>
                </c:pt>
                <c:pt idx="409">
                  <c:v>7.1692400000000003E-2</c:v>
                </c:pt>
                <c:pt idx="410">
                  <c:v>7.1829500000000004E-2</c:v>
                </c:pt>
                <c:pt idx="411">
                  <c:v>7.1966699999999995E-2</c:v>
                </c:pt>
                <c:pt idx="412">
                  <c:v>7.2090100000000004E-2</c:v>
                </c:pt>
                <c:pt idx="413">
                  <c:v>7.2191900000000003E-2</c:v>
                </c:pt>
                <c:pt idx="414">
                  <c:v>7.2293700000000002E-2</c:v>
                </c:pt>
                <c:pt idx="415">
                  <c:v>7.2395500000000002E-2</c:v>
                </c:pt>
                <c:pt idx="416">
                  <c:v>7.2497300000000001E-2</c:v>
                </c:pt>
                <c:pt idx="417">
                  <c:v>7.25991E-2</c:v>
                </c:pt>
                <c:pt idx="418">
                  <c:v>7.2700899999999999E-2</c:v>
                </c:pt>
                <c:pt idx="419">
                  <c:v>7.2802699999999998E-2</c:v>
                </c:pt>
                <c:pt idx="420">
                  <c:v>7.2904499999999997E-2</c:v>
                </c:pt>
                <c:pt idx="421">
                  <c:v>7.3006299999999996E-2</c:v>
                </c:pt>
                <c:pt idx="422">
                  <c:v>7.3108099999999995E-2</c:v>
                </c:pt>
                <c:pt idx="423">
                  <c:v>7.3209899999999994E-2</c:v>
                </c:pt>
                <c:pt idx="424">
                  <c:v>7.3311699999999994E-2</c:v>
                </c:pt>
                <c:pt idx="425">
                  <c:v>7.3413599999999996E-2</c:v>
                </c:pt>
                <c:pt idx="426">
                  <c:v>7.3515399999999995E-2</c:v>
                </c:pt>
                <c:pt idx="427">
                  <c:v>7.3617199999999994E-2</c:v>
                </c:pt>
                <c:pt idx="428">
                  <c:v>7.3719000000000007E-2</c:v>
                </c:pt>
                <c:pt idx="429">
                  <c:v>7.3820800000000006E-2</c:v>
                </c:pt>
                <c:pt idx="430">
                  <c:v>7.3922600000000005E-2</c:v>
                </c:pt>
                <c:pt idx="431">
                  <c:v>7.4024400000000004E-2</c:v>
                </c:pt>
                <c:pt idx="432">
                  <c:v>7.4126200000000003E-2</c:v>
                </c:pt>
                <c:pt idx="433">
                  <c:v>7.4228000000000002E-2</c:v>
                </c:pt>
                <c:pt idx="434">
                  <c:v>7.4329800000000001E-2</c:v>
                </c:pt>
                <c:pt idx="435">
                  <c:v>7.4431600000000001E-2</c:v>
                </c:pt>
                <c:pt idx="436">
                  <c:v>7.45334E-2</c:v>
                </c:pt>
                <c:pt idx="437">
                  <c:v>7.4635199999999999E-2</c:v>
                </c:pt>
                <c:pt idx="438">
                  <c:v>7.4736999999999998E-2</c:v>
                </c:pt>
                <c:pt idx="439">
                  <c:v>7.4838799999999997E-2</c:v>
                </c:pt>
                <c:pt idx="440">
                  <c:v>7.4940599999999996E-2</c:v>
                </c:pt>
                <c:pt idx="441">
                  <c:v>7.5042399999999995E-2</c:v>
                </c:pt>
                <c:pt idx="442">
                  <c:v>7.5144199999999994E-2</c:v>
                </c:pt>
                <c:pt idx="443">
                  <c:v>7.5245999999999993E-2</c:v>
                </c:pt>
                <c:pt idx="444">
                  <c:v>7.5347800000000006E-2</c:v>
                </c:pt>
                <c:pt idx="445">
                  <c:v>7.5449600000000006E-2</c:v>
                </c:pt>
                <c:pt idx="446">
                  <c:v>7.5551400000000005E-2</c:v>
                </c:pt>
                <c:pt idx="447">
                  <c:v>7.5653200000000004E-2</c:v>
                </c:pt>
                <c:pt idx="448">
                  <c:v>7.5755000000000003E-2</c:v>
                </c:pt>
                <c:pt idx="449">
                  <c:v>7.5856800000000002E-2</c:v>
                </c:pt>
                <c:pt idx="450">
                  <c:v>7.5958600000000001E-2</c:v>
                </c:pt>
                <c:pt idx="451">
                  <c:v>7.60604E-2</c:v>
                </c:pt>
                <c:pt idx="452">
                  <c:v>7.6162199999999999E-2</c:v>
                </c:pt>
                <c:pt idx="453">
                  <c:v>7.6263999999999998E-2</c:v>
                </c:pt>
                <c:pt idx="454">
                  <c:v>7.63659E-2</c:v>
                </c:pt>
                <c:pt idx="455">
                  <c:v>7.64677E-2</c:v>
                </c:pt>
                <c:pt idx="456">
                  <c:v>7.6557500000000001E-2</c:v>
                </c:pt>
                <c:pt idx="457">
                  <c:v>7.6597499999999999E-2</c:v>
                </c:pt>
                <c:pt idx="458">
                  <c:v>7.66376E-2</c:v>
                </c:pt>
                <c:pt idx="459">
                  <c:v>7.6677700000000001E-2</c:v>
                </c:pt>
                <c:pt idx="460">
                  <c:v>7.67177E-2</c:v>
                </c:pt>
                <c:pt idx="461">
                  <c:v>7.6757800000000001E-2</c:v>
                </c:pt>
                <c:pt idx="462">
                  <c:v>7.6797799999999999E-2</c:v>
                </c:pt>
                <c:pt idx="463">
                  <c:v>7.6837900000000001E-2</c:v>
                </c:pt>
                <c:pt idx="464">
                  <c:v>7.6878000000000002E-2</c:v>
                </c:pt>
                <c:pt idx="465">
                  <c:v>7.6918E-2</c:v>
                </c:pt>
                <c:pt idx="466">
                  <c:v>7.6958100000000002E-2</c:v>
                </c:pt>
                <c:pt idx="467">
                  <c:v>7.6998200000000003E-2</c:v>
                </c:pt>
                <c:pt idx="468">
                  <c:v>7.7038200000000001E-2</c:v>
                </c:pt>
                <c:pt idx="469">
                  <c:v>7.7078300000000002E-2</c:v>
                </c:pt>
                <c:pt idx="470">
                  <c:v>7.7118400000000004E-2</c:v>
                </c:pt>
                <c:pt idx="471">
                  <c:v>7.7158400000000002E-2</c:v>
                </c:pt>
                <c:pt idx="472">
                  <c:v>7.7198500000000003E-2</c:v>
                </c:pt>
                <c:pt idx="473">
                  <c:v>7.7238500000000002E-2</c:v>
                </c:pt>
                <c:pt idx="474">
                  <c:v>7.7278600000000003E-2</c:v>
                </c:pt>
                <c:pt idx="475">
                  <c:v>7.7318700000000004E-2</c:v>
                </c:pt>
                <c:pt idx="476">
                  <c:v>7.7358700000000002E-2</c:v>
                </c:pt>
                <c:pt idx="477">
                  <c:v>7.7398800000000004E-2</c:v>
                </c:pt>
                <c:pt idx="478">
                  <c:v>7.7438900000000005E-2</c:v>
                </c:pt>
                <c:pt idx="479">
                  <c:v>7.7478900000000003E-2</c:v>
                </c:pt>
                <c:pt idx="480">
                  <c:v>7.7519000000000005E-2</c:v>
                </c:pt>
                <c:pt idx="481">
                  <c:v>7.7559000000000003E-2</c:v>
                </c:pt>
                <c:pt idx="482">
                  <c:v>7.7599100000000004E-2</c:v>
                </c:pt>
                <c:pt idx="483">
                  <c:v>7.7639200000000005E-2</c:v>
                </c:pt>
                <c:pt idx="484">
                  <c:v>7.7679200000000004E-2</c:v>
                </c:pt>
                <c:pt idx="485">
                  <c:v>7.7719300000000005E-2</c:v>
                </c:pt>
                <c:pt idx="486">
                  <c:v>7.7759400000000006E-2</c:v>
                </c:pt>
                <c:pt idx="487">
                  <c:v>7.7799400000000005E-2</c:v>
                </c:pt>
                <c:pt idx="488">
                  <c:v>7.7839500000000006E-2</c:v>
                </c:pt>
                <c:pt idx="489">
                  <c:v>7.7879500000000004E-2</c:v>
                </c:pt>
                <c:pt idx="490">
                  <c:v>7.7919600000000006E-2</c:v>
                </c:pt>
                <c:pt idx="491">
                  <c:v>7.7959700000000007E-2</c:v>
                </c:pt>
                <c:pt idx="492">
                  <c:v>7.7999700000000005E-2</c:v>
                </c:pt>
                <c:pt idx="493">
                  <c:v>7.8039800000000006E-2</c:v>
                </c:pt>
                <c:pt idx="494">
                  <c:v>7.8079899999999994E-2</c:v>
                </c:pt>
                <c:pt idx="495">
                  <c:v>7.8119900000000006E-2</c:v>
                </c:pt>
                <c:pt idx="496">
                  <c:v>7.8159999999999993E-2</c:v>
                </c:pt>
                <c:pt idx="497">
                  <c:v>7.8200099999999995E-2</c:v>
                </c:pt>
                <c:pt idx="498">
                  <c:v>7.8240100000000007E-2</c:v>
                </c:pt>
                <c:pt idx="499">
                  <c:v>7.8280199999999994E-2</c:v>
                </c:pt>
                <c:pt idx="500">
                  <c:v>7.8320200000000006E-2</c:v>
                </c:pt>
                <c:pt idx="501">
                  <c:v>7.8283599999999995E-2</c:v>
                </c:pt>
                <c:pt idx="502">
                  <c:v>7.8246899999999994E-2</c:v>
                </c:pt>
                <c:pt idx="503">
                  <c:v>7.8210299999999996E-2</c:v>
                </c:pt>
                <c:pt idx="504">
                  <c:v>7.8173599999999996E-2</c:v>
                </c:pt>
                <c:pt idx="505">
                  <c:v>7.8136899999999995E-2</c:v>
                </c:pt>
                <c:pt idx="506">
                  <c:v>7.8100299999999998E-2</c:v>
                </c:pt>
                <c:pt idx="507">
                  <c:v>7.8063599999999997E-2</c:v>
                </c:pt>
                <c:pt idx="508">
                  <c:v>7.8026899999999996E-2</c:v>
                </c:pt>
                <c:pt idx="509">
                  <c:v>7.7990299999999999E-2</c:v>
                </c:pt>
                <c:pt idx="510">
                  <c:v>7.7953599999999998E-2</c:v>
                </c:pt>
                <c:pt idx="511">
                  <c:v>7.7917E-2</c:v>
                </c:pt>
                <c:pt idx="512">
                  <c:v>7.78803E-2</c:v>
                </c:pt>
                <c:pt idx="513">
                  <c:v>7.7843599999999999E-2</c:v>
                </c:pt>
                <c:pt idx="514">
                  <c:v>7.7807000000000001E-2</c:v>
                </c:pt>
                <c:pt idx="515">
                  <c:v>7.7770300000000001E-2</c:v>
                </c:pt>
                <c:pt idx="516">
                  <c:v>7.77336E-2</c:v>
                </c:pt>
                <c:pt idx="517">
                  <c:v>7.7697000000000002E-2</c:v>
                </c:pt>
                <c:pt idx="518">
                  <c:v>7.7660300000000002E-2</c:v>
                </c:pt>
                <c:pt idx="519">
                  <c:v>7.7623700000000004E-2</c:v>
                </c:pt>
                <c:pt idx="520">
                  <c:v>7.7587000000000003E-2</c:v>
                </c:pt>
                <c:pt idx="521">
                  <c:v>7.7550300000000003E-2</c:v>
                </c:pt>
                <c:pt idx="522">
                  <c:v>7.7513700000000005E-2</c:v>
                </c:pt>
                <c:pt idx="523">
                  <c:v>7.7477000000000004E-2</c:v>
                </c:pt>
                <c:pt idx="524">
                  <c:v>7.7440300000000004E-2</c:v>
                </c:pt>
                <c:pt idx="525">
                  <c:v>7.7403700000000006E-2</c:v>
                </c:pt>
                <c:pt idx="526">
                  <c:v>7.7367000000000005E-2</c:v>
                </c:pt>
                <c:pt idx="527">
                  <c:v>7.7330399999999994E-2</c:v>
                </c:pt>
                <c:pt idx="528">
                  <c:v>7.7293700000000007E-2</c:v>
                </c:pt>
                <c:pt idx="529">
                  <c:v>7.7257000000000006E-2</c:v>
                </c:pt>
                <c:pt idx="530">
                  <c:v>7.7220399999999995E-2</c:v>
                </c:pt>
                <c:pt idx="531">
                  <c:v>7.7183699999999994E-2</c:v>
                </c:pt>
                <c:pt idx="532">
                  <c:v>7.7146999999999993E-2</c:v>
                </c:pt>
                <c:pt idx="533">
                  <c:v>7.7110399999999996E-2</c:v>
                </c:pt>
                <c:pt idx="534">
                  <c:v>7.7073699999999995E-2</c:v>
                </c:pt>
                <c:pt idx="535">
                  <c:v>7.7037099999999997E-2</c:v>
                </c:pt>
                <c:pt idx="536">
                  <c:v>7.7000399999999997E-2</c:v>
                </c:pt>
                <c:pt idx="537">
                  <c:v>7.6963699999999996E-2</c:v>
                </c:pt>
                <c:pt idx="538">
                  <c:v>7.6927099999999998E-2</c:v>
                </c:pt>
                <c:pt idx="539">
                  <c:v>7.6890399999999998E-2</c:v>
                </c:pt>
                <c:pt idx="540">
                  <c:v>7.6853699999999997E-2</c:v>
                </c:pt>
                <c:pt idx="541">
                  <c:v>7.6817099999999999E-2</c:v>
                </c:pt>
                <c:pt idx="542">
                  <c:v>7.6780399999999999E-2</c:v>
                </c:pt>
                <c:pt idx="543">
                  <c:v>7.6743800000000001E-2</c:v>
                </c:pt>
                <c:pt idx="544">
                  <c:v>7.67071E-2</c:v>
                </c:pt>
                <c:pt idx="545">
                  <c:v>7.6620099999999997E-2</c:v>
                </c:pt>
                <c:pt idx="546">
                  <c:v>7.6520900000000003E-2</c:v>
                </c:pt>
                <c:pt idx="547">
                  <c:v>7.6421799999999998E-2</c:v>
                </c:pt>
                <c:pt idx="548">
                  <c:v>7.6322600000000004E-2</c:v>
                </c:pt>
                <c:pt idx="549">
                  <c:v>7.62235E-2</c:v>
                </c:pt>
                <c:pt idx="550">
                  <c:v>7.6124300000000006E-2</c:v>
                </c:pt>
                <c:pt idx="551">
                  <c:v>7.6025200000000001E-2</c:v>
                </c:pt>
                <c:pt idx="552">
                  <c:v>7.5925999999999993E-2</c:v>
                </c:pt>
                <c:pt idx="553">
                  <c:v>7.5826900000000003E-2</c:v>
                </c:pt>
                <c:pt idx="554">
                  <c:v>7.5727699999999995E-2</c:v>
                </c:pt>
                <c:pt idx="555">
                  <c:v>7.5628500000000001E-2</c:v>
                </c:pt>
                <c:pt idx="556">
                  <c:v>7.5529399999999997E-2</c:v>
                </c:pt>
                <c:pt idx="557">
                  <c:v>7.5430200000000003E-2</c:v>
                </c:pt>
                <c:pt idx="558">
                  <c:v>7.5331099999999998E-2</c:v>
                </c:pt>
                <c:pt idx="559">
                  <c:v>7.5231900000000004E-2</c:v>
                </c:pt>
                <c:pt idx="560">
                  <c:v>7.51328E-2</c:v>
                </c:pt>
                <c:pt idx="561">
                  <c:v>7.5033600000000006E-2</c:v>
                </c:pt>
                <c:pt idx="562">
                  <c:v>7.4934500000000001E-2</c:v>
                </c:pt>
                <c:pt idx="563">
                  <c:v>7.4835299999999993E-2</c:v>
                </c:pt>
                <c:pt idx="564">
                  <c:v>7.4736200000000003E-2</c:v>
                </c:pt>
                <c:pt idx="565">
                  <c:v>7.4636999999999995E-2</c:v>
                </c:pt>
                <c:pt idx="566">
                  <c:v>7.4537900000000004E-2</c:v>
                </c:pt>
                <c:pt idx="567">
                  <c:v>7.4438699999999997E-2</c:v>
                </c:pt>
                <c:pt idx="568">
                  <c:v>7.4339500000000003E-2</c:v>
                </c:pt>
                <c:pt idx="569">
                  <c:v>7.4240399999999998E-2</c:v>
                </c:pt>
                <c:pt idx="570">
                  <c:v>7.4141200000000004E-2</c:v>
                </c:pt>
                <c:pt idx="571">
                  <c:v>7.40421E-2</c:v>
                </c:pt>
                <c:pt idx="572">
                  <c:v>7.3942900000000006E-2</c:v>
                </c:pt>
                <c:pt idx="573">
                  <c:v>7.3843800000000001E-2</c:v>
                </c:pt>
                <c:pt idx="574">
                  <c:v>7.3744599999999993E-2</c:v>
                </c:pt>
                <c:pt idx="575">
                  <c:v>7.3645500000000003E-2</c:v>
                </c:pt>
                <c:pt idx="576">
                  <c:v>7.3546299999999995E-2</c:v>
                </c:pt>
                <c:pt idx="577">
                  <c:v>7.3447200000000004E-2</c:v>
                </c:pt>
                <c:pt idx="578">
                  <c:v>7.3347999999999997E-2</c:v>
                </c:pt>
                <c:pt idx="579">
                  <c:v>7.3248900000000006E-2</c:v>
                </c:pt>
                <c:pt idx="580">
                  <c:v>7.3149699999999998E-2</c:v>
                </c:pt>
                <c:pt idx="581">
                  <c:v>7.3050500000000004E-2</c:v>
                </c:pt>
                <c:pt idx="582">
                  <c:v>7.29514E-2</c:v>
                </c:pt>
                <c:pt idx="583">
                  <c:v>7.2852200000000006E-2</c:v>
                </c:pt>
                <c:pt idx="584">
                  <c:v>7.2753100000000001E-2</c:v>
                </c:pt>
                <c:pt idx="585">
                  <c:v>7.2653899999999993E-2</c:v>
                </c:pt>
                <c:pt idx="586">
                  <c:v>7.2554800000000003E-2</c:v>
                </c:pt>
                <c:pt idx="587">
                  <c:v>7.2455599999999995E-2</c:v>
                </c:pt>
                <c:pt idx="588">
                  <c:v>7.2356500000000004E-2</c:v>
                </c:pt>
                <c:pt idx="589">
                  <c:v>7.2234999999999994E-2</c:v>
                </c:pt>
                <c:pt idx="590">
                  <c:v>7.2099399999999994E-2</c:v>
                </c:pt>
                <c:pt idx="591">
                  <c:v>7.1963700000000005E-2</c:v>
                </c:pt>
                <c:pt idx="592">
                  <c:v>7.1828100000000006E-2</c:v>
                </c:pt>
                <c:pt idx="593">
                  <c:v>7.1692500000000006E-2</c:v>
                </c:pt>
                <c:pt idx="594">
                  <c:v>7.1556800000000004E-2</c:v>
                </c:pt>
                <c:pt idx="595">
                  <c:v>7.1421200000000004E-2</c:v>
                </c:pt>
                <c:pt idx="596">
                  <c:v>7.1285600000000005E-2</c:v>
                </c:pt>
                <c:pt idx="597">
                  <c:v>7.1149900000000002E-2</c:v>
                </c:pt>
                <c:pt idx="598">
                  <c:v>7.1014300000000002E-2</c:v>
                </c:pt>
                <c:pt idx="599">
                  <c:v>7.0878700000000003E-2</c:v>
                </c:pt>
                <c:pt idx="600">
                  <c:v>7.0743E-2</c:v>
                </c:pt>
                <c:pt idx="601">
                  <c:v>7.0607400000000001E-2</c:v>
                </c:pt>
                <c:pt idx="602">
                  <c:v>7.0471699999999998E-2</c:v>
                </c:pt>
                <c:pt idx="603">
                  <c:v>7.0336099999999999E-2</c:v>
                </c:pt>
                <c:pt idx="604">
                  <c:v>7.0200499999999999E-2</c:v>
                </c:pt>
                <c:pt idx="605">
                  <c:v>7.0064799999999997E-2</c:v>
                </c:pt>
                <c:pt idx="606">
                  <c:v>6.9929199999999997E-2</c:v>
                </c:pt>
                <c:pt idx="607">
                  <c:v>6.9793599999999997E-2</c:v>
                </c:pt>
                <c:pt idx="608">
                  <c:v>6.9657899999999995E-2</c:v>
                </c:pt>
                <c:pt idx="609">
                  <c:v>6.9522299999999995E-2</c:v>
                </c:pt>
                <c:pt idx="610">
                  <c:v>6.9386699999999996E-2</c:v>
                </c:pt>
                <c:pt idx="611">
                  <c:v>6.9250999999999993E-2</c:v>
                </c:pt>
                <c:pt idx="612">
                  <c:v>6.9115399999999994E-2</c:v>
                </c:pt>
                <c:pt idx="613">
                  <c:v>6.8979799999999994E-2</c:v>
                </c:pt>
                <c:pt idx="614">
                  <c:v>6.8844100000000005E-2</c:v>
                </c:pt>
                <c:pt idx="615">
                  <c:v>6.8708500000000006E-2</c:v>
                </c:pt>
                <c:pt idx="616">
                  <c:v>6.8572900000000006E-2</c:v>
                </c:pt>
                <c:pt idx="617">
                  <c:v>6.8437200000000004E-2</c:v>
                </c:pt>
                <c:pt idx="618">
                  <c:v>6.8301600000000004E-2</c:v>
                </c:pt>
                <c:pt idx="619">
                  <c:v>6.8166000000000004E-2</c:v>
                </c:pt>
                <c:pt idx="620">
                  <c:v>6.8030300000000002E-2</c:v>
                </c:pt>
                <c:pt idx="621">
                  <c:v>6.7894700000000002E-2</c:v>
                </c:pt>
                <c:pt idx="622">
                  <c:v>6.7759100000000003E-2</c:v>
                </c:pt>
                <c:pt idx="623">
                  <c:v>6.76234E-2</c:v>
                </c:pt>
                <c:pt idx="624">
                  <c:v>6.7487800000000001E-2</c:v>
                </c:pt>
                <c:pt idx="625">
                  <c:v>6.7352099999999998E-2</c:v>
                </c:pt>
                <c:pt idx="626">
                  <c:v>6.7216499999999998E-2</c:v>
                </c:pt>
                <c:pt idx="627">
                  <c:v>6.7080899999999999E-2</c:v>
                </c:pt>
                <c:pt idx="628">
                  <c:v>6.6945199999999996E-2</c:v>
                </c:pt>
                <c:pt idx="629">
                  <c:v>6.6809599999999997E-2</c:v>
                </c:pt>
                <c:pt idx="630">
                  <c:v>6.6673999999999997E-2</c:v>
                </c:pt>
                <c:pt idx="631">
                  <c:v>6.6538299999999995E-2</c:v>
                </c:pt>
                <c:pt idx="632">
                  <c:v>6.6402699999999995E-2</c:v>
                </c:pt>
                <c:pt idx="633">
                  <c:v>6.6260299999999994E-2</c:v>
                </c:pt>
                <c:pt idx="634">
                  <c:v>6.6108399999999998E-2</c:v>
                </c:pt>
                <c:pt idx="635">
                  <c:v>6.5956500000000001E-2</c:v>
                </c:pt>
                <c:pt idx="636">
                  <c:v>6.5804600000000005E-2</c:v>
                </c:pt>
                <c:pt idx="637">
                  <c:v>6.5652799999999997E-2</c:v>
                </c:pt>
                <c:pt idx="638">
                  <c:v>6.5500900000000001E-2</c:v>
                </c:pt>
                <c:pt idx="639">
                  <c:v>6.5349000000000004E-2</c:v>
                </c:pt>
                <c:pt idx="640">
                  <c:v>6.5197099999999994E-2</c:v>
                </c:pt>
                <c:pt idx="641">
                  <c:v>6.5045199999999997E-2</c:v>
                </c:pt>
                <c:pt idx="642">
                  <c:v>6.4893300000000001E-2</c:v>
                </c:pt>
                <c:pt idx="643">
                  <c:v>6.4741400000000004E-2</c:v>
                </c:pt>
                <c:pt idx="644">
                  <c:v>6.4589599999999997E-2</c:v>
                </c:pt>
                <c:pt idx="645">
                  <c:v>6.4437700000000001E-2</c:v>
                </c:pt>
                <c:pt idx="646">
                  <c:v>6.4285800000000004E-2</c:v>
                </c:pt>
                <c:pt idx="647">
                  <c:v>6.4133899999999994E-2</c:v>
                </c:pt>
                <c:pt idx="648">
                  <c:v>6.3981999999999997E-2</c:v>
                </c:pt>
                <c:pt idx="649">
                  <c:v>6.3830100000000001E-2</c:v>
                </c:pt>
                <c:pt idx="650">
                  <c:v>6.3678299999999993E-2</c:v>
                </c:pt>
                <c:pt idx="651">
                  <c:v>6.3526399999999997E-2</c:v>
                </c:pt>
                <c:pt idx="652">
                  <c:v>6.33745E-2</c:v>
                </c:pt>
                <c:pt idx="653">
                  <c:v>6.3222600000000004E-2</c:v>
                </c:pt>
                <c:pt idx="654">
                  <c:v>6.3070699999999993E-2</c:v>
                </c:pt>
                <c:pt idx="655">
                  <c:v>6.2918799999999997E-2</c:v>
                </c:pt>
                <c:pt idx="656">
                  <c:v>6.2767000000000003E-2</c:v>
                </c:pt>
                <c:pt idx="657">
                  <c:v>6.2615100000000007E-2</c:v>
                </c:pt>
                <c:pt idx="658">
                  <c:v>6.2463200000000003E-2</c:v>
                </c:pt>
                <c:pt idx="659">
                  <c:v>6.23113E-2</c:v>
                </c:pt>
                <c:pt idx="660">
                  <c:v>6.2159399999999997E-2</c:v>
                </c:pt>
                <c:pt idx="661">
                  <c:v>6.20075E-2</c:v>
                </c:pt>
                <c:pt idx="662">
                  <c:v>6.1855599999999997E-2</c:v>
                </c:pt>
                <c:pt idx="663">
                  <c:v>6.1703800000000003E-2</c:v>
                </c:pt>
                <c:pt idx="664">
                  <c:v>6.15519E-2</c:v>
                </c:pt>
                <c:pt idx="665">
                  <c:v>6.1400000000000003E-2</c:v>
                </c:pt>
                <c:pt idx="666">
                  <c:v>6.12481E-2</c:v>
                </c:pt>
                <c:pt idx="667">
                  <c:v>6.1096200000000003E-2</c:v>
                </c:pt>
                <c:pt idx="668">
                  <c:v>6.09443E-2</c:v>
                </c:pt>
                <c:pt idx="669">
                  <c:v>6.0792499999999999E-2</c:v>
                </c:pt>
                <c:pt idx="670">
                  <c:v>6.0640600000000003E-2</c:v>
                </c:pt>
                <c:pt idx="671">
                  <c:v>6.0488699999999999E-2</c:v>
                </c:pt>
                <c:pt idx="672">
                  <c:v>6.0336800000000003E-2</c:v>
                </c:pt>
                <c:pt idx="673">
                  <c:v>6.01849E-2</c:v>
                </c:pt>
                <c:pt idx="674">
                  <c:v>6.0033000000000003E-2</c:v>
                </c:pt>
                <c:pt idx="675">
                  <c:v>5.9881200000000002E-2</c:v>
                </c:pt>
                <c:pt idx="676">
                  <c:v>5.9729299999999999E-2</c:v>
                </c:pt>
                <c:pt idx="677">
                  <c:v>5.9576700000000003E-2</c:v>
                </c:pt>
                <c:pt idx="678">
                  <c:v>5.9422000000000003E-2</c:v>
                </c:pt>
                <c:pt idx="679">
                  <c:v>5.9267300000000002E-2</c:v>
                </c:pt>
                <c:pt idx="680">
                  <c:v>5.9112499999999998E-2</c:v>
                </c:pt>
                <c:pt idx="681">
                  <c:v>5.8957799999999998E-2</c:v>
                </c:pt>
                <c:pt idx="682">
                  <c:v>5.8803000000000001E-2</c:v>
                </c:pt>
                <c:pt idx="683">
                  <c:v>5.86483E-2</c:v>
                </c:pt>
                <c:pt idx="684">
                  <c:v>5.84936E-2</c:v>
                </c:pt>
                <c:pt idx="685">
                  <c:v>5.8338800000000003E-2</c:v>
                </c:pt>
                <c:pt idx="686">
                  <c:v>5.8184100000000002E-2</c:v>
                </c:pt>
                <c:pt idx="687">
                  <c:v>5.8029299999999999E-2</c:v>
                </c:pt>
                <c:pt idx="688">
                  <c:v>5.7874599999999998E-2</c:v>
                </c:pt>
                <c:pt idx="689">
                  <c:v>5.7719899999999998E-2</c:v>
                </c:pt>
                <c:pt idx="690">
                  <c:v>5.7565100000000001E-2</c:v>
                </c:pt>
                <c:pt idx="691">
                  <c:v>5.74104E-2</c:v>
                </c:pt>
                <c:pt idx="692">
                  <c:v>5.7255599999999997E-2</c:v>
                </c:pt>
                <c:pt idx="693">
                  <c:v>5.7100900000000003E-2</c:v>
                </c:pt>
                <c:pt idx="694">
                  <c:v>5.6946099999999999E-2</c:v>
                </c:pt>
                <c:pt idx="695">
                  <c:v>5.6791399999999999E-2</c:v>
                </c:pt>
                <c:pt idx="696">
                  <c:v>5.6636699999999998E-2</c:v>
                </c:pt>
                <c:pt idx="697">
                  <c:v>5.6481900000000002E-2</c:v>
                </c:pt>
                <c:pt idx="698">
                  <c:v>5.6327200000000001E-2</c:v>
                </c:pt>
                <c:pt idx="699">
                  <c:v>5.6172399999999997E-2</c:v>
                </c:pt>
                <c:pt idx="700">
                  <c:v>5.6017699999999997E-2</c:v>
                </c:pt>
                <c:pt idx="701">
                  <c:v>5.5863000000000003E-2</c:v>
                </c:pt>
                <c:pt idx="702">
                  <c:v>5.5708199999999999E-2</c:v>
                </c:pt>
                <c:pt idx="703">
                  <c:v>5.5553499999999999E-2</c:v>
                </c:pt>
                <c:pt idx="704">
                  <c:v>5.5398700000000002E-2</c:v>
                </c:pt>
                <c:pt idx="705">
                  <c:v>5.5244000000000001E-2</c:v>
                </c:pt>
                <c:pt idx="706">
                  <c:v>5.5089199999999998E-2</c:v>
                </c:pt>
                <c:pt idx="707">
                  <c:v>5.4934499999999997E-2</c:v>
                </c:pt>
                <c:pt idx="708">
                  <c:v>5.4779799999999997E-2</c:v>
                </c:pt>
                <c:pt idx="709">
                  <c:v>5.4625E-2</c:v>
                </c:pt>
                <c:pt idx="710">
                  <c:v>5.4470299999999999E-2</c:v>
                </c:pt>
                <c:pt idx="711">
                  <c:v>5.4315500000000003E-2</c:v>
                </c:pt>
                <c:pt idx="712">
                  <c:v>5.4160800000000002E-2</c:v>
                </c:pt>
                <c:pt idx="713">
                  <c:v>5.4006100000000001E-2</c:v>
                </c:pt>
                <c:pt idx="714">
                  <c:v>5.3851299999999998E-2</c:v>
                </c:pt>
                <c:pt idx="715">
                  <c:v>5.3696599999999997E-2</c:v>
                </c:pt>
                <c:pt idx="716">
                  <c:v>5.3541800000000001E-2</c:v>
                </c:pt>
                <c:pt idx="717">
                  <c:v>5.33871E-2</c:v>
                </c:pt>
                <c:pt idx="718">
                  <c:v>5.3232399999999999E-2</c:v>
                </c:pt>
                <c:pt idx="719">
                  <c:v>5.3077600000000003E-2</c:v>
                </c:pt>
                <c:pt idx="720">
                  <c:v>5.2922400000000001E-2</c:v>
                </c:pt>
                <c:pt idx="721">
                  <c:v>5.2764199999999997E-2</c:v>
                </c:pt>
                <c:pt idx="722">
                  <c:v>5.2606100000000003E-2</c:v>
                </c:pt>
                <c:pt idx="723">
                  <c:v>5.2448000000000002E-2</c:v>
                </c:pt>
                <c:pt idx="724">
                  <c:v>5.22899E-2</c:v>
                </c:pt>
                <c:pt idx="725">
                  <c:v>5.2131700000000003E-2</c:v>
                </c:pt>
                <c:pt idx="726">
                  <c:v>5.1973600000000002E-2</c:v>
                </c:pt>
                <c:pt idx="727">
                  <c:v>5.18155E-2</c:v>
                </c:pt>
                <c:pt idx="728">
                  <c:v>5.1657399999999999E-2</c:v>
                </c:pt>
                <c:pt idx="729">
                  <c:v>5.1499200000000002E-2</c:v>
                </c:pt>
                <c:pt idx="730">
                  <c:v>5.1341100000000001E-2</c:v>
                </c:pt>
                <c:pt idx="731">
                  <c:v>5.1182999999999999E-2</c:v>
                </c:pt>
                <c:pt idx="732">
                  <c:v>5.1024899999999998E-2</c:v>
                </c:pt>
                <c:pt idx="733">
                  <c:v>5.0866700000000001E-2</c:v>
                </c:pt>
                <c:pt idx="734">
                  <c:v>5.07086E-2</c:v>
                </c:pt>
                <c:pt idx="735">
                  <c:v>5.0550499999999998E-2</c:v>
                </c:pt>
                <c:pt idx="736">
                  <c:v>5.0392399999999997E-2</c:v>
                </c:pt>
                <c:pt idx="737">
                  <c:v>5.02342E-2</c:v>
                </c:pt>
                <c:pt idx="738">
                  <c:v>5.0076099999999998E-2</c:v>
                </c:pt>
                <c:pt idx="739">
                  <c:v>4.9917999999999997E-2</c:v>
                </c:pt>
                <c:pt idx="740">
                  <c:v>4.9759900000000003E-2</c:v>
                </c:pt>
                <c:pt idx="741">
                  <c:v>4.9601699999999999E-2</c:v>
                </c:pt>
                <c:pt idx="742">
                  <c:v>4.9443599999999997E-2</c:v>
                </c:pt>
                <c:pt idx="743">
                  <c:v>4.9285500000000003E-2</c:v>
                </c:pt>
                <c:pt idx="744">
                  <c:v>4.9127400000000002E-2</c:v>
                </c:pt>
                <c:pt idx="745">
                  <c:v>4.8969199999999997E-2</c:v>
                </c:pt>
                <c:pt idx="746">
                  <c:v>4.8811100000000003E-2</c:v>
                </c:pt>
                <c:pt idx="747">
                  <c:v>4.8653000000000002E-2</c:v>
                </c:pt>
                <c:pt idx="748">
                  <c:v>4.8494900000000001E-2</c:v>
                </c:pt>
                <c:pt idx="749">
                  <c:v>4.8336700000000003E-2</c:v>
                </c:pt>
                <c:pt idx="750">
                  <c:v>4.8178600000000002E-2</c:v>
                </c:pt>
                <c:pt idx="751">
                  <c:v>4.8020500000000001E-2</c:v>
                </c:pt>
                <c:pt idx="752">
                  <c:v>4.7862399999999999E-2</c:v>
                </c:pt>
                <c:pt idx="753">
                  <c:v>4.7704200000000002E-2</c:v>
                </c:pt>
                <c:pt idx="754">
                  <c:v>4.7546100000000001E-2</c:v>
                </c:pt>
                <c:pt idx="755">
                  <c:v>4.7388E-2</c:v>
                </c:pt>
                <c:pt idx="756">
                  <c:v>4.7229899999999998E-2</c:v>
                </c:pt>
                <c:pt idx="757">
                  <c:v>4.7071700000000001E-2</c:v>
                </c:pt>
                <c:pt idx="758">
                  <c:v>4.69136E-2</c:v>
                </c:pt>
                <c:pt idx="759">
                  <c:v>4.6759000000000002E-2</c:v>
                </c:pt>
                <c:pt idx="760">
                  <c:v>4.6604399999999997E-2</c:v>
                </c:pt>
                <c:pt idx="761">
                  <c:v>4.6449799999999999E-2</c:v>
                </c:pt>
                <c:pt idx="762">
                  <c:v>4.6295200000000002E-2</c:v>
                </c:pt>
                <c:pt idx="763">
                  <c:v>4.6140500000000001E-2</c:v>
                </c:pt>
                <c:pt idx="764">
                  <c:v>4.5985900000000003E-2</c:v>
                </c:pt>
                <c:pt idx="765">
                  <c:v>4.5831299999999998E-2</c:v>
                </c:pt>
                <c:pt idx="766">
                  <c:v>4.5676700000000001E-2</c:v>
                </c:pt>
                <c:pt idx="767">
                  <c:v>4.5522100000000003E-2</c:v>
                </c:pt>
                <c:pt idx="768">
                  <c:v>4.5367499999999998E-2</c:v>
                </c:pt>
                <c:pt idx="769">
                  <c:v>4.52129E-2</c:v>
                </c:pt>
                <c:pt idx="770">
                  <c:v>4.5058300000000003E-2</c:v>
                </c:pt>
                <c:pt idx="771">
                  <c:v>4.4903699999999998E-2</c:v>
                </c:pt>
                <c:pt idx="772">
                  <c:v>4.47491E-2</c:v>
                </c:pt>
                <c:pt idx="773">
                  <c:v>4.4594500000000002E-2</c:v>
                </c:pt>
                <c:pt idx="774">
                  <c:v>4.4439899999999997E-2</c:v>
                </c:pt>
                <c:pt idx="775">
                  <c:v>4.42853E-2</c:v>
                </c:pt>
                <c:pt idx="776">
                  <c:v>4.4130700000000002E-2</c:v>
                </c:pt>
                <c:pt idx="777">
                  <c:v>4.3976099999999997E-2</c:v>
                </c:pt>
                <c:pt idx="778">
                  <c:v>4.3821499999999999E-2</c:v>
                </c:pt>
                <c:pt idx="779">
                  <c:v>4.3666900000000002E-2</c:v>
                </c:pt>
                <c:pt idx="780">
                  <c:v>4.3512299999999997E-2</c:v>
                </c:pt>
                <c:pt idx="781">
                  <c:v>4.3357699999999999E-2</c:v>
                </c:pt>
                <c:pt idx="782">
                  <c:v>4.3203100000000001E-2</c:v>
                </c:pt>
                <c:pt idx="783">
                  <c:v>4.3048500000000003E-2</c:v>
                </c:pt>
                <c:pt idx="784">
                  <c:v>4.2893899999999999E-2</c:v>
                </c:pt>
                <c:pt idx="785">
                  <c:v>4.2739199999999998E-2</c:v>
                </c:pt>
                <c:pt idx="786">
                  <c:v>4.25846E-2</c:v>
                </c:pt>
                <c:pt idx="787">
                  <c:v>4.2430000000000002E-2</c:v>
                </c:pt>
                <c:pt idx="788">
                  <c:v>4.2275399999999998E-2</c:v>
                </c:pt>
                <c:pt idx="789">
                  <c:v>4.21208E-2</c:v>
                </c:pt>
                <c:pt idx="790">
                  <c:v>4.1966200000000002E-2</c:v>
                </c:pt>
                <c:pt idx="791">
                  <c:v>4.1811599999999997E-2</c:v>
                </c:pt>
                <c:pt idx="792">
                  <c:v>4.1657600000000003E-2</c:v>
                </c:pt>
                <c:pt idx="793">
                  <c:v>4.1506300000000003E-2</c:v>
                </c:pt>
                <c:pt idx="794">
                  <c:v>4.1355000000000003E-2</c:v>
                </c:pt>
                <c:pt idx="795">
                  <c:v>4.1203700000000003E-2</c:v>
                </c:pt>
                <c:pt idx="796">
                  <c:v>4.10523E-2</c:v>
                </c:pt>
                <c:pt idx="797">
                  <c:v>4.0901E-2</c:v>
                </c:pt>
                <c:pt idx="798">
                  <c:v>4.07497E-2</c:v>
                </c:pt>
                <c:pt idx="799">
                  <c:v>4.05984E-2</c:v>
                </c:pt>
                <c:pt idx="800">
                  <c:v>4.04471E-2</c:v>
                </c:pt>
                <c:pt idx="801">
                  <c:v>4.02958E-2</c:v>
                </c:pt>
                <c:pt idx="802">
                  <c:v>4.01445E-2</c:v>
                </c:pt>
                <c:pt idx="803">
                  <c:v>3.99932E-2</c:v>
                </c:pt>
                <c:pt idx="804">
                  <c:v>3.9841799999999997E-2</c:v>
                </c:pt>
                <c:pt idx="805">
                  <c:v>3.9690499999999997E-2</c:v>
                </c:pt>
                <c:pt idx="806">
                  <c:v>3.9539199999999997E-2</c:v>
                </c:pt>
                <c:pt idx="807">
                  <c:v>3.9387900000000003E-2</c:v>
                </c:pt>
                <c:pt idx="808">
                  <c:v>3.9236600000000003E-2</c:v>
                </c:pt>
                <c:pt idx="809">
                  <c:v>3.9085300000000003E-2</c:v>
                </c:pt>
                <c:pt idx="810">
                  <c:v>3.8934000000000003E-2</c:v>
                </c:pt>
                <c:pt idx="811">
                  <c:v>3.8782700000000003E-2</c:v>
                </c:pt>
                <c:pt idx="812">
                  <c:v>3.86313E-2</c:v>
                </c:pt>
                <c:pt idx="813">
                  <c:v>3.848E-2</c:v>
                </c:pt>
                <c:pt idx="814">
                  <c:v>3.83287E-2</c:v>
                </c:pt>
                <c:pt idx="815">
                  <c:v>3.81774E-2</c:v>
                </c:pt>
                <c:pt idx="816">
                  <c:v>3.80261E-2</c:v>
                </c:pt>
                <c:pt idx="817">
                  <c:v>3.78748E-2</c:v>
                </c:pt>
                <c:pt idx="818">
                  <c:v>3.77235E-2</c:v>
                </c:pt>
                <c:pt idx="819">
                  <c:v>3.75722E-2</c:v>
                </c:pt>
                <c:pt idx="820">
                  <c:v>3.7420799999999997E-2</c:v>
                </c:pt>
                <c:pt idx="821">
                  <c:v>3.7269499999999997E-2</c:v>
                </c:pt>
                <c:pt idx="822">
                  <c:v>3.7118499999999999E-2</c:v>
                </c:pt>
                <c:pt idx="823">
                  <c:v>3.6968399999999998E-2</c:v>
                </c:pt>
                <c:pt idx="824">
                  <c:v>3.6818400000000001E-2</c:v>
                </c:pt>
                <c:pt idx="825">
                  <c:v>3.6668300000000001E-2</c:v>
                </c:pt>
                <c:pt idx="826">
                  <c:v>3.6518299999999997E-2</c:v>
                </c:pt>
                <c:pt idx="827">
                  <c:v>3.6368200000000003E-2</c:v>
                </c:pt>
                <c:pt idx="828">
                  <c:v>3.6218100000000003E-2</c:v>
                </c:pt>
                <c:pt idx="829">
                  <c:v>3.6068099999999999E-2</c:v>
                </c:pt>
                <c:pt idx="830">
                  <c:v>3.5917999999999999E-2</c:v>
                </c:pt>
                <c:pt idx="831">
                  <c:v>3.5768000000000001E-2</c:v>
                </c:pt>
                <c:pt idx="832">
                  <c:v>3.5617900000000001E-2</c:v>
                </c:pt>
                <c:pt idx="833">
                  <c:v>3.5467899999999997E-2</c:v>
                </c:pt>
                <c:pt idx="834">
                  <c:v>3.5317800000000003E-2</c:v>
                </c:pt>
                <c:pt idx="835">
                  <c:v>3.5167700000000003E-2</c:v>
                </c:pt>
                <c:pt idx="836">
                  <c:v>3.5017699999999999E-2</c:v>
                </c:pt>
                <c:pt idx="837">
                  <c:v>3.4867599999999999E-2</c:v>
                </c:pt>
                <c:pt idx="838">
                  <c:v>3.4717600000000001E-2</c:v>
                </c:pt>
                <c:pt idx="839">
                  <c:v>3.4567500000000001E-2</c:v>
                </c:pt>
                <c:pt idx="840">
                  <c:v>3.4417400000000001E-2</c:v>
                </c:pt>
                <c:pt idx="841">
                  <c:v>3.4267400000000003E-2</c:v>
                </c:pt>
                <c:pt idx="842">
                  <c:v>3.4117300000000003E-2</c:v>
                </c:pt>
                <c:pt idx="843">
                  <c:v>3.3967299999999999E-2</c:v>
                </c:pt>
                <c:pt idx="844">
                  <c:v>3.3817199999999999E-2</c:v>
                </c:pt>
                <c:pt idx="845">
                  <c:v>3.3667200000000001E-2</c:v>
                </c:pt>
                <c:pt idx="846">
                  <c:v>3.3517100000000001E-2</c:v>
                </c:pt>
                <c:pt idx="847">
                  <c:v>3.3367000000000001E-2</c:v>
                </c:pt>
                <c:pt idx="848">
                  <c:v>3.3217000000000003E-2</c:v>
                </c:pt>
                <c:pt idx="849">
                  <c:v>3.3065999999999998E-2</c:v>
                </c:pt>
                <c:pt idx="850">
                  <c:v>3.2914499999999999E-2</c:v>
                </c:pt>
                <c:pt idx="851">
                  <c:v>3.2763100000000003E-2</c:v>
                </c:pt>
                <c:pt idx="852">
                  <c:v>3.26117E-2</c:v>
                </c:pt>
                <c:pt idx="853">
                  <c:v>3.2460200000000002E-2</c:v>
                </c:pt>
                <c:pt idx="854">
                  <c:v>3.2308799999999999E-2</c:v>
                </c:pt>
                <c:pt idx="855">
                  <c:v>3.21573E-2</c:v>
                </c:pt>
                <c:pt idx="856">
                  <c:v>3.2005899999999997E-2</c:v>
                </c:pt>
                <c:pt idx="857">
                  <c:v>3.1854500000000001E-2</c:v>
                </c:pt>
                <c:pt idx="858">
                  <c:v>3.1703000000000002E-2</c:v>
                </c:pt>
                <c:pt idx="859">
                  <c:v>3.1551599999999999E-2</c:v>
                </c:pt>
                <c:pt idx="860">
                  <c:v>3.1400200000000003E-2</c:v>
                </c:pt>
                <c:pt idx="861">
                  <c:v>3.1248700000000001E-2</c:v>
                </c:pt>
                <c:pt idx="862">
                  <c:v>3.1097300000000001E-2</c:v>
                </c:pt>
                <c:pt idx="863">
                  <c:v>3.0945899999999998E-2</c:v>
                </c:pt>
                <c:pt idx="864">
                  <c:v>3.07944E-2</c:v>
                </c:pt>
                <c:pt idx="865">
                  <c:v>3.0643E-2</c:v>
                </c:pt>
                <c:pt idx="866">
                  <c:v>3.0491500000000001E-2</c:v>
                </c:pt>
                <c:pt idx="867">
                  <c:v>3.0340099999999998E-2</c:v>
                </c:pt>
                <c:pt idx="868">
                  <c:v>3.0188699999999999E-2</c:v>
                </c:pt>
                <c:pt idx="869">
                  <c:v>3.00372E-2</c:v>
                </c:pt>
                <c:pt idx="870">
                  <c:v>2.9885800000000001E-2</c:v>
                </c:pt>
                <c:pt idx="871">
                  <c:v>2.9734400000000001E-2</c:v>
                </c:pt>
                <c:pt idx="872">
                  <c:v>2.95821E-2</c:v>
                </c:pt>
                <c:pt idx="873">
                  <c:v>2.94261E-2</c:v>
                </c:pt>
                <c:pt idx="874">
                  <c:v>2.92701E-2</c:v>
                </c:pt>
                <c:pt idx="875">
                  <c:v>2.9114000000000001E-2</c:v>
                </c:pt>
                <c:pt idx="876">
                  <c:v>2.8958000000000001E-2</c:v>
                </c:pt>
                <c:pt idx="877">
                  <c:v>2.8802000000000001E-2</c:v>
                </c:pt>
                <c:pt idx="878">
                  <c:v>2.8646000000000001E-2</c:v>
                </c:pt>
                <c:pt idx="879">
                  <c:v>2.8490000000000001E-2</c:v>
                </c:pt>
                <c:pt idx="880">
                  <c:v>2.8334000000000002E-2</c:v>
                </c:pt>
                <c:pt idx="881">
                  <c:v>2.8178000000000002E-2</c:v>
                </c:pt>
                <c:pt idx="882">
                  <c:v>2.8021999999999998E-2</c:v>
                </c:pt>
                <c:pt idx="883">
                  <c:v>2.7865999999999998E-2</c:v>
                </c:pt>
                <c:pt idx="884">
                  <c:v>2.7709999999999999E-2</c:v>
                </c:pt>
                <c:pt idx="885">
                  <c:v>2.7553999999999999E-2</c:v>
                </c:pt>
                <c:pt idx="886">
                  <c:v>2.7397999999999999E-2</c:v>
                </c:pt>
                <c:pt idx="887">
                  <c:v>2.7241999999999999E-2</c:v>
                </c:pt>
                <c:pt idx="888">
                  <c:v>2.7085999999999999E-2</c:v>
                </c:pt>
                <c:pt idx="889">
                  <c:v>2.6929999999999999E-2</c:v>
                </c:pt>
                <c:pt idx="890">
                  <c:v>2.67739E-2</c:v>
                </c:pt>
                <c:pt idx="891">
                  <c:v>2.66179E-2</c:v>
                </c:pt>
                <c:pt idx="892">
                  <c:v>2.64619E-2</c:v>
                </c:pt>
                <c:pt idx="893">
                  <c:v>2.6301000000000001E-2</c:v>
                </c:pt>
                <c:pt idx="894">
                  <c:v>2.61313E-2</c:v>
                </c:pt>
                <c:pt idx="895">
                  <c:v>2.5961700000000001E-2</c:v>
                </c:pt>
                <c:pt idx="896">
                  <c:v>2.5791999999999999E-2</c:v>
                </c:pt>
                <c:pt idx="897">
                  <c:v>2.5622300000000001E-2</c:v>
                </c:pt>
                <c:pt idx="898">
                  <c:v>2.5452700000000002E-2</c:v>
                </c:pt>
                <c:pt idx="899">
                  <c:v>2.5283E-2</c:v>
                </c:pt>
                <c:pt idx="900">
                  <c:v>2.5113300000000002E-2</c:v>
                </c:pt>
                <c:pt idx="901">
                  <c:v>2.4943699999999999E-2</c:v>
                </c:pt>
                <c:pt idx="902">
                  <c:v>2.4774000000000001E-2</c:v>
                </c:pt>
                <c:pt idx="903">
                  <c:v>2.4604299999999999E-2</c:v>
                </c:pt>
                <c:pt idx="904">
                  <c:v>2.4434600000000001E-2</c:v>
                </c:pt>
                <c:pt idx="905">
                  <c:v>2.4264999999999998E-2</c:v>
                </c:pt>
                <c:pt idx="906">
                  <c:v>2.40953E-2</c:v>
                </c:pt>
                <c:pt idx="907">
                  <c:v>2.3925600000000002E-2</c:v>
                </c:pt>
                <c:pt idx="908">
                  <c:v>2.3755999999999999E-2</c:v>
                </c:pt>
                <c:pt idx="909">
                  <c:v>2.3586300000000001E-2</c:v>
                </c:pt>
                <c:pt idx="910">
                  <c:v>2.3416599999999999E-2</c:v>
                </c:pt>
                <c:pt idx="911">
                  <c:v>2.3247E-2</c:v>
                </c:pt>
                <c:pt idx="912">
                  <c:v>2.30514E-2</c:v>
                </c:pt>
                <c:pt idx="913">
                  <c:v>2.2853399999999999E-2</c:v>
                </c:pt>
                <c:pt idx="914">
                  <c:v>2.26553E-2</c:v>
                </c:pt>
                <c:pt idx="915">
                  <c:v>2.24572E-2</c:v>
                </c:pt>
                <c:pt idx="916">
                  <c:v>2.22591E-2</c:v>
                </c:pt>
                <c:pt idx="917">
                  <c:v>2.2061000000000001E-2</c:v>
                </c:pt>
                <c:pt idx="918">
                  <c:v>2.1863E-2</c:v>
                </c:pt>
                <c:pt idx="919">
                  <c:v>2.1664900000000001E-2</c:v>
                </c:pt>
                <c:pt idx="920">
                  <c:v>2.1466800000000001E-2</c:v>
                </c:pt>
                <c:pt idx="921">
                  <c:v>2.1268700000000001E-2</c:v>
                </c:pt>
                <c:pt idx="922">
                  <c:v>2.1070700000000001E-2</c:v>
                </c:pt>
                <c:pt idx="923">
                  <c:v>2.0872600000000002E-2</c:v>
                </c:pt>
                <c:pt idx="924">
                  <c:v>2.0674499999999998E-2</c:v>
                </c:pt>
                <c:pt idx="925">
                  <c:v>2.0476399999999999E-2</c:v>
                </c:pt>
                <c:pt idx="926">
                  <c:v>2.0278399999999999E-2</c:v>
                </c:pt>
                <c:pt idx="927">
                  <c:v>2.0080299999999999E-2</c:v>
                </c:pt>
                <c:pt idx="928">
                  <c:v>1.9863100000000002E-2</c:v>
                </c:pt>
                <c:pt idx="929">
                  <c:v>1.9631200000000001E-2</c:v>
                </c:pt>
                <c:pt idx="930">
                  <c:v>1.9399300000000001E-2</c:v>
                </c:pt>
                <c:pt idx="931">
                  <c:v>1.9167400000000001E-2</c:v>
                </c:pt>
                <c:pt idx="932">
                  <c:v>1.8935400000000002E-2</c:v>
                </c:pt>
                <c:pt idx="933">
                  <c:v>1.8703500000000001E-2</c:v>
                </c:pt>
                <c:pt idx="934">
                  <c:v>1.8471600000000001E-2</c:v>
                </c:pt>
                <c:pt idx="935">
                  <c:v>1.8239700000000001E-2</c:v>
                </c:pt>
                <c:pt idx="936">
                  <c:v>1.8007800000000001E-2</c:v>
                </c:pt>
                <c:pt idx="937">
                  <c:v>1.7775900000000001E-2</c:v>
                </c:pt>
                <c:pt idx="938">
                  <c:v>1.7544000000000001E-2</c:v>
                </c:pt>
                <c:pt idx="939">
                  <c:v>1.73121E-2</c:v>
                </c:pt>
                <c:pt idx="940">
                  <c:v>1.70802E-2</c:v>
                </c:pt>
                <c:pt idx="941">
                  <c:v>1.68483E-2</c:v>
                </c:pt>
                <c:pt idx="942">
                  <c:v>1.6614E-2</c:v>
                </c:pt>
                <c:pt idx="943">
                  <c:v>1.6354799999999999E-2</c:v>
                </c:pt>
                <c:pt idx="944">
                  <c:v>1.6095600000000002E-2</c:v>
                </c:pt>
                <c:pt idx="945">
                  <c:v>1.58364E-2</c:v>
                </c:pt>
                <c:pt idx="946">
                  <c:v>1.5577199999999999E-2</c:v>
                </c:pt>
                <c:pt idx="947">
                  <c:v>1.5318E-2</c:v>
                </c:pt>
                <c:pt idx="948">
                  <c:v>1.5058800000000001E-2</c:v>
                </c:pt>
                <c:pt idx="949">
                  <c:v>1.47996E-2</c:v>
                </c:pt>
                <c:pt idx="950">
                  <c:v>1.45404E-2</c:v>
                </c:pt>
                <c:pt idx="951">
                  <c:v>1.4281200000000001E-2</c:v>
                </c:pt>
                <c:pt idx="952">
                  <c:v>1.4022E-2</c:v>
                </c:pt>
                <c:pt idx="953">
                  <c:v>1.37628E-2</c:v>
                </c:pt>
                <c:pt idx="954">
                  <c:v>1.3503599999999999E-2</c:v>
                </c:pt>
                <c:pt idx="955">
                  <c:v>1.3239600000000001E-2</c:v>
                </c:pt>
                <c:pt idx="956">
                  <c:v>1.29619E-2</c:v>
                </c:pt>
                <c:pt idx="957">
                  <c:v>1.26842E-2</c:v>
                </c:pt>
                <c:pt idx="958">
                  <c:v>1.24064E-2</c:v>
                </c:pt>
                <c:pt idx="959">
                  <c:v>1.2128699999999999E-2</c:v>
                </c:pt>
                <c:pt idx="960">
                  <c:v>1.1850899999999999E-2</c:v>
                </c:pt>
                <c:pt idx="961">
                  <c:v>1.1573200000000001E-2</c:v>
                </c:pt>
                <c:pt idx="962">
                  <c:v>1.12955E-2</c:v>
                </c:pt>
                <c:pt idx="963">
                  <c:v>1.10177E-2</c:v>
                </c:pt>
                <c:pt idx="964">
                  <c:v>1.074E-2</c:v>
                </c:pt>
                <c:pt idx="965">
                  <c:v>1.0462300000000001E-2</c:v>
                </c:pt>
                <c:pt idx="966">
                  <c:v>1.0184500000000001E-2</c:v>
                </c:pt>
                <c:pt idx="967">
                  <c:v>9.8979600000000008E-3</c:v>
                </c:pt>
                <c:pt idx="968">
                  <c:v>9.6102900000000005E-3</c:v>
                </c:pt>
                <c:pt idx="969">
                  <c:v>9.3226200000000002E-3</c:v>
                </c:pt>
                <c:pt idx="970">
                  <c:v>9.0349599999999999E-3</c:v>
                </c:pt>
                <c:pt idx="971">
                  <c:v>8.7472899999999996E-3</c:v>
                </c:pt>
                <c:pt idx="972">
                  <c:v>8.4596199999999993E-3</c:v>
                </c:pt>
                <c:pt idx="973">
                  <c:v>8.1719700000000006E-3</c:v>
                </c:pt>
                <c:pt idx="974">
                  <c:v>7.8843000000000003E-3</c:v>
                </c:pt>
                <c:pt idx="975">
                  <c:v>7.59663E-3</c:v>
                </c:pt>
                <c:pt idx="976">
                  <c:v>7.3089599999999998E-3</c:v>
                </c:pt>
                <c:pt idx="977">
                  <c:v>7.0188000000000004E-3</c:v>
                </c:pt>
                <c:pt idx="978">
                  <c:v>6.7281099999999998E-3</c:v>
                </c:pt>
                <c:pt idx="979">
                  <c:v>6.4374200000000001E-3</c:v>
                </c:pt>
                <c:pt idx="980">
                  <c:v>6.1467300000000004E-3</c:v>
                </c:pt>
                <c:pt idx="981">
                  <c:v>5.8560299999999999E-3</c:v>
                </c:pt>
                <c:pt idx="982">
                  <c:v>5.5653300000000003E-3</c:v>
                </c:pt>
                <c:pt idx="983">
                  <c:v>5.2746399999999997E-3</c:v>
                </c:pt>
                <c:pt idx="984">
                  <c:v>4.9839400000000001E-3</c:v>
                </c:pt>
                <c:pt idx="985">
                  <c:v>4.6932600000000003E-3</c:v>
                </c:pt>
                <c:pt idx="986">
                  <c:v>4.40822E-3</c:v>
                </c:pt>
                <c:pt idx="987">
                  <c:v>4.1237799999999996E-3</c:v>
                </c:pt>
                <c:pt idx="988">
                  <c:v>3.8393500000000001E-3</c:v>
                </c:pt>
                <c:pt idx="989">
                  <c:v>3.55492E-3</c:v>
                </c:pt>
                <c:pt idx="990">
                  <c:v>3.27049E-3</c:v>
                </c:pt>
                <c:pt idx="991">
                  <c:v>2.98607E-3</c:v>
                </c:pt>
                <c:pt idx="992">
                  <c:v>2.7016399999999999E-3</c:v>
                </c:pt>
                <c:pt idx="993">
                  <c:v>2.41727E-3</c:v>
                </c:pt>
                <c:pt idx="994">
                  <c:v>2.2210300000000001E-3</c:v>
                </c:pt>
                <c:pt idx="995">
                  <c:v>2.0248000000000002E-3</c:v>
                </c:pt>
                <c:pt idx="996">
                  <c:v>1.8285599999999999E-3</c:v>
                </c:pt>
                <c:pt idx="997">
                  <c:v>1.63233E-3</c:v>
                </c:pt>
                <c:pt idx="998">
                  <c:v>1.4360899999999999E-3</c:v>
                </c:pt>
                <c:pt idx="999">
                  <c:v>1.23985E-3</c:v>
                </c:pt>
                <c:pt idx="1000">
                  <c:v>0</c:v>
                </c:pt>
              </c:numCache>
            </c:numRef>
          </c:val>
          <c:smooth val="0"/>
          <c:extLst>
            <c:ext xmlns:c16="http://schemas.microsoft.com/office/drawing/2014/chart" uri="{C3380CC4-5D6E-409C-BE32-E72D297353CC}">
              <c16:uniqueId val="{00000000-E588-4200-9295-F1961F5C8394}"/>
            </c:ext>
          </c:extLst>
        </c:ser>
        <c:ser>
          <c:idx val="4"/>
          <c:order val="4"/>
          <c:tx>
            <c:v>6.4s</c:v>
          </c:tx>
          <c:spPr>
            <a:ln w="28575" cap="rnd">
              <a:solidFill>
                <a:schemeClr val="accent5"/>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'[8]U-6.4s'!$F$2:$F$1002</c:f>
              <c:numCache>
                <c:formatCode>General</c:formatCode>
                <c:ptCount val="1001"/>
                <c:pt idx="0">
                  <c:v>0</c:v>
                </c:pt>
                <c:pt idx="1">
                  <c:v>1.3063300000000001E-3</c:v>
                </c:pt>
                <c:pt idx="2">
                  <c:v>1.51256E-3</c:v>
                </c:pt>
                <c:pt idx="3">
                  <c:v>1.71878E-3</c:v>
                </c:pt>
                <c:pt idx="4">
                  <c:v>1.9250000000000001E-3</c:v>
                </c:pt>
                <c:pt idx="5">
                  <c:v>2.1312200000000001E-3</c:v>
                </c:pt>
                <c:pt idx="6">
                  <c:v>2.3374400000000001E-3</c:v>
                </c:pt>
                <c:pt idx="7">
                  <c:v>2.54367E-3</c:v>
                </c:pt>
                <c:pt idx="8">
                  <c:v>2.8419399999999998E-3</c:v>
                </c:pt>
                <c:pt idx="9">
                  <c:v>3.1402800000000001E-3</c:v>
                </c:pt>
                <c:pt idx="10">
                  <c:v>3.4386099999999999E-3</c:v>
                </c:pt>
                <c:pt idx="11">
                  <c:v>3.7369600000000001E-3</c:v>
                </c:pt>
                <c:pt idx="12">
                  <c:v>4.0353000000000003E-3</c:v>
                </c:pt>
                <c:pt idx="13">
                  <c:v>4.3336399999999997E-3</c:v>
                </c:pt>
                <c:pt idx="14">
                  <c:v>4.6319899999999999E-3</c:v>
                </c:pt>
                <c:pt idx="15">
                  <c:v>4.9308700000000004E-3</c:v>
                </c:pt>
                <c:pt idx="16">
                  <c:v>5.2347299999999999E-3</c:v>
                </c:pt>
                <c:pt idx="17">
                  <c:v>5.5386000000000003E-3</c:v>
                </c:pt>
                <c:pt idx="18">
                  <c:v>5.8424799999999997E-3</c:v>
                </c:pt>
                <c:pt idx="19">
                  <c:v>6.1463500000000001E-3</c:v>
                </c:pt>
                <c:pt idx="20">
                  <c:v>6.4502300000000004E-3</c:v>
                </c:pt>
                <c:pt idx="21">
                  <c:v>6.7540999999999999E-3</c:v>
                </c:pt>
                <c:pt idx="22">
                  <c:v>7.0579600000000003E-3</c:v>
                </c:pt>
                <c:pt idx="23">
                  <c:v>7.3618399999999997E-3</c:v>
                </c:pt>
                <c:pt idx="24">
                  <c:v>7.6649400000000003E-3</c:v>
                </c:pt>
                <c:pt idx="25">
                  <c:v>7.9644399999999997E-3</c:v>
                </c:pt>
                <c:pt idx="26">
                  <c:v>8.2639299999999992E-3</c:v>
                </c:pt>
                <c:pt idx="27">
                  <c:v>8.5634300000000003E-3</c:v>
                </c:pt>
                <c:pt idx="28">
                  <c:v>8.8629199999999998E-3</c:v>
                </c:pt>
                <c:pt idx="29">
                  <c:v>9.1624099999999993E-3</c:v>
                </c:pt>
                <c:pt idx="30">
                  <c:v>9.4619100000000005E-3</c:v>
                </c:pt>
                <c:pt idx="31">
                  <c:v>9.7614099999999999E-3</c:v>
                </c:pt>
                <c:pt idx="32">
                  <c:v>1.0060899999999999E-2</c:v>
                </c:pt>
                <c:pt idx="33">
                  <c:v>1.0360400000000001E-2</c:v>
                </c:pt>
                <c:pt idx="34">
                  <c:v>1.0658600000000001E-2</c:v>
                </c:pt>
                <c:pt idx="35">
                  <c:v>1.09464E-2</c:v>
                </c:pt>
                <c:pt idx="36">
                  <c:v>1.1234299999999999E-2</c:v>
                </c:pt>
                <c:pt idx="37">
                  <c:v>1.15221E-2</c:v>
                </c:pt>
                <c:pt idx="38">
                  <c:v>1.18099E-2</c:v>
                </c:pt>
                <c:pt idx="39">
                  <c:v>1.2097699999999999E-2</c:v>
                </c:pt>
                <c:pt idx="40">
                  <c:v>1.2385500000000001E-2</c:v>
                </c:pt>
                <c:pt idx="41">
                  <c:v>1.26733E-2</c:v>
                </c:pt>
                <c:pt idx="42">
                  <c:v>1.29611E-2</c:v>
                </c:pt>
                <c:pt idx="43">
                  <c:v>1.3249E-2</c:v>
                </c:pt>
                <c:pt idx="44">
                  <c:v>1.35368E-2</c:v>
                </c:pt>
                <c:pt idx="45">
                  <c:v>1.3824599999999999E-2</c:v>
                </c:pt>
                <c:pt idx="46">
                  <c:v>1.40971E-2</c:v>
                </c:pt>
                <c:pt idx="47">
                  <c:v>1.43643E-2</c:v>
                </c:pt>
                <c:pt idx="48">
                  <c:v>1.46315E-2</c:v>
                </c:pt>
                <c:pt idx="49">
                  <c:v>1.4898700000000001E-2</c:v>
                </c:pt>
                <c:pt idx="50">
                  <c:v>1.51659E-2</c:v>
                </c:pt>
                <c:pt idx="51">
                  <c:v>1.54331E-2</c:v>
                </c:pt>
                <c:pt idx="52">
                  <c:v>1.57003E-2</c:v>
                </c:pt>
                <c:pt idx="53">
                  <c:v>1.5967499999999999E-2</c:v>
                </c:pt>
                <c:pt idx="54">
                  <c:v>1.6234700000000001E-2</c:v>
                </c:pt>
                <c:pt idx="55">
                  <c:v>1.65019E-2</c:v>
                </c:pt>
                <c:pt idx="56">
                  <c:v>1.6769099999999999E-2</c:v>
                </c:pt>
                <c:pt idx="57">
                  <c:v>1.7036300000000001E-2</c:v>
                </c:pt>
                <c:pt idx="58">
                  <c:v>1.7303499999999999E-2</c:v>
                </c:pt>
                <c:pt idx="59">
                  <c:v>1.7543699999999999E-2</c:v>
                </c:pt>
                <c:pt idx="60">
                  <c:v>1.77813E-2</c:v>
                </c:pt>
                <c:pt idx="61">
                  <c:v>1.8019E-2</c:v>
                </c:pt>
                <c:pt idx="62">
                  <c:v>1.8256700000000001E-2</c:v>
                </c:pt>
                <c:pt idx="63">
                  <c:v>1.8494300000000002E-2</c:v>
                </c:pt>
                <c:pt idx="64">
                  <c:v>1.8731999999999999E-2</c:v>
                </c:pt>
                <c:pt idx="65">
                  <c:v>1.8969699999999999E-2</c:v>
                </c:pt>
                <c:pt idx="66">
                  <c:v>1.92073E-2</c:v>
                </c:pt>
                <c:pt idx="67">
                  <c:v>1.9445E-2</c:v>
                </c:pt>
                <c:pt idx="68">
                  <c:v>1.9682700000000001E-2</c:v>
                </c:pt>
                <c:pt idx="69">
                  <c:v>1.9920400000000001E-2</c:v>
                </c:pt>
                <c:pt idx="70">
                  <c:v>2.0157999999999999E-2</c:v>
                </c:pt>
                <c:pt idx="71">
                  <c:v>2.0395699999999999E-2</c:v>
                </c:pt>
                <c:pt idx="72">
                  <c:v>2.06334E-2</c:v>
                </c:pt>
                <c:pt idx="73">
                  <c:v>2.08554E-2</c:v>
                </c:pt>
                <c:pt idx="74">
                  <c:v>2.1057099999999999E-2</c:v>
                </c:pt>
                <c:pt idx="75">
                  <c:v>2.1258699999999998E-2</c:v>
                </c:pt>
                <c:pt idx="76">
                  <c:v>2.1460400000000001E-2</c:v>
                </c:pt>
                <c:pt idx="77">
                  <c:v>2.16621E-2</c:v>
                </c:pt>
                <c:pt idx="78">
                  <c:v>2.1863799999999999E-2</c:v>
                </c:pt>
                <c:pt idx="79">
                  <c:v>2.2065399999999999E-2</c:v>
                </c:pt>
                <c:pt idx="80">
                  <c:v>2.2267100000000001E-2</c:v>
                </c:pt>
                <c:pt idx="81">
                  <c:v>2.2468800000000001E-2</c:v>
                </c:pt>
                <c:pt idx="82">
                  <c:v>2.26705E-2</c:v>
                </c:pt>
                <c:pt idx="83">
                  <c:v>2.2872099999999999E-2</c:v>
                </c:pt>
                <c:pt idx="84">
                  <c:v>2.3073799999999998E-2</c:v>
                </c:pt>
                <c:pt idx="85">
                  <c:v>2.3275500000000001E-2</c:v>
                </c:pt>
                <c:pt idx="86">
                  <c:v>2.34772E-2</c:v>
                </c:pt>
                <c:pt idx="87">
                  <c:v>2.36788E-2</c:v>
                </c:pt>
                <c:pt idx="88">
                  <c:v>2.3880499999999999E-2</c:v>
                </c:pt>
                <c:pt idx="89">
                  <c:v>2.40795E-2</c:v>
                </c:pt>
                <c:pt idx="90">
                  <c:v>2.4250799999999999E-2</c:v>
                </c:pt>
                <c:pt idx="91">
                  <c:v>2.4422200000000002E-2</c:v>
                </c:pt>
                <c:pt idx="92">
                  <c:v>2.45936E-2</c:v>
                </c:pt>
                <c:pt idx="93">
                  <c:v>2.4764999999999999E-2</c:v>
                </c:pt>
                <c:pt idx="94">
                  <c:v>2.4936400000000001E-2</c:v>
                </c:pt>
                <c:pt idx="95">
                  <c:v>2.51077E-2</c:v>
                </c:pt>
                <c:pt idx="96">
                  <c:v>2.5279099999999999E-2</c:v>
                </c:pt>
                <c:pt idx="97">
                  <c:v>2.5450500000000001E-2</c:v>
                </c:pt>
                <c:pt idx="98">
                  <c:v>2.56219E-2</c:v>
                </c:pt>
                <c:pt idx="99">
                  <c:v>2.5793300000000002E-2</c:v>
                </c:pt>
                <c:pt idx="100">
                  <c:v>2.59647E-2</c:v>
                </c:pt>
                <c:pt idx="101">
                  <c:v>2.6136E-2</c:v>
                </c:pt>
                <c:pt idx="102">
                  <c:v>2.6307400000000002E-2</c:v>
                </c:pt>
                <c:pt idx="103">
                  <c:v>2.64788E-2</c:v>
                </c:pt>
                <c:pt idx="104">
                  <c:v>2.6650199999999999E-2</c:v>
                </c:pt>
                <c:pt idx="105">
                  <c:v>2.6821600000000001E-2</c:v>
                </c:pt>
                <c:pt idx="106">
                  <c:v>2.6993E-2</c:v>
                </c:pt>
                <c:pt idx="107">
                  <c:v>2.7164299999999999E-2</c:v>
                </c:pt>
                <c:pt idx="108">
                  <c:v>2.73259E-2</c:v>
                </c:pt>
                <c:pt idx="109">
                  <c:v>2.7482099999999999E-2</c:v>
                </c:pt>
                <c:pt idx="110">
                  <c:v>2.7638200000000002E-2</c:v>
                </c:pt>
                <c:pt idx="111">
                  <c:v>2.7794300000000001E-2</c:v>
                </c:pt>
                <c:pt idx="112">
                  <c:v>2.79504E-2</c:v>
                </c:pt>
                <c:pt idx="113">
                  <c:v>2.81065E-2</c:v>
                </c:pt>
                <c:pt idx="114">
                  <c:v>2.8262599999999999E-2</c:v>
                </c:pt>
                <c:pt idx="115">
                  <c:v>2.8418700000000002E-2</c:v>
                </c:pt>
                <c:pt idx="116">
                  <c:v>2.85749E-2</c:v>
                </c:pt>
                <c:pt idx="117">
                  <c:v>2.8731E-2</c:v>
                </c:pt>
                <c:pt idx="118">
                  <c:v>2.8887099999999999E-2</c:v>
                </c:pt>
                <c:pt idx="119">
                  <c:v>2.9043200000000002E-2</c:v>
                </c:pt>
                <c:pt idx="120">
                  <c:v>2.9199300000000001E-2</c:v>
                </c:pt>
                <c:pt idx="121">
                  <c:v>2.93554E-2</c:v>
                </c:pt>
                <c:pt idx="122">
                  <c:v>2.95115E-2</c:v>
                </c:pt>
                <c:pt idx="123">
                  <c:v>2.9667700000000002E-2</c:v>
                </c:pt>
                <c:pt idx="124">
                  <c:v>2.9823800000000001E-2</c:v>
                </c:pt>
                <c:pt idx="125">
                  <c:v>2.99799E-2</c:v>
                </c:pt>
                <c:pt idx="126">
                  <c:v>3.0136E-2</c:v>
                </c:pt>
                <c:pt idx="127">
                  <c:v>3.0292099999999999E-2</c:v>
                </c:pt>
                <c:pt idx="128">
                  <c:v>3.0448200000000002E-2</c:v>
                </c:pt>
                <c:pt idx="129">
                  <c:v>3.0599500000000002E-2</c:v>
                </c:pt>
                <c:pt idx="130">
                  <c:v>3.0749700000000001E-2</c:v>
                </c:pt>
                <c:pt idx="131">
                  <c:v>3.0899900000000001E-2</c:v>
                </c:pt>
                <c:pt idx="132">
                  <c:v>3.1050100000000001E-2</c:v>
                </c:pt>
                <c:pt idx="133">
                  <c:v>3.12003E-2</c:v>
                </c:pt>
                <c:pt idx="134">
                  <c:v>3.1350500000000003E-2</c:v>
                </c:pt>
                <c:pt idx="135">
                  <c:v>3.15007E-2</c:v>
                </c:pt>
                <c:pt idx="136">
                  <c:v>3.1650900000000003E-2</c:v>
                </c:pt>
                <c:pt idx="137">
                  <c:v>3.1801099999999999E-2</c:v>
                </c:pt>
                <c:pt idx="138">
                  <c:v>3.1951300000000002E-2</c:v>
                </c:pt>
                <c:pt idx="139">
                  <c:v>3.2101499999999998E-2</c:v>
                </c:pt>
                <c:pt idx="140">
                  <c:v>3.2251700000000001E-2</c:v>
                </c:pt>
                <c:pt idx="141">
                  <c:v>3.2401899999999997E-2</c:v>
                </c:pt>
                <c:pt idx="142">
                  <c:v>3.2551999999999998E-2</c:v>
                </c:pt>
                <c:pt idx="143">
                  <c:v>3.2702200000000001E-2</c:v>
                </c:pt>
                <c:pt idx="144">
                  <c:v>3.2852399999999997E-2</c:v>
                </c:pt>
                <c:pt idx="145">
                  <c:v>3.30026E-2</c:v>
                </c:pt>
                <c:pt idx="146">
                  <c:v>3.3152800000000003E-2</c:v>
                </c:pt>
                <c:pt idx="147">
                  <c:v>3.3302999999999999E-2</c:v>
                </c:pt>
                <c:pt idx="148">
                  <c:v>3.3453200000000002E-2</c:v>
                </c:pt>
                <c:pt idx="149">
                  <c:v>3.3603399999999999E-2</c:v>
                </c:pt>
                <c:pt idx="150">
                  <c:v>3.3753600000000002E-2</c:v>
                </c:pt>
                <c:pt idx="151">
                  <c:v>3.3903799999999998E-2</c:v>
                </c:pt>
                <c:pt idx="152">
                  <c:v>3.4053199999999999E-2</c:v>
                </c:pt>
                <c:pt idx="153">
                  <c:v>3.4201000000000002E-2</c:v>
                </c:pt>
                <c:pt idx="154">
                  <c:v>3.4348700000000003E-2</c:v>
                </c:pt>
                <c:pt idx="155">
                  <c:v>3.4496499999999999E-2</c:v>
                </c:pt>
                <c:pt idx="156">
                  <c:v>3.46442E-2</c:v>
                </c:pt>
                <c:pt idx="157">
                  <c:v>3.4791999999999997E-2</c:v>
                </c:pt>
                <c:pt idx="158">
                  <c:v>3.4939699999999997E-2</c:v>
                </c:pt>
                <c:pt idx="159">
                  <c:v>3.5087399999999998E-2</c:v>
                </c:pt>
                <c:pt idx="160">
                  <c:v>3.5235200000000001E-2</c:v>
                </c:pt>
                <c:pt idx="161">
                  <c:v>3.5382900000000002E-2</c:v>
                </c:pt>
                <c:pt idx="162">
                  <c:v>3.5530699999999998E-2</c:v>
                </c:pt>
                <c:pt idx="163">
                  <c:v>3.5678399999999999E-2</c:v>
                </c:pt>
                <c:pt idx="164">
                  <c:v>3.5826200000000002E-2</c:v>
                </c:pt>
                <c:pt idx="165">
                  <c:v>3.5973900000000003E-2</c:v>
                </c:pt>
                <c:pt idx="166">
                  <c:v>3.6121599999999997E-2</c:v>
                </c:pt>
                <c:pt idx="167">
                  <c:v>3.62694E-2</c:v>
                </c:pt>
                <c:pt idx="168">
                  <c:v>3.6417100000000001E-2</c:v>
                </c:pt>
                <c:pt idx="169">
                  <c:v>3.6564899999999997E-2</c:v>
                </c:pt>
                <c:pt idx="170">
                  <c:v>3.6712599999999998E-2</c:v>
                </c:pt>
                <c:pt idx="171">
                  <c:v>3.6860400000000001E-2</c:v>
                </c:pt>
                <c:pt idx="172">
                  <c:v>3.7008100000000002E-2</c:v>
                </c:pt>
                <c:pt idx="173">
                  <c:v>3.7155800000000003E-2</c:v>
                </c:pt>
                <c:pt idx="174">
                  <c:v>3.7303599999999999E-2</c:v>
                </c:pt>
                <c:pt idx="175">
                  <c:v>3.74513E-2</c:v>
                </c:pt>
                <c:pt idx="176">
                  <c:v>3.7599100000000003E-2</c:v>
                </c:pt>
                <c:pt idx="177">
                  <c:v>3.7746799999999997E-2</c:v>
                </c:pt>
                <c:pt idx="178">
                  <c:v>3.7894600000000001E-2</c:v>
                </c:pt>
                <c:pt idx="179">
                  <c:v>3.8042699999999999E-2</c:v>
                </c:pt>
                <c:pt idx="180">
                  <c:v>3.8191000000000003E-2</c:v>
                </c:pt>
                <c:pt idx="181">
                  <c:v>3.83393E-2</c:v>
                </c:pt>
                <c:pt idx="182">
                  <c:v>3.8487599999999997E-2</c:v>
                </c:pt>
                <c:pt idx="183">
                  <c:v>3.8635900000000001E-2</c:v>
                </c:pt>
                <c:pt idx="184">
                  <c:v>3.8784199999999998E-2</c:v>
                </c:pt>
                <c:pt idx="185">
                  <c:v>3.8932500000000002E-2</c:v>
                </c:pt>
                <c:pt idx="186">
                  <c:v>3.9080799999999999E-2</c:v>
                </c:pt>
                <c:pt idx="187">
                  <c:v>3.9229100000000003E-2</c:v>
                </c:pt>
                <c:pt idx="188">
                  <c:v>3.93774E-2</c:v>
                </c:pt>
                <c:pt idx="189">
                  <c:v>3.9525699999999997E-2</c:v>
                </c:pt>
                <c:pt idx="190">
                  <c:v>3.9674000000000001E-2</c:v>
                </c:pt>
                <c:pt idx="191">
                  <c:v>3.9822299999999998E-2</c:v>
                </c:pt>
                <c:pt idx="192">
                  <c:v>3.9970600000000002E-2</c:v>
                </c:pt>
                <c:pt idx="193">
                  <c:v>4.0118899999999999E-2</c:v>
                </c:pt>
                <c:pt idx="194">
                  <c:v>4.0267200000000003E-2</c:v>
                </c:pt>
                <c:pt idx="195">
                  <c:v>4.04155E-2</c:v>
                </c:pt>
                <c:pt idx="196">
                  <c:v>4.0563700000000001E-2</c:v>
                </c:pt>
                <c:pt idx="197">
                  <c:v>4.0711999999999998E-2</c:v>
                </c:pt>
                <c:pt idx="198">
                  <c:v>4.0860300000000002E-2</c:v>
                </c:pt>
                <c:pt idx="199">
                  <c:v>4.1008599999999999E-2</c:v>
                </c:pt>
                <c:pt idx="200">
                  <c:v>4.1156900000000003E-2</c:v>
                </c:pt>
                <c:pt idx="201">
                  <c:v>4.13052E-2</c:v>
                </c:pt>
                <c:pt idx="202">
                  <c:v>4.1453499999999997E-2</c:v>
                </c:pt>
                <c:pt idx="203">
                  <c:v>4.1601800000000001E-2</c:v>
                </c:pt>
                <c:pt idx="204">
                  <c:v>4.1750099999999998E-2</c:v>
                </c:pt>
                <c:pt idx="205">
                  <c:v>4.1898400000000002E-2</c:v>
                </c:pt>
                <c:pt idx="206">
                  <c:v>4.2046699999999999E-2</c:v>
                </c:pt>
                <c:pt idx="207">
                  <c:v>4.2195000000000003E-2</c:v>
                </c:pt>
                <c:pt idx="208">
                  <c:v>4.23433E-2</c:v>
                </c:pt>
                <c:pt idx="209">
                  <c:v>4.2494200000000003E-2</c:v>
                </c:pt>
                <c:pt idx="210">
                  <c:v>4.2645599999999999E-2</c:v>
                </c:pt>
                <c:pt idx="211">
                  <c:v>4.2797099999999998E-2</c:v>
                </c:pt>
                <c:pt idx="212">
                  <c:v>4.2948500000000001E-2</c:v>
                </c:pt>
                <c:pt idx="213">
                  <c:v>4.3099999999999999E-2</c:v>
                </c:pt>
                <c:pt idx="214">
                  <c:v>4.3251400000000002E-2</c:v>
                </c:pt>
                <c:pt idx="215">
                  <c:v>4.3402900000000001E-2</c:v>
                </c:pt>
                <c:pt idx="216">
                  <c:v>4.3554299999999997E-2</c:v>
                </c:pt>
                <c:pt idx="217">
                  <c:v>4.3705800000000003E-2</c:v>
                </c:pt>
                <c:pt idx="218">
                  <c:v>4.3857300000000002E-2</c:v>
                </c:pt>
                <c:pt idx="219">
                  <c:v>4.4008699999999998E-2</c:v>
                </c:pt>
                <c:pt idx="220">
                  <c:v>4.4160199999999997E-2</c:v>
                </c:pt>
                <c:pt idx="221">
                  <c:v>4.43116E-2</c:v>
                </c:pt>
                <c:pt idx="222">
                  <c:v>4.4463099999999998E-2</c:v>
                </c:pt>
                <c:pt idx="223">
                  <c:v>4.4614500000000001E-2</c:v>
                </c:pt>
                <c:pt idx="224">
                  <c:v>4.4766E-2</c:v>
                </c:pt>
                <c:pt idx="225">
                  <c:v>4.4917400000000003E-2</c:v>
                </c:pt>
                <c:pt idx="226">
                  <c:v>4.5068900000000002E-2</c:v>
                </c:pt>
                <c:pt idx="227">
                  <c:v>4.5220299999999998E-2</c:v>
                </c:pt>
                <c:pt idx="228">
                  <c:v>4.5371799999999997E-2</c:v>
                </c:pt>
                <c:pt idx="229">
                  <c:v>4.55232E-2</c:v>
                </c:pt>
                <c:pt idx="230">
                  <c:v>4.5674699999999999E-2</c:v>
                </c:pt>
                <c:pt idx="231">
                  <c:v>4.5826100000000002E-2</c:v>
                </c:pt>
                <c:pt idx="232">
                  <c:v>4.59776E-2</c:v>
                </c:pt>
                <c:pt idx="233">
                  <c:v>4.6129000000000003E-2</c:v>
                </c:pt>
                <c:pt idx="234">
                  <c:v>4.6280500000000002E-2</c:v>
                </c:pt>
                <c:pt idx="235">
                  <c:v>4.6432000000000001E-2</c:v>
                </c:pt>
                <c:pt idx="236">
                  <c:v>4.6583399999999997E-2</c:v>
                </c:pt>
                <c:pt idx="237">
                  <c:v>4.6734900000000003E-2</c:v>
                </c:pt>
                <c:pt idx="238">
                  <c:v>4.6886299999999999E-2</c:v>
                </c:pt>
                <c:pt idx="239">
                  <c:v>4.7037799999999998E-2</c:v>
                </c:pt>
                <c:pt idx="240">
                  <c:v>4.7189200000000001E-2</c:v>
                </c:pt>
                <c:pt idx="241">
                  <c:v>4.7340699999999999E-2</c:v>
                </c:pt>
                <c:pt idx="242">
                  <c:v>4.7492199999999998E-2</c:v>
                </c:pt>
                <c:pt idx="243">
                  <c:v>4.7647700000000001E-2</c:v>
                </c:pt>
                <c:pt idx="244">
                  <c:v>4.7803199999999997E-2</c:v>
                </c:pt>
                <c:pt idx="245">
                  <c:v>4.79587E-2</c:v>
                </c:pt>
                <c:pt idx="246">
                  <c:v>4.8114299999999999E-2</c:v>
                </c:pt>
                <c:pt idx="247">
                  <c:v>4.8269800000000002E-2</c:v>
                </c:pt>
                <c:pt idx="248">
                  <c:v>4.8425299999999998E-2</c:v>
                </c:pt>
                <c:pt idx="249">
                  <c:v>4.85808E-2</c:v>
                </c:pt>
                <c:pt idx="250">
                  <c:v>4.8736300000000003E-2</c:v>
                </c:pt>
                <c:pt idx="251">
                  <c:v>4.8891900000000002E-2</c:v>
                </c:pt>
                <c:pt idx="252">
                  <c:v>4.9047399999999998E-2</c:v>
                </c:pt>
                <c:pt idx="253">
                  <c:v>4.9202900000000001E-2</c:v>
                </c:pt>
                <c:pt idx="254">
                  <c:v>4.9358399999999997E-2</c:v>
                </c:pt>
                <c:pt idx="255">
                  <c:v>4.9514000000000002E-2</c:v>
                </c:pt>
                <c:pt idx="256">
                  <c:v>4.9669499999999998E-2</c:v>
                </c:pt>
                <c:pt idx="257">
                  <c:v>4.9825000000000001E-2</c:v>
                </c:pt>
                <c:pt idx="258">
                  <c:v>4.9980499999999997E-2</c:v>
                </c:pt>
                <c:pt idx="259">
                  <c:v>5.0136E-2</c:v>
                </c:pt>
                <c:pt idx="260">
                  <c:v>5.0291599999999999E-2</c:v>
                </c:pt>
                <c:pt idx="261">
                  <c:v>5.0447100000000002E-2</c:v>
                </c:pt>
                <c:pt idx="262">
                  <c:v>5.0602599999999998E-2</c:v>
                </c:pt>
                <c:pt idx="263">
                  <c:v>5.07581E-2</c:v>
                </c:pt>
                <c:pt idx="264">
                  <c:v>5.0913600000000003E-2</c:v>
                </c:pt>
                <c:pt idx="265">
                  <c:v>5.1069200000000002E-2</c:v>
                </c:pt>
                <c:pt idx="266">
                  <c:v>5.1224699999999998E-2</c:v>
                </c:pt>
                <c:pt idx="267">
                  <c:v>5.1380200000000001E-2</c:v>
                </c:pt>
                <c:pt idx="268">
                  <c:v>5.1535699999999997E-2</c:v>
                </c:pt>
                <c:pt idx="269">
                  <c:v>5.1691300000000003E-2</c:v>
                </c:pt>
                <c:pt idx="270">
                  <c:v>5.1846799999999998E-2</c:v>
                </c:pt>
                <c:pt idx="271">
                  <c:v>5.2002300000000001E-2</c:v>
                </c:pt>
                <c:pt idx="272">
                  <c:v>5.2157799999999997E-2</c:v>
                </c:pt>
                <c:pt idx="273">
                  <c:v>5.23133E-2</c:v>
                </c:pt>
                <c:pt idx="274">
                  <c:v>5.2468899999999999E-2</c:v>
                </c:pt>
                <c:pt idx="275">
                  <c:v>5.2624400000000002E-2</c:v>
                </c:pt>
                <c:pt idx="276">
                  <c:v>5.2779899999999998E-2</c:v>
                </c:pt>
                <c:pt idx="277">
                  <c:v>5.2935400000000001E-2</c:v>
                </c:pt>
                <c:pt idx="278">
                  <c:v>5.3090999999999999E-2</c:v>
                </c:pt>
                <c:pt idx="279">
                  <c:v>5.3246500000000002E-2</c:v>
                </c:pt>
                <c:pt idx="280">
                  <c:v>5.3401999999999998E-2</c:v>
                </c:pt>
                <c:pt idx="281">
                  <c:v>5.3555600000000002E-2</c:v>
                </c:pt>
                <c:pt idx="282">
                  <c:v>5.3708899999999997E-2</c:v>
                </c:pt>
                <c:pt idx="283">
                  <c:v>5.3862100000000003E-2</c:v>
                </c:pt>
                <c:pt idx="284">
                  <c:v>5.4015399999999998E-2</c:v>
                </c:pt>
                <c:pt idx="285">
                  <c:v>5.41687E-2</c:v>
                </c:pt>
                <c:pt idx="286">
                  <c:v>5.4321899999999999E-2</c:v>
                </c:pt>
                <c:pt idx="287">
                  <c:v>5.4475200000000001E-2</c:v>
                </c:pt>
                <c:pt idx="288">
                  <c:v>5.4628500000000003E-2</c:v>
                </c:pt>
                <c:pt idx="289">
                  <c:v>5.4781700000000003E-2</c:v>
                </c:pt>
                <c:pt idx="290">
                  <c:v>5.4934999999999998E-2</c:v>
                </c:pt>
                <c:pt idx="291">
                  <c:v>5.50883E-2</c:v>
                </c:pt>
                <c:pt idx="292">
                  <c:v>5.5241499999999999E-2</c:v>
                </c:pt>
                <c:pt idx="293">
                  <c:v>5.5394800000000001E-2</c:v>
                </c:pt>
                <c:pt idx="294">
                  <c:v>5.5548100000000003E-2</c:v>
                </c:pt>
                <c:pt idx="295">
                  <c:v>5.5701399999999998E-2</c:v>
                </c:pt>
                <c:pt idx="296">
                  <c:v>5.5854599999999997E-2</c:v>
                </c:pt>
                <c:pt idx="297">
                  <c:v>5.6007899999999999E-2</c:v>
                </c:pt>
                <c:pt idx="298">
                  <c:v>5.6161200000000001E-2</c:v>
                </c:pt>
                <c:pt idx="299">
                  <c:v>5.6314400000000001E-2</c:v>
                </c:pt>
                <c:pt idx="300">
                  <c:v>5.6467700000000003E-2</c:v>
                </c:pt>
                <c:pt idx="301">
                  <c:v>5.6620999999999998E-2</c:v>
                </c:pt>
                <c:pt idx="302">
                  <c:v>5.6774199999999997E-2</c:v>
                </c:pt>
                <c:pt idx="303">
                  <c:v>5.6927499999999999E-2</c:v>
                </c:pt>
                <c:pt idx="304">
                  <c:v>5.7080800000000001E-2</c:v>
                </c:pt>
                <c:pt idx="305">
                  <c:v>5.7234E-2</c:v>
                </c:pt>
                <c:pt idx="306">
                  <c:v>5.7387300000000002E-2</c:v>
                </c:pt>
                <c:pt idx="307">
                  <c:v>5.7540599999999997E-2</c:v>
                </c:pt>
                <c:pt idx="308">
                  <c:v>5.7693800000000003E-2</c:v>
                </c:pt>
                <c:pt idx="309">
                  <c:v>5.7847099999999999E-2</c:v>
                </c:pt>
                <c:pt idx="310">
                  <c:v>5.8000400000000001E-2</c:v>
                </c:pt>
                <c:pt idx="311">
                  <c:v>5.8153700000000003E-2</c:v>
                </c:pt>
                <c:pt idx="312">
                  <c:v>5.8306900000000002E-2</c:v>
                </c:pt>
                <c:pt idx="313">
                  <c:v>5.8460199999999997E-2</c:v>
                </c:pt>
                <c:pt idx="314">
                  <c:v>5.8613499999999999E-2</c:v>
                </c:pt>
                <c:pt idx="315">
                  <c:v>5.8766699999999998E-2</c:v>
                </c:pt>
                <c:pt idx="316">
                  <c:v>5.892E-2</c:v>
                </c:pt>
                <c:pt idx="317">
                  <c:v>5.9073300000000002E-2</c:v>
                </c:pt>
                <c:pt idx="318">
                  <c:v>5.9226500000000001E-2</c:v>
                </c:pt>
                <c:pt idx="319">
                  <c:v>5.9379800000000003E-2</c:v>
                </c:pt>
                <c:pt idx="320">
                  <c:v>5.9533099999999999E-2</c:v>
                </c:pt>
                <c:pt idx="321">
                  <c:v>5.9686299999999998E-2</c:v>
                </c:pt>
                <c:pt idx="322">
                  <c:v>5.98396E-2</c:v>
                </c:pt>
                <c:pt idx="323">
                  <c:v>5.9992900000000002E-2</c:v>
                </c:pt>
                <c:pt idx="324">
                  <c:v>6.0144900000000001E-2</c:v>
                </c:pt>
                <c:pt idx="325">
                  <c:v>6.0296599999999999E-2</c:v>
                </c:pt>
                <c:pt idx="326">
                  <c:v>6.0448200000000001E-2</c:v>
                </c:pt>
                <c:pt idx="327">
                  <c:v>6.0599899999999998E-2</c:v>
                </c:pt>
                <c:pt idx="328">
                  <c:v>6.0751600000000003E-2</c:v>
                </c:pt>
                <c:pt idx="329">
                  <c:v>6.09033E-2</c:v>
                </c:pt>
                <c:pt idx="330">
                  <c:v>6.1054900000000002E-2</c:v>
                </c:pt>
                <c:pt idx="331">
                  <c:v>6.12066E-2</c:v>
                </c:pt>
                <c:pt idx="332">
                  <c:v>6.1358299999999998E-2</c:v>
                </c:pt>
                <c:pt idx="333">
                  <c:v>6.1509899999999999E-2</c:v>
                </c:pt>
                <c:pt idx="334">
                  <c:v>6.1661599999999997E-2</c:v>
                </c:pt>
                <c:pt idx="335">
                  <c:v>6.1813300000000002E-2</c:v>
                </c:pt>
                <c:pt idx="336">
                  <c:v>6.1964900000000003E-2</c:v>
                </c:pt>
                <c:pt idx="337">
                  <c:v>6.2116600000000001E-2</c:v>
                </c:pt>
                <c:pt idx="338">
                  <c:v>6.2268299999999999E-2</c:v>
                </c:pt>
                <c:pt idx="339">
                  <c:v>6.2420000000000003E-2</c:v>
                </c:pt>
                <c:pt idx="340">
                  <c:v>6.2571600000000005E-2</c:v>
                </c:pt>
                <c:pt idx="341">
                  <c:v>6.2723299999999996E-2</c:v>
                </c:pt>
                <c:pt idx="342">
                  <c:v>6.2875E-2</c:v>
                </c:pt>
                <c:pt idx="343">
                  <c:v>6.3026600000000002E-2</c:v>
                </c:pt>
                <c:pt idx="344">
                  <c:v>6.3178300000000007E-2</c:v>
                </c:pt>
                <c:pt idx="345">
                  <c:v>6.3329999999999997E-2</c:v>
                </c:pt>
                <c:pt idx="346">
                  <c:v>6.3481700000000002E-2</c:v>
                </c:pt>
                <c:pt idx="347">
                  <c:v>6.3633300000000004E-2</c:v>
                </c:pt>
                <c:pt idx="348">
                  <c:v>6.3784999999999994E-2</c:v>
                </c:pt>
                <c:pt idx="349">
                  <c:v>6.3936699999999999E-2</c:v>
                </c:pt>
                <c:pt idx="350">
                  <c:v>6.4088300000000001E-2</c:v>
                </c:pt>
                <c:pt idx="351">
                  <c:v>6.4240000000000005E-2</c:v>
                </c:pt>
                <c:pt idx="352">
                  <c:v>6.4391699999999996E-2</c:v>
                </c:pt>
                <c:pt idx="353">
                  <c:v>6.4543299999999998E-2</c:v>
                </c:pt>
                <c:pt idx="354">
                  <c:v>6.4695000000000003E-2</c:v>
                </c:pt>
                <c:pt idx="355">
                  <c:v>6.4846699999999993E-2</c:v>
                </c:pt>
                <c:pt idx="356">
                  <c:v>6.4998399999999998E-2</c:v>
                </c:pt>
                <c:pt idx="357">
                  <c:v>6.515E-2</c:v>
                </c:pt>
                <c:pt idx="358">
                  <c:v>6.5301700000000004E-2</c:v>
                </c:pt>
                <c:pt idx="359">
                  <c:v>6.5453399999999995E-2</c:v>
                </c:pt>
                <c:pt idx="360">
                  <c:v>6.5604999999999997E-2</c:v>
                </c:pt>
                <c:pt idx="361">
                  <c:v>6.5756700000000001E-2</c:v>
                </c:pt>
                <c:pt idx="362">
                  <c:v>6.5908400000000006E-2</c:v>
                </c:pt>
                <c:pt idx="363">
                  <c:v>6.6060099999999997E-2</c:v>
                </c:pt>
                <c:pt idx="364">
                  <c:v>6.6211699999999998E-2</c:v>
                </c:pt>
                <c:pt idx="365">
                  <c:v>6.6363400000000003E-2</c:v>
                </c:pt>
                <c:pt idx="366">
                  <c:v>6.6515099999999994E-2</c:v>
                </c:pt>
                <c:pt idx="367">
                  <c:v>6.6666699999999995E-2</c:v>
                </c:pt>
                <c:pt idx="368">
                  <c:v>6.68097E-2</c:v>
                </c:pt>
                <c:pt idx="369">
                  <c:v>6.6946400000000003E-2</c:v>
                </c:pt>
                <c:pt idx="370">
                  <c:v>6.7083100000000007E-2</c:v>
                </c:pt>
                <c:pt idx="371">
                  <c:v>6.7219799999999996E-2</c:v>
                </c:pt>
                <c:pt idx="372">
                  <c:v>6.73565E-2</c:v>
                </c:pt>
                <c:pt idx="373">
                  <c:v>6.7493200000000003E-2</c:v>
                </c:pt>
                <c:pt idx="374">
                  <c:v>6.7629900000000007E-2</c:v>
                </c:pt>
                <c:pt idx="375">
                  <c:v>6.7766599999999996E-2</c:v>
                </c:pt>
                <c:pt idx="376">
                  <c:v>6.79033E-2</c:v>
                </c:pt>
                <c:pt idx="377">
                  <c:v>6.8040000000000003E-2</c:v>
                </c:pt>
                <c:pt idx="378">
                  <c:v>6.8176700000000007E-2</c:v>
                </c:pt>
                <c:pt idx="379">
                  <c:v>6.8313399999999996E-2</c:v>
                </c:pt>
                <c:pt idx="380">
                  <c:v>6.8450200000000003E-2</c:v>
                </c:pt>
                <c:pt idx="381">
                  <c:v>6.8586900000000006E-2</c:v>
                </c:pt>
                <c:pt idx="382">
                  <c:v>6.8723599999999996E-2</c:v>
                </c:pt>
                <c:pt idx="383">
                  <c:v>6.8860299999999999E-2</c:v>
                </c:pt>
                <c:pt idx="384">
                  <c:v>6.8997000000000003E-2</c:v>
                </c:pt>
                <c:pt idx="385">
                  <c:v>6.9133700000000006E-2</c:v>
                </c:pt>
                <c:pt idx="386">
                  <c:v>6.9270399999999996E-2</c:v>
                </c:pt>
                <c:pt idx="387">
                  <c:v>6.9407099999999999E-2</c:v>
                </c:pt>
                <c:pt idx="388">
                  <c:v>6.9543800000000003E-2</c:v>
                </c:pt>
                <c:pt idx="389">
                  <c:v>6.9680500000000006E-2</c:v>
                </c:pt>
                <c:pt idx="390">
                  <c:v>6.9817199999999996E-2</c:v>
                </c:pt>
                <c:pt idx="391">
                  <c:v>6.9953899999999999E-2</c:v>
                </c:pt>
                <c:pt idx="392">
                  <c:v>7.0090600000000003E-2</c:v>
                </c:pt>
                <c:pt idx="393">
                  <c:v>7.0227300000000006E-2</c:v>
                </c:pt>
                <c:pt idx="394">
                  <c:v>7.0363999999999996E-2</c:v>
                </c:pt>
                <c:pt idx="395">
                  <c:v>7.0500699999999999E-2</c:v>
                </c:pt>
                <c:pt idx="396">
                  <c:v>7.0637400000000003E-2</c:v>
                </c:pt>
                <c:pt idx="397">
                  <c:v>7.0774100000000006E-2</c:v>
                </c:pt>
                <c:pt idx="398">
                  <c:v>7.0910799999999996E-2</c:v>
                </c:pt>
                <c:pt idx="399">
                  <c:v>7.1047600000000002E-2</c:v>
                </c:pt>
                <c:pt idx="400">
                  <c:v>7.1184300000000006E-2</c:v>
                </c:pt>
                <c:pt idx="401">
                  <c:v>7.1320999999999996E-2</c:v>
                </c:pt>
                <c:pt idx="402">
                  <c:v>7.1457699999999999E-2</c:v>
                </c:pt>
                <c:pt idx="403">
                  <c:v>7.1594400000000002E-2</c:v>
                </c:pt>
                <c:pt idx="404">
                  <c:v>7.1731100000000006E-2</c:v>
                </c:pt>
                <c:pt idx="405">
                  <c:v>7.1867799999999996E-2</c:v>
                </c:pt>
                <c:pt idx="406">
                  <c:v>7.2004499999999999E-2</c:v>
                </c:pt>
                <c:pt idx="407">
                  <c:v>7.2141200000000003E-2</c:v>
                </c:pt>
                <c:pt idx="408">
                  <c:v>7.2277900000000006E-2</c:v>
                </c:pt>
                <c:pt idx="409">
                  <c:v>7.2414599999999996E-2</c:v>
                </c:pt>
                <c:pt idx="410">
                  <c:v>7.2551299999999999E-2</c:v>
                </c:pt>
                <c:pt idx="411">
                  <c:v>7.2688000000000003E-2</c:v>
                </c:pt>
                <c:pt idx="412">
                  <c:v>7.2811100000000004E-2</c:v>
                </c:pt>
                <c:pt idx="413">
                  <c:v>7.2912599999999994E-2</c:v>
                </c:pt>
                <c:pt idx="414">
                  <c:v>7.3014099999999998E-2</c:v>
                </c:pt>
                <c:pt idx="415">
                  <c:v>7.3115600000000003E-2</c:v>
                </c:pt>
                <c:pt idx="416">
                  <c:v>7.3217199999999996E-2</c:v>
                </c:pt>
                <c:pt idx="417">
                  <c:v>7.3318700000000001E-2</c:v>
                </c:pt>
                <c:pt idx="418">
                  <c:v>7.3420200000000005E-2</c:v>
                </c:pt>
                <c:pt idx="419">
                  <c:v>7.3521799999999998E-2</c:v>
                </c:pt>
                <c:pt idx="420">
                  <c:v>7.3623300000000003E-2</c:v>
                </c:pt>
                <c:pt idx="421">
                  <c:v>7.3724799999999993E-2</c:v>
                </c:pt>
                <c:pt idx="422">
                  <c:v>7.3826299999999997E-2</c:v>
                </c:pt>
                <c:pt idx="423">
                  <c:v>7.3927900000000005E-2</c:v>
                </c:pt>
                <c:pt idx="424">
                  <c:v>7.4029399999999995E-2</c:v>
                </c:pt>
                <c:pt idx="425">
                  <c:v>7.41309E-2</c:v>
                </c:pt>
                <c:pt idx="426">
                  <c:v>7.4232500000000007E-2</c:v>
                </c:pt>
                <c:pt idx="427">
                  <c:v>7.4333999999999997E-2</c:v>
                </c:pt>
                <c:pt idx="428">
                  <c:v>7.4435500000000002E-2</c:v>
                </c:pt>
                <c:pt idx="429">
                  <c:v>7.4537099999999995E-2</c:v>
                </c:pt>
                <c:pt idx="430">
                  <c:v>7.4638599999999999E-2</c:v>
                </c:pt>
                <c:pt idx="431">
                  <c:v>7.4740100000000004E-2</c:v>
                </c:pt>
                <c:pt idx="432">
                  <c:v>7.4841599999999994E-2</c:v>
                </c:pt>
                <c:pt idx="433">
                  <c:v>7.4943200000000001E-2</c:v>
                </c:pt>
                <c:pt idx="434">
                  <c:v>7.5044700000000006E-2</c:v>
                </c:pt>
                <c:pt idx="435">
                  <c:v>7.5146199999999996E-2</c:v>
                </c:pt>
                <c:pt idx="436">
                  <c:v>7.5247800000000004E-2</c:v>
                </c:pt>
                <c:pt idx="437">
                  <c:v>7.5349299999999994E-2</c:v>
                </c:pt>
                <c:pt idx="438">
                  <c:v>7.5450799999999998E-2</c:v>
                </c:pt>
                <c:pt idx="439">
                  <c:v>7.5552300000000003E-2</c:v>
                </c:pt>
                <c:pt idx="440">
                  <c:v>7.5653899999999996E-2</c:v>
                </c:pt>
                <c:pt idx="441">
                  <c:v>7.5755400000000001E-2</c:v>
                </c:pt>
                <c:pt idx="442">
                  <c:v>7.5856900000000005E-2</c:v>
                </c:pt>
                <c:pt idx="443">
                  <c:v>7.5958499999999998E-2</c:v>
                </c:pt>
                <c:pt idx="444">
                  <c:v>7.6060000000000003E-2</c:v>
                </c:pt>
                <c:pt idx="445">
                  <c:v>7.6161499999999993E-2</c:v>
                </c:pt>
                <c:pt idx="446">
                  <c:v>7.6262999999999997E-2</c:v>
                </c:pt>
                <c:pt idx="447">
                  <c:v>7.6364600000000005E-2</c:v>
                </c:pt>
                <c:pt idx="448">
                  <c:v>7.6466099999999995E-2</c:v>
                </c:pt>
                <c:pt idx="449">
                  <c:v>7.65676E-2</c:v>
                </c:pt>
                <c:pt idx="450">
                  <c:v>7.6669200000000007E-2</c:v>
                </c:pt>
                <c:pt idx="451">
                  <c:v>7.6770699999999997E-2</c:v>
                </c:pt>
                <c:pt idx="452">
                  <c:v>7.6872200000000002E-2</c:v>
                </c:pt>
                <c:pt idx="453">
                  <c:v>7.6973700000000006E-2</c:v>
                </c:pt>
                <c:pt idx="454">
                  <c:v>7.7075299999999999E-2</c:v>
                </c:pt>
                <c:pt idx="455">
                  <c:v>7.7176800000000004E-2</c:v>
                </c:pt>
                <c:pt idx="456">
                  <c:v>7.7266399999999999E-2</c:v>
                </c:pt>
                <c:pt idx="457">
                  <c:v>7.73065E-2</c:v>
                </c:pt>
                <c:pt idx="458">
                  <c:v>7.7346700000000004E-2</c:v>
                </c:pt>
                <c:pt idx="459">
                  <c:v>7.7386800000000006E-2</c:v>
                </c:pt>
                <c:pt idx="460">
                  <c:v>7.7426900000000007E-2</c:v>
                </c:pt>
                <c:pt idx="461">
                  <c:v>7.7466999999999994E-2</c:v>
                </c:pt>
                <c:pt idx="462">
                  <c:v>7.7507199999999998E-2</c:v>
                </c:pt>
                <c:pt idx="463">
                  <c:v>7.75473E-2</c:v>
                </c:pt>
                <c:pt idx="464">
                  <c:v>7.7587400000000001E-2</c:v>
                </c:pt>
                <c:pt idx="465">
                  <c:v>7.7627500000000002E-2</c:v>
                </c:pt>
                <c:pt idx="466">
                  <c:v>7.7667700000000006E-2</c:v>
                </c:pt>
                <c:pt idx="467">
                  <c:v>7.7707799999999994E-2</c:v>
                </c:pt>
                <c:pt idx="468">
                  <c:v>7.7747899999999995E-2</c:v>
                </c:pt>
                <c:pt idx="469">
                  <c:v>7.7787999999999996E-2</c:v>
                </c:pt>
                <c:pt idx="470">
                  <c:v>7.78282E-2</c:v>
                </c:pt>
                <c:pt idx="471">
                  <c:v>7.7868300000000001E-2</c:v>
                </c:pt>
                <c:pt idx="472">
                  <c:v>7.7908400000000003E-2</c:v>
                </c:pt>
                <c:pt idx="473">
                  <c:v>7.7948500000000004E-2</c:v>
                </c:pt>
                <c:pt idx="474">
                  <c:v>7.7988600000000005E-2</c:v>
                </c:pt>
                <c:pt idx="475">
                  <c:v>7.8028799999999995E-2</c:v>
                </c:pt>
                <c:pt idx="476">
                  <c:v>7.8068899999999997E-2</c:v>
                </c:pt>
                <c:pt idx="477">
                  <c:v>7.8108999999999998E-2</c:v>
                </c:pt>
                <c:pt idx="478">
                  <c:v>7.8149099999999999E-2</c:v>
                </c:pt>
                <c:pt idx="479">
                  <c:v>7.8189300000000003E-2</c:v>
                </c:pt>
                <c:pt idx="480">
                  <c:v>7.8229400000000004E-2</c:v>
                </c:pt>
                <c:pt idx="481">
                  <c:v>7.8269500000000006E-2</c:v>
                </c:pt>
                <c:pt idx="482">
                  <c:v>7.8309599999999993E-2</c:v>
                </c:pt>
                <c:pt idx="483">
                  <c:v>7.8349799999999997E-2</c:v>
                </c:pt>
                <c:pt idx="484">
                  <c:v>7.8389899999999998E-2</c:v>
                </c:pt>
                <c:pt idx="485">
                  <c:v>7.843E-2</c:v>
                </c:pt>
                <c:pt idx="486">
                  <c:v>7.8470100000000001E-2</c:v>
                </c:pt>
                <c:pt idx="487">
                  <c:v>7.8510300000000005E-2</c:v>
                </c:pt>
                <c:pt idx="488">
                  <c:v>7.8550400000000006E-2</c:v>
                </c:pt>
                <c:pt idx="489">
                  <c:v>7.8590499999999994E-2</c:v>
                </c:pt>
                <c:pt idx="490">
                  <c:v>7.8630599999999995E-2</c:v>
                </c:pt>
                <c:pt idx="491">
                  <c:v>7.8670799999999999E-2</c:v>
                </c:pt>
                <c:pt idx="492">
                  <c:v>7.87109E-2</c:v>
                </c:pt>
                <c:pt idx="493">
                  <c:v>7.8751000000000002E-2</c:v>
                </c:pt>
                <c:pt idx="494">
                  <c:v>7.8791100000000003E-2</c:v>
                </c:pt>
                <c:pt idx="495">
                  <c:v>7.8831300000000007E-2</c:v>
                </c:pt>
                <c:pt idx="496">
                  <c:v>7.8871399999999994E-2</c:v>
                </c:pt>
                <c:pt idx="497">
                  <c:v>7.8911499999999996E-2</c:v>
                </c:pt>
                <c:pt idx="498">
                  <c:v>7.8951599999999997E-2</c:v>
                </c:pt>
                <c:pt idx="499">
                  <c:v>7.8991800000000001E-2</c:v>
                </c:pt>
                <c:pt idx="500">
                  <c:v>7.9031900000000002E-2</c:v>
                </c:pt>
                <c:pt idx="501">
                  <c:v>7.8995599999999999E-2</c:v>
                </c:pt>
                <c:pt idx="502">
                  <c:v>7.8959199999999993E-2</c:v>
                </c:pt>
                <c:pt idx="503">
                  <c:v>7.8922900000000004E-2</c:v>
                </c:pt>
                <c:pt idx="504">
                  <c:v>7.8886600000000001E-2</c:v>
                </c:pt>
                <c:pt idx="505">
                  <c:v>7.8850299999999998E-2</c:v>
                </c:pt>
                <c:pt idx="506">
                  <c:v>7.8813999999999995E-2</c:v>
                </c:pt>
                <c:pt idx="507">
                  <c:v>7.8777600000000003E-2</c:v>
                </c:pt>
                <c:pt idx="508">
                  <c:v>7.87413E-2</c:v>
                </c:pt>
                <c:pt idx="509">
                  <c:v>7.8704999999999997E-2</c:v>
                </c:pt>
                <c:pt idx="510">
                  <c:v>7.8668699999999994E-2</c:v>
                </c:pt>
                <c:pt idx="511">
                  <c:v>7.8632400000000005E-2</c:v>
                </c:pt>
                <c:pt idx="512">
                  <c:v>7.8595999999999999E-2</c:v>
                </c:pt>
                <c:pt idx="513">
                  <c:v>7.8559699999999996E-2</c:v>
                </c:pt>
                <c:pt idx="514">
                  <c:v>7.8523399999999993E-2</c:v>
                </c:pt>
                <c:pt idx="515">
                  <c:v>7.8487100000000004E-2</c:v>
                </c:pt>
                <c:pt idx="516">
                  <c:v>7.8450800000000001E-2</c:v>
                </c:pt>
                <c:pt idx="517">
                  <c:v>7.8414399999999995E-2</c:v>
                </c:pt>
                <c:pt idx="518">
                  <c:v>7.8378100000000006E-2</c:v>
                </c:pt>
                <c:pt idx="519">
                  <c:v>7.8341800000000003E-2</c:v>
                </c:pt>
                <c:pt idx="520">
                  <c:v>7.83055E-2</c:v>
                </c:pt>
                <c:pt idx="521">
                  <c:v>7.8269199999999997E-2</c:v>
                </c:pt>
                <c:pt idx="522">
                  <c:v>7.8232899999999994E-2</c:v>
                </c:pt>
                <c:pt idx="523">
                  <c:v>7.8196500000000002E-2</c:v>
                </c:pt>
                <c:pt idx="524">
                  <c:v>7.8160199999999999E-2</c:v>
                </c:pt>
                <c:pt idx="525">
                  <c:v>7.8123899999999996E-2</c:v>
                </c:pt>
                <c:pt idx="526">
                  <c:v>7.8087599999999993E-2</c:v>
                </c:pt>
                <c:pt idx="527">
                  <c:v>7.8051300000000004E-2</c:v>
                </c:pt>
                <c:pt idx="528">
                  <c:v>7.8014899999999998E-2</c:v>
                </c:pt>
                <c:pt idx="529">
                  <c:v>7.7978599999999995E-2</c:v>
                </c:pt>
                <c:pt idx="530">
                  <c:v>7.7942300000000006E-2</c:v>
                </c:pt>
                <c:pt idx="531">
                  <c:v>7.7906000000000003E-2</c:v>
                </c:pt>
                <c:pt idx="532">
                  <c:v>7.78697E-2</c:v>
                </c:pt>
                <c:pt idx="533">
                  <c:v>7.7833299999999994E-2</c:v>
                </c:pt>
                <c:pt idx="534">
                  <c:v>7.7797000000000005E-2</c:v>
                </c:pt>
                <c:pt idx="535">
                  <c:v>7.7760700000000002E-2</c:v>
                </c:pt>
                <c:pt idx="536">
                  <c:v>7.7724399999999999E-2</c:v>
                </c:pt>
                <c:pt idx="537">
                  <c:v>7.7688099999999996E-2</c:v>
                </c:pt>
                <c:pt idx="538">
                  <c:v>7.7651700000000004E-2</c:v>
                </c:pt>
                <c:pt idx="539">
                  <c:v>7.7615400000000001E-2</c:v>
                </c:pt>
                <c:pt idx="540">
                  <c:v>7.7579099999999998E-2</c:v>
                </c:pt>
                <c:pt idx="541">
                  <c:v>7.7542799999999995E-2</c:v>
                </c:pt>
                <c:pt idx="542">
                  <c:v>7.7506500000000006E-2</c:v>
                </c:pt>
                <c:pt idx="543">
                  <c:v>7.74701E-2</c:v>
                </c:pt>
                <c:pt idx="544">
                  <c:v>7.7433799999999997E-2</c:v>
                </c:pt>
                <c:pt idx="545">
                  <c:v>7.7347200000000005E-2</c:v>
                </c:pt>
                <c:pt idx="546">
                  <c:v>7.7248399999999995E-2</c:v>
                </c:pt>
                <c:pt idx="547">
                  <c:v>7.7149599999999999E-2</c:v>
                </c:pt>
                <c:pt idx="548">
                  <c:v>7.7050900000000005E-2</c:v>
                </c:pt>
                <c:pt idx="549">
                  <c:v>7.6952099999999996E-2</c:v>
                </c:pt>
                <c:pt idx="550">
                  <c:v>7.6853299999999999E-2</c:v>
                </c:pt>
                <c:pt idx="551">
                  <c:v>7.6754600000000006E-2</c:v>
                </c:pt>
                <c:pt idx="552">
                  <c:v>7.6655799999999996E-2</c:v>
                </c:pt>
                <c:pt idx="553">
                  <c:v>7.6557E-2</c:v>
                </c:pt>
                <c:pt idx="554">
                  <c:v>7.6458300000000007E-2</c:v>
                </c:pt>
                <c:pt idx="555">
                  <c:v>7.6359499999999997E-2</c:v>
                </c:pt>
                <c:pt idx="556">
                  <c:v>7.6260700000000001E-2</c:v>
                </c:pt>
                <c:pt idx="557">
                  <c:v>7.6161999999999994E-2</c:v>
                </c:pt>
                <c:pt idx="558">
                  <c:v>7.6063199999999997E-2</c:v>
                </c:pt>
                <c:pt idx="559">
                  <c:v>7.5964400000000001E-2</c:v>
                </c:pt>
                <c:pt idx="560">
                  <c:v>7.5865699999999994E-2</c:v>
                </c:pt>
                <c:pt idx="561">
                  <c:v>7.5766899999999998E-2</c:v>
                </c:pt>
                <c:pt idx="562">
                  <c:v>7.5668100000000002E-2</c:v>
                </c:pt>
                <c:pt idx="563">
                  <c:v>7.5569399999999995E-2</c:v>
                </c:pt>
                <c:pt idx="564">
                  <c:v>7.5470599999999999E-2</c:v>
                </c:pt>
                <c:pt idx="565">
                  <c:v>7.5371800000000003E-2</c:v>
                </c:pt>
                <c:pt idx="566">
                  <c:v>7.5273000000000007E-2</c:v>
                </c:pt>
                <c:pt idx="567">
                  <c:v>7.5174299999999999E-2</c:v>
                </c:pt>
                <c:pt idx="568">
                  <c:v>7.5075500000000003E-2</c:v>
                </c:pt>
                <c:pt idx="569">
                  <c:v>7.4976699999999993E-2</c:v>
                </c:pt>
                <c:pt idx="570">
                  <c:v>7.4878E-2</c:v>
                </c:pt>
                <c:pt idx="571">
                  <c:v>7.4779200000000004E-2</c:v>
                </c:pt>
                <c:pt idx="572">
                  <c:v>7.4680399999999994E-2</c:v>
                </c:pt>
                <c:pt idx="573">
                  <c:v>7.4581700000000001E-2</c:v>
                </c:pt>
                <c:pt idx="574">
                  <c:v>7.4482900000000005E-2</c:v>
                </c:pt>
                <c:pt idx="575">
                  <c:v>7.4384099999999995E-2</c:v>
                </c:pt>
                <c:pt idx="576">
                  <c:v>7.4285400000000001E-2</c:v>
                </c:pt>
                <c:pt idx="577">
                  <c:v>7.4186600000000005E-2</c:v>
                </c:pt>
                <c:pt idx="578">
                  <c:v>7.4087799999999995E-2</c:v>
                </c:pt>
                <c:pt idx="579">
                  <c:v>7.3989100000000002E-2</c:v>
                </c:pt>
                <c:pt idx="580">
                  <c:v>7.3890300000000006E-2</c:v>
                </c:pt>
                <c:pt idx="581">
                  <c:v>7.3791499999999996E-2</c:v>
                </c:pt>
                <c:pt idx="582">
                  <c:v>7.3692800000000003E-2</c:v>
                </c:pt>
                <c:pt idx="583">
                  <c:v>7.3594000000000007E-2</c:v>
                </c:pt>
                <c:pt idx="584">
                  <c:v>7.3495199999999997E-2</c:v>
                </c:pt>
                <c:pt idx="585">
                  <c:v>7.3396400000000001E-2</c:v>
                </c:pt>
                <c:pt idx="586">
                  <c:v>7.3297699999999993E-2</c:v>
                </c:pt>
                <c:pt idx="587">
                  <c:v>7.3198899999999997E-2</c:v>
                </c:pt>
                <c:pt idx="588">
                  <c:v>7.3100100000000001E-2</c:v>
                </c:pt>
                <c:pt idx="589">
                  <c:v>7.2978899999999999E-2</c:v>
                </c:pt>
                <c:pt idx="590">
                  <c:v>7.2843400000000003E-2</c:v>
                </c:pt>
                <c:pt idx="591">
                  <c:v>7.2707900000000006E-2</c:v>
                </c:pt>
                <c:pt idx="592">
                  <c:v>7.2572499999999998E-2</c:v>
                </c:pt>
                <c:pt idx="593">
                  <c:v>7.2437000000000001E-2</c:v>
                </c:pt>
                <c:pt idx="594">
                  <c:v>7.2301500000000005E-2</c:v>
                </c:pt>
                <c:pt idx="595">
                  <c:v>7.2165999999999994E-2</c:v>
                </c:pt>
                <c:pt idx="596">
                  <c:v>7.2030499999999997E-2</c:v>
                </c:pt>
                <c:pt idx="597">
                  <c:v>7.1895000000000001E-2</c:v>
                </c:pt>
                <c:pt idx="598">
                  <c:v>7.1759500000000004E-2</c:v>
                </c:pt>
                <c:pt idx="599">
                  <c:v>7.1623999999999993E-2</c:v>
                </c:pt>
                <c:pt idx="600">
                  <c:v>7.1488499999999996E-2</c:v>
                </c:pt>
                <c:pt idx="601">
                  <c:v>7.1353100000000003E-2</c:v>
                </c:pt>
                <c:pt idx="602">
                  <c:v>7.1217600000000006E-2</c:v>
                </c:pt>
                <c:pt idx="603">
                  <c:v>7.1082099999999995E-2</c:v>
                </c:pt>
                <c:pt idx="604">
                  <c:v>7.0946599999999999E-2</c:v>
                </c:pt>
                <c:pt idx="605">
                  <c:v>7.0811100000000002E-2</c:v>
                </c:pt>
                <c:pt idx="606">
                  <c:v>7.0675600000000005E-2</c:v>
                </c:pt>
                <c:pt idx="607">
                  <c:v>7.0540099999999994E-2</c:v>
                </c:pt>
                <c:pt idx="608">
                  <c:v>7.0404599999999998E-2</c:v>
                </c:pt>
                <c:pt idx="609">
                  <c:v>7.0269200000000004E-2</c:v>
                </c:pt>
                <c:pt idx="610">
                  <c:v>7.0133699999999993E-2</c:v>
                </c:pt>
                <c:pt idx="611">
                  <c:v>6.9998199999999997E-2</c:v>
                </c:pt>
                <c:pt idx="612">
                  <c:v>6.98627E-2</c:v>
                </c:pt>
                <c:pt idx="613">
                  <c:v>6.9727200000000003E-2</c:v>
                </c:pt>
                <c:pt idx="614">
                  <c:v>6.9591700000000006E-2</c:v>
                </c:pt>
                <c:pt idx="615">
                  <c:v>6.9456199999999996E-2</c:v>
                </c:pt>
                <c:pt idx="616">
                  <c:v>6.9320699999999999E-2</c:v>
                </c:pt>
                <c:pt idx="617">
                  <c:v>6.9185300000000005E-2</c:v>
                </c:pt>
                <c:pt idx="618">
                  <c:v>6.9049799999999995E-2</c:v>
                </c:pt>
                <c:pt idx="619">
                  <c:v>6.8914299999999998E-2</c:v>
                </c:pt>
                <c:pt idx="620">
                  <c:v>6.8778800000000001E-2</c:v>
                </c:pt>
                <c:pt idx="621">
                  <c:v>6.8643300000000004E-2</c:v>
                </c:pt>
                <c:pt idx="622">
                  <c:v>6.8507799999999994E-2</c:v>
                </c:pt>
                <c:pt idx="623">
                  <c:v>6.8372299999999997E-2</c:v>
                </c:pt>
                <c:pt idx="624">
                  <c:v>6.82368E-2</c:v>
                </c:pt>
                <c:pt idx="625">
                  <c:v>6.8101300000000003E-2</c:v>
                </c:pt>
                <c:pt idx="626">
                  <c:v>6.7965899999999996E-2</c:v>
                </c:pt>
                <c:pt idx="627">
                  <c:v>6.7830399999999999E-2</c:v>
                </c:pt>
                <c:pt idx="628">
                  <c:v>6.7694900000000002E-2</c:v>
                </c:pt>
                <c:pt idx="629">
                  <c:v>6.7559400000000006E-2</c:v>
                </c:pt>
                <c:pt idx="630">
                  <c:v>6.7423899999999995E-2</c:v>
                </c:pt>
                <c:pt idx="631">
                  <c:v>6.7288399999999998E-2</c:v>
                </c:pt>
                <c:pt idx="632">
                  <c:v>6.7152900000000001E-2</c:v>
                </c:pt>
                <c:pt idx="633">
                  <c:v>6.7010500000000001E-2</c:v>
                </c:pt>
                <c:pt idx="634">
                  <c:v>6.6858299999999996E-2</c:v>
                </c:pt>
                <c:pt idx="635">
                  <c:v>6.6706100000000004E-2</c:v>
                </c:pt>
                <c:pt idx="636">
                  <c:v>6.6553899999999999E-2</c:v>
                </c:pt>
                <c:pt idx="637">
                  <c:v>6.6401699999999994E-2</c:v>
                </c:pt>
                <c:pt idx="638">
                  <c:v>6.6249500000000003E-2</c:v>
                </c:pt>
                <c:pt idx="639">
                  <c:v>6.6097299999999998E-2</c:v>
                </c:pt>
                <c:pt idx="640">
                  <c:v>6.5945100000000006E-2</c:v>
                </c:pt>
                <c:pt idx="641">
                  <c:v>6.5793000000000004E-2</c:v>
                </c:pt>
                <c:pt idx="642">
                  <c:v>6.5640799999999999E-2</c:v>
                </c:pt>
                <c:pt idx="643">
                  <c:v>6.5488599999999994E-2</c:v>
                </c:pt>
                <c:pt idx="644">
                  <c:v>6.5336400000000003E-2</c:v>
                </c:pt>
                <c:pt idx="645">
                  <c:v>6.5184199999999998E-2</c:v>
                </c:pt>
                <c:pt idx="646">
                  <c:v>6.5032000000000006E-2</c:v>
                </c:pt>
                <c:pt idx="647">
                  <c:v>6.4879800000000001E-2</c:v>
                </c:pt>
                <c:pt idx="648">
                  <c:v>6.4727599999999996E-2</c:v>
                </c:pt>
                <c:pt idx="649">
                  <c:v>6.4575400000000005E-2</c:v>
                </c:pt>
                <c:pt idx="650">
                  <c:v>6.4423300000000003E-2</c:v>
                </c:pt>
                <c:pt idx="651">
                  <c:v>6.4271099999999998E-2</c:v>
                </c:pt>
                <c:pt idx="652">
                  <c:v>6.4118900000000006E-2</c:v>
                </c:pt>
                <c:pt idx="653">
                  <c:v>6.3966700000000001E-2</c:v>
                </c:pt>
                <c:pt idx="654">
                  <c:v>6.3814499999999996E-2</c:v>
                </c:pt>
                <c:pt idx="655">
                  <c:v>6.3662300000000005E-2</c:v>
                </c:pt>
                <c:pt idx="656">
                  <c:v>6.35101E-2</c:v>
                </c:pt>
                <c:pt idx="657">
                  <c:v>6.3357899999999995E-2</c:v>
                </c:pt>
                <c:pt idx="658">
                  <c:v>6.3205700000000004E-2</c:v>
                </c:pt>
                <c:pt idx="659">
                  <c:v>6.3053600000000001E-2</c:v>
                </c:pt>
                <c:pt idx="660">
                  <c:v>6.2901399999999996E-2</c:v>
                </c:pt>
                <c:pt idx="661">
                  <c:v>6.2749200000000005E-2</c:v>
                </c:pt>
                <c:pt idx="662">
                  <c:v>6.2597E-2</c:v>
                </c:pt>
                <c:pt idx="663">
                  <c:v>6.2444800000000002E-2</c:v>
                </c:pt>
                <c:pt idx="664">
                  <c:v>6.2292599999999997E-2</c:v>
                </c:pt>
                <c:pt idx="665">
                  <c:v>6.2140399999999998E-2</c:v>
                </c:pt>
                <c:pt idx="666">
                  <c:v>6.19882E-2</c:v>
                </c:pt>
                <c:pt idx="667">
                  <c:v>6.1836000000000002E-2</c:v>
                </c:pt>
                <c:pt idx="668">
                  <c:v>6.16839E-2</c:v>
                </c:pt>
                <c:pt idx="669">
                  <c:v>6.1531700000000002E-2</c:v>
                </c:pt>
                <c:pt idx="670">
                  <c:v>6.1379499999999997E-2</c:v>
                </c:pt>
                <c:pt idx="671">
                  <c:v>6.1227299999999998E-2</c:v>
                </c:pt>
                <c:pt idx="672">
                  <c:v>6.10751E-2</c:v>
                </c:pt>
                <c:pt idx="673">
                  <c:v>6.0922900000000002E-2</c:v>
                </c:pt>
                <c:pt idx="674">
                  <c:v>6.0770699999999997E-2</c:v>
                </c:pt>
                <c:pt idx="675">
                  <c:v>6.0618499999999999E-2</c:v>
                </c:pt>
                <c:pt idx="676">
                  <c:v>6.0466300000000001E-2</c:v>
                </c:pt>
                <c:pt idx="677">
                  <c:v>6.0313400000000003E-2</c:v>
                </c:pt>
                <c:pt idx="678">
                  <c:v>6.0157799999999997E-2</c:v>
                </c:pt>
                <c:pt idx="679">
                  <c:v>6.0002199999999999E-2</c:v>
                </c:pt>
                <c:pt idx="680">
                  <c:v>5.98466E-2</c:v>
                </c:pt>
                <c:pt idx="681">
                  <c:v>5.9691000000000001E-2</c:v>
                </c:pt>
                <c:pt idx="682">
                  <c:v>5.9535400000000002E-2</c:v>
                </c:pt>
                <c:pt idx="683">
                  <c:v>5.9379800000000003E-2</c:v>
                </c:pt>
                <c:pt idx="684">
                  <c:v>5.9224199999999998E-2</c:v>
                </c:pt>
                <c:pt idx="685">
                  <c:v>5.9068599999999999E-2</c:v>
                </c:pt>
                <c:pt idx="686">
                  <c:v>5.8913E-2</c:v>
                </c:pt>
                <c:pt idx="687">
                  <c:v>5.8757400000000001E-2</c:v>
                </c:pt>
                <c:pt idx="688">
                  <c:v>5.8601800000000002E-2</c:v>
                </c:pt>
                <c:pt idx="689">
                  <c:v>5.8446199999999997E-2</c:v>
                </c:pt>
                <c:pt idx="690">
                  <c:v>5.8290599999999998E-2</c:v>
                </c:pt>
                <c:pt idx="691">
                  <c:v>5.8134999999999999E-2</c:v>
                </c:pt>
                <c:pt idx="692">
                  <c:v>5.79794E-2</c:v>
                </c:pt>
                <c:pt idx="693">
                  <c:v>5.7823800000000002E-2</c:v>
                </c:pt>
                <c:pt idx="694">
                  <c:v>5.7668200000000003E-2</c:v>
                </c:pt>
                <c:pt idx="695">
                  <c:v>5.7512599999999997E-2</c:v>
                </c:pt>
                <c:pt idx="696">
                  <c:v>5.7356999999999998E-2</c:v>
                </c:pt>
                <c:pt idx="697">
                  <c:v>5.7201399999999999E-2</c:v>
                </c:pt>
                <c:pt idx="698">
                  <c:v>5.7045800000000001E-2</c:v>
                </c:pt>
                <c:pt idx="699">
                  <c:v>5.6890099999999999E-2</c:v>
                </c:pt>
                <c:pt idx="700">
                  <c:v>5.6734600000000003E-2</c:v>
                </c:pt>
                <c:pt idx="701">
                  <c:v>5.6578900000000001E-2</c:v>
                </c:pt>
                <c:pt idx="702">
                  <c:v>5.6423300000000003E-2</c:v>
                </c:pt>
                <c:pt idx="703">
                  <c:v>5.6267699999999997E-2</c:v>
                </c:pt>
                <c:pt idx="704">
                  <c:v>5.6112099999999998E-2</c:v>
                </c:pt>
                <c:pt idx="705">
                  <c:v>5.5956499999999999E-2</c:v>
                </c:pt>
                <c:pt idx="706">
                  <c:v>5.5800900000000001E-2</c:v>
                </c:pt>
                <c:pt idx="707">
                  <c:v>5.5645300000000002E-2</c:v>
                </c:pt>
                <c:pt idx="708">
                  <c:v>5.5489700000000003E-2</c:v>
                </c:pt>
                <c:pt idx="709">
                  <c:v>5.5334099999999997E-2</c:v>
                </c:pt>
                <c:pt idx="710">
                  <c:v>5.5178499999999998E-2</c:v>
                </c:pt>
                <c:pt idx="711">
                  <c:v>5.50229E-2</c:v>
                </c:pt>
                <c:pt idx="712">
                  <c:v>5.4867300000000001E-2</c:v>
                </c:pt>
                <c:pt idx="713">
                  <c:v>5.4711700000000002E-2</c:v>
                </c:pt>
                <c:pt idx="714">
                  <c:v>5.4556100000000003E-2</c:v>
                </c:pt>
                <c:pt idx="715">
                  <c:v>5.4400499999999997E-2</c:v>
                </c:pt>
                <c:pt idx="716">
                  <c:v>5.4244899999999999E-2</c:v>
                </c:pt>
                <c:pt idx="717">
                  <c:v>5.40893E-2</c:v>
                </c:pt>
                <c:pt idx="718">
                  <c:v>5.3933700000000001E-2</c:v>
                </c:pt>
                <c:pt idx="719">
                  <c:v>5.3778100000000002E-2</c:v>
                </c:pt>
                <c:pt idx="720">
                  <c:v>5.36219E-2</c:v>
                </c:pt>
                <c:pt idx="721">
                  <c:v>5.3462299999999997E-2</c:v>
                </c:pt>
                <c:pt idx="722">
                  <c:v>5.3302799999999997E-2</c:v>
                </c:pt>
                <c:pt idx="723">
                  <c:v>5.3143200000000002E-2</c:v>
                </c:pt>
                <c:pt idx="724">
                  <c:v>5.2983599999999999E-2</c:v>
                </c:pt>
                <c:pt idx="725">
                  <c:v>5.2824000000000003E-2</c:v>
                </c:pt>
                <c:pt idx="726">
                  <c:v>5.2664500000000003E-2</c:v>
                </c:pt>
                <c:pt idx="727">
                  <c:v>5.25049E-2</c:v>
                </c:pt>
                <c:pt idx="728">
                  <c:v>5.2345299999999997E-2</c:v>
                </c:pt>
                <c:pt idx="729">
                  <c:v>5.2185700000000002E-2</c:v>
                </c:pt>
                <c:pt idx="730">
                  <c:v>5.2026099999999999E-2</c:v>
                </c:pt>
                <c:pt idx="731">
                  <c:v>5.1866599999999999E-2</c:v>
                </c:pt>
                <c:pt idx="732">
                  <c:v>5.1707000000000003E-2</c:v>
                </c:pt>
                <c:pt idx="733">
                  <c:v>5.15474E-2</c:v>
                </c:pt>
                <c:pt idx="734">
                  <c:v>5.1387799999999997E-2</c:v>
                </c:pt>
                <c:pt idx="735">
                  <c:v>5.1228200000000002E-2</c:v>
                </c:pt>
                <c:pt idx="736">
                  <c:v>5.1068700000000002E-2</c:v>
                </c:pt>
                <c:pt idx="737">
                  <c:v>5.0909099999999999E-2</c:v>
                </c:pt>
                <c:pt idx="738">
                  <c:v>5.0749500000000003E-2</c:v>
                </c:pt>
                <c:pt idx="739">
                  <c:v>5.05899E-2</c:v>
                </c:pt>
                <c:pt idx="740">
                  <c:v>5.04304E-2</c:v>
                </c:pt>
                <c:pt idx="741">
                  <c:v>5.0270799999999997E-2</c:v>
                </c:pt>
                <c:pt idx="742">
                  <c:v>5.0111200000000002E-2</c:v>
                </c:pt>
                <c:pt idx="743">
                  <c:v>4.9951599999999999E-2</c:v>
                </c:pt>
                <c:pt idx="744">
                  <c:v>4.9792000000000003E-2</c:v>
                </c:pt>
                <c:pt idx="745">
                  <c:v>4.9632500000000003E-2</c:v>
                </c:pt>
                <c:pt idx="746">
                  <c:v>4.94729E-2</c:v>
                </c:pt>
                <c:pt idx="747">
                  <c:v>4.9313299999999997E-2</c:v>
                </c:pt>
                <c:pt idx="748">
                  <c:v>4.9153700000000002E-2</c:v>
                </c:pt>
                <c:pt idx="749">
                  <c:v>4.8994099999999999E-2</c:v>
                </c:pt>
                <c:pt idx="750">
                  <c:v>4.8834599999999999E-2</c:v>
                </c:pt>
                <c:pt idx="751">
                  <c:v>4.8675000000000003E-2</c:v>
                </c:pt>
                <c:pt idx="752">
                  <c:v>4.85154E-2</c:v>
                </c:pt>
                <c:pt idx="753">
                  <c:v>4.8355799999999997E-2</c:v>
                </c:pt>
                <c:pt idx="754">
                  <c:v>4.8196299999999997E-2</c:v>
                </c:pt>
                <c:pt idx="755">
                  <c:v>4.8036700000000002E-2</c:v>
                </c:pt>
                <c:pt idx="756">
                  <c:v>4.7877099999999999E-2</c:v>
                </c:pt>
                <c:pt idx="757">
                  <c:v>4.7717500000000003E-2</c:v>
                </c:pt>
                <c:pt idx="758">
                  <c:v>4.75579E-2</c:v>
                </c:pt>
                <c:pt idx="759">
                  <c:v>4.7401400000000003E-2</c:v>
                </c:pt>
                <c:pt idx="760">
                  <c:v>4.7244899999999999E-2</c:v>
                </c:pt>
                <c:pt idx="761">
                  <c:v>4.7088400000000002E-2</c:v>
                </c:pt>
                <c:pt idx="762">
                  <c:v>4.6931899999999999E-2</c:v>
                </c:pt>
                <c:pt idx="763">
                  <c:v>4.6775299999999999E-2</c:v>
                </c:pt>
                <c:pt idx="764">
                  <c:v>4.6618800000000002E-2</c:v>
                </c:pt>
                <c:pt idx="765">
                  <c:v>4.6462299999999998E-2</c:v>
                </c:pt>
                <c:pt idx="766">
                  <c:v>4.6305800000000001E-2</c:v>
                </c:pt>
                <c:pt idx="767">
                  <c:v>4.6149299999999997E-2</c:v>
                </c:pt>
                <c:pt idx="768">
                  <c:v>4.59928E-2</c:v>
                </c:pt>
                <c:pt idx="769">
                  <c:v>4.5836300000000003E-2</c:v>
                </c:pt>
                <c:pt idx="770">
                  <c:v>4.56798E-2</c:v>
                </c:pt>
                <c:pt idx="771">
                  <c:v>4.5523300000000003E-2</c:v>
                </c:pt>
                <c:pt idx="772">
                  <c:v>4.5366799999999999E-2</c:v>
                </c:pt>
                <c:pt idx="773">
                  <c:v>4.5210300000000002E-2</c:v>
                </c:pt>
                <c:pt idx="774">
                  <c:v>4.5053700000000002E-2</c:v>
                </c:pt>
                <c:pt idx="775">
                  <c:v>4.4897199999999998E-2</c:v>
                </c:pt>
                <c:pt idx="776">
                  <c:v>4.4740700000000001E-2</c:v>
                </c:pt>
                <c:pt idx="777">
                  <c:v>4.4584199999999997E-2</c:v>
                </c:pt>
                <c:pt idx="778">
                  <c:v>4.4427700000000001E-2</c:v>
                </c:pt>
                <c:pt idx="779">
                  <c:v>4.4271199999999997E-2</c:v>
                </c:pt>
                <c:pt idx="780">
                  <c:v>4.41147E-2</c:v>
                </c:pt>
                <c:pt idx="781">
                  <c:v>4.3958200000000003E-2</c:v>
                </c:pt>
                <c:pt idx="782">
                  <c:v>4.3801699999999999E-2</c:v>
                </c:pt>
                <c:pt idx="783">
                  <c:v>4.3645200000000002E-2</c:v>
                </c:pt>
                <c:pt idx="784">
                  <c:v>4.3488699999999998E-2</c:v>
                </c:pt>
                <c:pt idx="785">
                  <c:v>4.3332099999999998E-2</c:v>
                </c:pt>
                <c:pt idx="786">
                  <c:v>4.3175600000000001E-2</c:v>
                </c:pt>
                <c:pt idx="787">
                  <c:v>4.3019099999999998E-2</c:v>
                </c:pt>
                <c:pt idx="788">
                  <c:v>4.2862600000000001E-2</c:v>
                </c:pt>
                <c:pt idx="789">
                  <c:v>4.2706099999999997E-2</c:v>
                </c:pt>
                <c:pt idx="790">
                  <c:v>4.25496E-2</c:v>
                </c:pt>
                <c:pt idx="791">
                  <c:v>4.2393100000000003E-2</c:v>
                </c:pt>
                <c:pt idx="792">
                  <c:v>4.22371E-2</c:v>
                </c:pt>
                <c:pt idx="793">
                  <c:v>4.2083599999999999E-2</c:v>
                </c:pt>
                <c:pt idx="794">
                  <c:v>4.1930099999999998E-2</c:v>
                </c:pt>
                <c:pt idx="795">
                  <c:v>4.1776599999999997E-2</c:v>
                </c:pt>
                <c:pt idx="796">
                  <c:v>4.1623100000000003E-2</c:v>
                </c:pt>
                <c:pt idx="797">
                  <c:v>4.1469600000000002E-2</c:v>
                </c:pt>
                <c:pt idx="798">
                  <c:v>4.1316100000000001E-2</c:v>
                </c:pt>
                <c:pt idx="799">
                  <c:v>4.1162600000000001E-2</c:v>
                </c:pt>
                <c:pt idx="800">
                  <c:v>4.1008999999999997E-2</c:v>
                </c:pt>
                <c:pt idx="801">
                  <c:v>4.0855500000000003E-2</c:v>
                </c:pt>
                <c:pt idx="802">
                  <c:v>4.0702000000000002E-2</c:v>
                </c:pt>
                <c:pt idx="803">
                  <c:v>4.0548500000000001E-2</c:v>
                </c:pt>
                <c:pt idx="804">
                  <c:v>4.0395E-2</c:v>
                </c:pt>
                <c:pt idx="805">
                  <c:v>4.0241499999999999E-2</c:v>
                </c:pt>
                <c:pt idx="806">
                  <c:v>4.0087999999999999E-2</c:v>
                </c:pt>
                <c:pt idx="807">
                  <c:v>3.9934499999999998E-2</c:v>
                </c:pt>
                <c:pt idx="808">
                  <c:v>3.9780999999999997E-2</c:v>
                </c:pt>
                <c:pt idx="809">
                  <c:v>3.9627500000000003E-2</c:v>
                </c:pt>
                <c:pt idx="810">
                  <c:v>3.9474000000000002E-2</c:v>
                </c:pt>
                <c:pt idx="811">
                  <c:v>3.9320399999999998E-2</c:v>
                </c:pt>
                <c:pt idx="812">
                  <c:v>3.9166899999999998E-2</c:v>
                </c:pt>
                <c:pt idx="813">
                  <c:v>3.9013399999999997E-2</c:v>
                </c:pt>
                <c:pt idx="814">
                  <c:v>3.8859900000000003E-2</c:v>
                </c:pt>
                <c:pt idx="815">
                  <c:v>3.8706400000000002E-2</c:v>
                </c:pt>
                <c:pt idx="816">
                  <c:v>3.8552900000000001E-2</c:v>
                </c:pt>
                <c:pt idx="817">
                  <c:v>3.83994E-2</c:v>
                </c:pt>
                <c:pt idx="818">
                  <c:v>3.8245899999999999E-2</c:v>
                </c:pt>
                <c:pt idx="819">
                  <c:v>3.8092399999999998E-2</c:v>
                </c:pt>
                <c:pt idx="820">
                  <c:v>3.7938899999999998E-2</c:v>
                </c:pt>
                <c:pt idx="821">
                  <c:v>3.7785399999999997E-2</c:v>
                </c:pt>
                <c:pt idx="822">
                  <c:v>3.7632100000000002E-2</c:v>
                </c:pt>
                <c:pt idx="823">
                  <c:v>3.7479699999999998E-2</c:v>
                </c:pt>
                <c:pt idx="824">
                  <c:v>3.7327300000000001E-2</c:v>
                </c:pt>
                <c:pt idx="825">
                  <c:v>3.7174800000000001E-2</c:v>
                </c:pt>
                <c:pt idx="826">
                  <c:v>3.7022399999999997E-2</c:v>
                </c:pt>
                <c:pt idx="827">
                  <c:v>3.687E-2</c:v>
                </c:pt>
                <c:pt idx="828">
                  <c:v>3.6717600000000003E-2</c:v>
                </c:pt>
                <c:pt idx="829">
                  <c:v>3.6565199999999999E-2</c:v>
                </c:pt>
                <c:pt idx="830">
                  <c:v>3.6412800000000002E-2</c:v>
                </c:pt>
                <c:pt idx="831">
                  <c:v>3.6260399999999998E-2</c:v>
                </c:pt>
                <c:pt idx="832">
                  <c:v>3.6107899999999998E-2</c:v>
                </c:pt>
                <c:pt idx="833">
                  <c:v>3.5955500000000001E-2</c:v>
                </c:pt>
                <c:pt idx="834">
                  <c:v>3.5803099999999997E-2</c:v>
                </c:pt>
                <c:pt idx="835">
                  <c:v>3.56507E-2</c:v>
                </c:pt>
                <c:pt idx="836">
                  <c:v>3.5498300000000003E-2</c:v>
                </c:pt>
                <c:pt idx="837">
                  <c:v>3.53459E-2</c:v>
                </c:pt>
                <c:pt idx="838">
                  <c:v>3.51934E-2</c:v>
                </c:pt>
                <c:pt idx="839">
                  <c:v>3.5041000000000003E-2</c:v>
                </c:pt>
                <c:pt idx="840">
                  <c:v>3.4888599999999999E-2</c:v>
                </c:pt>
                <c:pt idx="841">
                  <c:v>3.4736200000000002E-2</c:v>
                </c:pt>
                <c:pt idx="842">
                  <c:v>3.4583799999999998E-2</c:v>
                </c:pt>
                <c:pt idx="843">
                  <c:v>3.4431400000000001E-2</c:v>
                </c:pt>
                <c:pt idx="844">
                  <c:v>3.4278900000000001E-2</c:v>
                </c:pt>
                <c:pt idx="845">
                  <c:v>3.4126499999999997E-2</c:v>
                </c:pt>
                <c:pt idx="846">
                  <c:v>3.39741E-2</c:v>
                </c:pt>
                <c:pt idx="847">
                  <c:v>3.3821700000000003E-2</c:v>
                </c:pt>
                <c:pt idx="848">
                  <c:v>3.3669299999999999E-2</c:v>
                </c:pt>
                <c:pt idx="849">
                  <c:v>3.3515799999999998E-2</c:v>
                </c:pt>
                <c:pt idx="850">
                  <c:v>3.3362000000000003E-2</c:v>
                </c:pt>
                <c:pt idx="851">
                  <c:v>3.3208099999999997E-2</c:v>
                </c:pt>
                <c:pt idx="852">
                  <c:v>3.3054199999999999E-2</c:v>
                </c:pt>
                <c:pt idx="853">
                  <c:v>3.29003E-2</c:v>
                </c:pt>
                <c:pt idx="854">
                  <c:v>3.2746499999999998E-2</c:v>
                </c:pt>
                <c:pt idx="855">
                  <c:v>3.2592599999999999E-2</c:v>
                </c:pt>
                <c:pt idx="856">
                  <c:v>3.2438700000000001E-2</c:v>
                </c:pt>
                <c:pt idx="857">
                  <c:v>3.2284800000000002E-2</c:v>
                </c:pt>
                <c:pt idx="858">
                  <c:v>3.2131E-2</c:v>
                </c:pt>
                <c:pt idx="859">
                  <c:v>3.1977100000000001E-2</c:v>
                </c:pt>
                <c:pt idx="860">
                  <c:v>3.1823200000000003E-2</c:v>
                </c:pt>
                <c:pt idx="861">
                  <c:v>3.1669299999999997E-2</c:v>
                </c:pt>
                <c:pt idx="862">
                  <c:v>3.1515500000000002E-2</c:v>
                </c:pt>
                <c:pt idx="863">
                  <c:v>3.1361600000000003E-2</c:v>
                </c:pt>
                <c:pt idx="864">
                  <c:v>3.1207700000000001E-2</c:v>
                </c:pt>
                <c:pt idx="865">
                  <c:v>3.1053799999999999E-2</c:v>
                </c:pt>
                <c:pt idx="866">
                  <c:v>3.0899900000000001E-2</c:v>
                </c:pt>
                <c:pt idx="867">
                  <c:v>3.0746099999999998E-2</c:v>
                </c:pt>
                <c:pt idx="868">
                  <c:v>3.05922E-2</c:v>
                </c:pt>
                <c:pt idx="869">
                  <c:v>3.0438300000000001E-2</c:v>
                </c:pt>
                <c:pt idx="870">
                  <c:v>3.02844E-2</c:v>
                </c:pt>
                <c:pt idx="871">
                  <c:v>3.01306E-2</c:v>
                </c:pt>
                <c:pt idx="872">
                  <c:v>2.99758E-2</c:v>
                </c:pt>
                <c:pt idx="873">
                  <c:v>2.9817300000000001E-2</c:v>
                </c:pt>
                <c:pt idx="874">
                  <c:v>2.9658899999999998E-2</c:v>
                </c:pt>
                <c:pt idx="875">
                  <c:v>2.95004E-2</c:v>
                </c:pt>
                <c:pt idx="876">
                  <c:v>2.9341900000000001E-2</c:v>
                </c:pt>
                <c:pt idx="877">
                  <c:v>2.9183400000000002E-2</c:v>
                </c:pt>
                <c:pt idx="878">
                  <c:v>2.9024899999999999E-2</c:v>
                </c:pt>
                <c:pt idx="879">
                  <c:v>2.88664E-2</c:v>
                </c:pt>
                <c:pt idx="880">
                  <c:v>2.8707900000000001E-2</c:v>
                </c:pt>
                <c:pt idx="881">
                  <c:v>2.8549399999999999E-2</c:v>
                </c:pt>
                <c:pt idx="882">
                  <c:v>2.8391E-2</c:v>
                </c:pt>
                <c:pt idx="883">
                  <c:v>2.8232500000000001E-2</c:v>
                </c:pt>
                <c:pt idx="884">
                  <c:v>2.8074000000000002E-2</c:v>
                </c:pt>
                <c:pt idx="885">
                  <c:v>2.7915499999999999E-2</c:v>
                </c:pt>
                <c:pt idx="886">
                  <c:v>2.7757E-2</c:v>
                </c:pt>
                <c:pt idx="887">
                  <c:v>2.7598500000000002E-2</c:v>
                </c:pt>
                <c:pt idx="888">
                  <c:v>2.7439999999999999E-2</c:v>
                </c:pt>
                <c:pt idx="889">
                  <c:v>2.72815E-2</c:v>
                </c:pt>
                <c:pt idx="890">
                  <c:v>2.7123000000000001E-2</c:v>
                </c:pt>
                <c:pt idx="891">
                  <c:v>2.6964599999999998E-2</c:v>
                </c:pt>
                <c:pt idx="892">
                  <c:v>2.6806099999999999E-2</c:v>
                </c:pt>
                <c:pt idx="893">
                  <c:v>2.6642599999999999E-2</c:v>
                </c:pt>
                <c:pt idx="894">
                  <c:v>2.6470299999999999E-2</c:v>
                </c:pt>
                <c:pt idx="895">
                  <c:v>2.6298100000000001E-2</c:v>
                </c:pt>
                <c:pt idx="896">
                  <c:v>2.6125800000000001E-2</c:v>
                </c:pt>
                <c:pt idx="897">
                  <c:v>2.5953500000000001E-2</c:v>
                </c:pt>
                <c:pt idx="898">
                  <c:v>2.5781200000000001E-2</c:v>
                </c:pt>
                <c:pt idx="899">
                  <c:v>2.5609E-2</c:v>
                </c:pt>
                <c:pt idx="900">
                  <c:v>2.54367E-2</c:v>
                </c:pt>
                <c:pt idx="901">
                  <c:v>2.5264399999999999E-2</c:v>
                </c:pt>
                <c:pt idx="902">
                  <c:v>2.5092099999999999E-2</c:v>
                </c:pt>
                <c:pt idx="903">
                  <c:v>2.4919899999999998E-2</c:v>
                </c:pt>
                <c:pt idx="904">
                  <c:v>2.4747600000000002E-2</c:v>
                </c:pt>
                <c:pt idx="905">
                  <c:v>2.4575300000000001E-2</c:v>
                </c:pt>
                <c:pt idx="906">
                  <c:v>2.4403000000000001E-2</c:v>
                </c:pt>
                <c:pt idx="907">
                  <c:v>2.42308E-2</c:v>
                </c:pt>
                <c:pt idx="908">
                  <c:v>2.40585E-2</c:v>
                </c:pt>
                <c:pt idx="909">
                  <c:v>2.38862E-2</c:v>
                </c:pt>
                <c:pt idx="910">
                  <c:v>2.37139E-2</c:v>
                </c:pt>
                <c:pt idx="911">
                  <c:v>2.3541599999999999E-2</c:v>
                </c:pt>
                <c:pt idx="912">
                  <c:v>2.3343200000000001E-2</c:v>
                </c:pt>
                <c:pt idx="913">
                  <c:v>2.3142200000000002E-2</c:v>
                </c:pt>
                <c:pt idx="914">
                  <c:v>2.2941300000000001E-2</c:v>
                </c:pt>
                <c:pt idx="915">
                  <c:v>2.2740300000000001E-2</c:v>
                </c:pt>
                <c:pt idx="916">
                  <c:v>2.2539300000000002E-2</c:v>
                </c:pt>
                <c:pt idx="917">
                  <c:v>2.2338299999999998E-2</c:v>
                </c:pt>
                <c:pt idx="918">
                  <c:v>2.2137299999999999E-2</c:v>
                </c:pt>
                <c:pt idx="919">
                  <c:v>2.1936299999999999E-2</c:v>
                </c:pt>
                <c:pt idx="920">
                  <c:v>2.1735299999999999E-2</c:v>
                </c:pt>
                <c:pt idx="921">
                  <c:v>2.1534299999999999E-2</c:v>
                </c:pt>
                <c:pt idx="922">
                  <c:v>2.1333399999999999E-2</c:v>
                </c:pt>
                <c:pt idx="923">
                  <c:v>2.1132399999999999E-2</c:v>
                </c:pt>
                <c:pt idx="924">
                  <c:v>2.0931399999999999E-2</c:v>
                </c:pt>
                <c:pt idx="925">
                  <c:v>2.07304E-2</c:v>
                </c:pt>
                <c:pt idx="926">
                  <c:v>2.05294E-2</c:v>
                </c:pt>
                <c:pt idx="927">
                  <c:v>2.03284E-2</c:v>
                </c:pt>
                <c:pt idx="928">
                  <c:v>2.01081E-2</c:v>
                </c:pt>
                <c:pt idx="929">
                  <c:v>1.9872999999999998E-2</c:v>
                </c:pt>
                <c:pt idx="930">
                  <c:v>1.96378E-2</c:v>
                </c:pt>
                <c:pt idx="931">
                  <c:v>1.9402599999999999E-2</c:v>
                </c:pt>
                <c:pt idx="932">
                  <c:v>1.9167500000000001E-2</c:v>
                </c:pt>
                <c:pt idx="933">
                  <c:v>1.8932299999999999E-2</c:v>
                </c:pt>
                <c:pt idx="934">
                  <c:v>1.8697200000000001E-2</c:v>
                </c:pt>
                <c:pt idx="935">
                  <c:v>1.8461999999999999E-2</c:v>
                </c:pt>
                <c:pt idx="936">
                  <c:v>1.8226900000000001E-2</c:v>
                </c:pt>
                <c:pt idx="937">
                  <c:v>1.7991699999999999E-2</c:v>
                </c:pt>
                <c:pt idx="938">
                  <c:v>1.7756500000000001E-2</c:v>
                </c:pt>
                <c:pt idx="939">
                  <c:v>1.7521399999999999E-2</c:v>
                </c:pt>
                <c:pt idx="940">
                  <c:v>1.7286200000000002E-2</c:v>
                </c:pt>
                <c:pt idx="941">
                  <c:v>1.70511E-2</c:v>
                </c:pt>
                <c:pt idx="942">
                  <c:v>1.6813600000000001E-2</c:v>
                </c:pt>
                <c:pt idx="943">
                  <c:v>1.65509E-2</c:v>
                </c:pt>
                <c:pt idx="944">
                  <c:v>1.6288299999999999E-2</c:v>
                </c:pt>
                <c:pt idx="945">
                  <c:v>1.6025600000000001E-2</c:v>
                </c:pt>
                <c:pt idx="946">
                  <c:v>1.5762999999999999E-2</c:v>
                </c:pt>
                <c:pt idx="947">
                  <c:v>1.55003E-2</c:v>
                </c:pt>
                <c:pt idx="948">
                  <c:v>1.52376E-2</c:v>
                </c:pt>
                <c:pt idx="949">
                  <c:v>1.4975E-2</c:v>
                </c:pt>
                <c:pt idx="950">
                  <c:v>1.4712299999999999E-2</c:v>
                </c:pt>
                <c:pt idx="951">
                  <c:v>1.4449699999999999E-2</c:v>
                </c:pt>
                <c:pt idx="952">
                  <c:v>1.4187E-2</c:v>
                </c:pt>
                <c:pt idx="953">
                  <c:v>1.39244E-2</c:v>
                </c:pt>
                <c:pt idx="954">
                  <c:v>1.3661700000000001E-2</c:v>
                </c:pt>
                <c:pt idx="955">
                  <c:v>1.33943E-2</c:v>
                </c:pt>
                <c:pt idx="956">
                  <c:v>1.3113100000000001E-2</c:v>
                </c:pt>
                <c:pt idx="957">
                  <c:v>1.2831800000000001E-2</c:v>
                </c:pt>
                <c:pt idx="958">
                  <c:v>1.25506E-2</c:v>
                </c:pt>
                <c:pt idx="959">
                  <c:v>1.22693E-2</c:v>
                </c:pt>
                <c:pt idx="960">
                  <c:v>1.1988E-2</c:v>
                </c:pt>
                <c:pt idx="961">
                  <c:v>1.17068E-2</c:v>
                </c:pt>
                <c:pt idx="962">
                  <c:v>1.1425599999999999E-2</c:v>
                </c:pt>
                <c:pt idx="963">
                  <c:v>1.1144299999999999E-2</c:v>
                </c:pt>
                <c:pt idx="964">
                  <c:v>1.0862999999999999E-2</c:v>
                </c:pt>
                <c:pt idx="965">
                  <c:v>1.0581800000000001E-2</c:v>
                </c:pt>
                <c:pt idx="966">
                  <c:v>1.0300500000000001E-2</c:v>
                </c:pt>
                <c:pt idx="967">
                  <c:v>1.00105E-2</c:v>
                </c:pt>
                <c:pt idx="968">
                  <c:v>9.7193499999999999E-3</c:v>
                </c:pt>
                <c:pt idx="969">
                  <c:v>9.4282099999999994E-3</c:v>
                </c:pt>
                <c:pt idx="970">
                  <c:v>9.1370700000000006E-3</c:v>
                </c:pt>
                <c:pt idx="971">
                  <c:v>8.8459300000000001E-3</c:v>
                </c:pt>
                <c:pt idx="972">
                  <c:v>8.5547999999999996E-3</c:v>
                </c:pt>
                <c:pt idx="973">
                  <c:v>8.2636700000000007E-3</c:v>
                </c:pt>
                <c:pt idx="974">
                  <c:v>7.9725300000000002E-3</c:v>
                </c:pt>
                <c:pt idx="975">
                  <c:v>7.6813899999999997E-3</c:v>
                </c:pt>
                <c:pt idx="976">
                  <c:v>7.3902500000000001E-3</c:v>
                </c:pt>
                <c:pt idx="977">
                  <c:v>7.0967199999999999E-3</c:v>
                </c:pt>
                <c:pt idx="978">
                  <c:v>6.8026700000000002E-3</c:v>
                </c:pt>
                <c:pt idx="979">
                  <c:v>6.5086299999999996E-3</c:v>
                </c:pt>
                <c:pt idx="980">
                  <c:v>6.2145799999999999E-3</c:v>
                </c:pt>
                <c:pt idx="981">
                  <c:v>5.9205200000000003E-3</c:v>
                </c:pt>
                <c:pt idx="982">
                  <c:v>5.6264699999999997E-3</c:v>
                </c:pt>
                <c:pt idx="983">
                  <c:v>5.33242E-3</c:v>
                </c:pt>
                <c:pt idx="984">
                  <c:v>5.0383700000000003E-3</c:v>
                </c:pt>
                <c:pt idx="985">
                  <c:v>4.7443299999999997E-3</c:v>
                </c:pt>
                <c:pt idx="986">
                  <c:v>4.45612E-3</c:v>
                </c:pt>
                <c:pt idx="987">
                  <c:v>4.1685300000000002E-3</c:v>
                </c:pt>
                <c:pt idx="988">
                  <c:v>3.8809399999999998E-3</c:v>
                </c:pt>
                <c:pt idx="989">
                  <c:v>3.5933499999999999E-3</c:v>
                </c:pt>
                <c:pt idx="990">
                  <c:v>3.30576E-3</c:v>
                </c:pt>
                <c:pt idx="991">
                  <c:v>3.01819E-3</c:v>
                </c:pt>
                <c:pt idx="992">
                  <c:v>2.7306000000000001E-3</c:v>
                </c:pt>
                <c:pt idx="993">
                  <c:v>2.4430799999999998E-3</c:v>
                </c:pt>
                <c:pt idx="994">
                  <c:v>2.24472E-3</c:v>
                </c:pt>
                <c:pt idx="995">
                  <c:v>2.0463500000000002E-3</c:v>
                </c:pt>
                <c:pt idx="996">
                  <c:v>1.8479799999999999E-3</c:v>
                </c:pt>
                <c:pt idx="997">
                  <c:v>1.6496200000000001E-3</c:v>
                </c:pt>
                <c:pt idx="998">
                  <c:v>1.4512500000000001E-3</c:v>
                </c:pt>
                <c:pt idx="999">
                  <c:v>1.25289E-3</c:v>
                </c:pt>
                <c:pt idx="1000">
                  <c:v>0</c:v>
                </c:pt>
              </c:numCache>
            </c:numRef>
          </c:val>
          <c:smooth val="0"/>
          <c:extLst>
            <c:ext xmlns:c16="http://schemas.microsoft.com/office/drawing/2014/chart" uri="{C3380CC4-5D6E-409C-BE32-E72D297353CC}">
              <c16:uniqueId val="{00000001-E588-4200-9295-F1961F5C8394}"/>
            </c:ext>
          </c:extLst>
        </c:ser>
        <c:ser>
          <c:idx val="5"/>
          <c:order val="5"/>
          <c:tx>
            <c:v>6.5s</c:v>
          </c:tx>
          <c:spPr>
            <a:ln w="28575" cap="rnd">
              <a:solidFill>
                <a:schemeClr val="accent6"/>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'[1]U-1m'!$F$2:$F$1002</c:f>
              <c:numCache>
                <c:formatCode>General</c:formatCode>
                <c:ptCount val="1001"/>
                <c:pt idx="0">
                  <c:v>0</c:v>
                </c:pt>
                <c:pt idx="1">
                  <c:v>1.2964599999999999E-3</c:v>
                </c:pt>
                <c:pt idx="2">
                  <c:v>1.50113E-3</c:v>
                </c:pt>
                <c:pt idx="3">
                  <c:v>1.7058100000000001E-3</c:v>
                </c:pt>
                <c:pt idx="4">
                  <c:v>1.9104700000000001E-3</c:v>
                </c:pt>
                <c:pt idx="5">
                  <c:v>2.1151400000000002E-3</c:v>
                </c:pt>
                <c:pt idx="6">
                  <c:v>2.3198200000000002E-3</c:v>
                </c:pt>
                <c:pt idx="7">
                  <c:v>2.5244899999999999E-3</c:v>
                </c:pt>
                <c:pt idx="8">
                  <c:v>2.82052E-3</c:v>
                </c:pt>
                <c:pt idx="9">
                  <c:v>3.1166200000000001E-3</c:v>
                </c:pt>
                <c:pt idx="10">
                  <c:v>3.4127099999999998E-3</c:v>
                </c:pt>
                <c:pt idx="11">
                  <c:v>3.7088099999999999E-3</c:v>
                </c:pt>
                <c:pt idx="12">
                  <c:v>4.0049200000000004E-3</c:v>
                </c:pt>
                <c:pt idx="13">
                  <c:v>4.30102E-3</c:v>
                </c:pt>
                <c:pt idx="14">
                  <c:v>4.5971199999999997E-3</c:v>
                </c:pt>
                <c:pt idx="15">
                  <c:v>4.8937499999999997E-3</c:v>
                </c:pt>
                <c:pt idx="16">
                  <c:v>5.1953299999999997E-3</c:v>
                </c:pt>
                <c:pt idx="17">
                  <c:v>5.4969199999999998E-3</c:v>
                </c:pt>
                <c:pt idx="18">
                  <c:v>5.7985099999999998E-3</c:v>
                </c:pt>
                <c:pt idx="19">
                  <c:v>6.1000999999999998E-3</c:v>
                </c:pt>
                <c:pt idx="20">
                  <c:v>6.4016899999999998E-3</c:v>
                </c:pt>
                <c:pt idx="21">
                  <c:v>6.7032799999999998E-3</c:v>
                </c:pt>
                <c:pt idx="22">
                  <c:v>7.00485E-3</c:v>
                </c:pt>
                <c:pt idx="23">
                  <c:v>7.30644E-3</c:v>
                </c:pt>
                <c:pt idx="24">
                  <c:v>7.6072600000000002E-3</c:v>
                </c:pt>
                <c:pt idx="25">
                  <c:v>7.9044900000000001E-3</c:v>
                </c:pt>
                <c:pt idx="26">
                  <c:v>8.2017199999999991E-3</c:v>
                </c:pt>
                <c:pt idx="27">
                  <c:v>8.4989499999999999E-3</c:v>
                </c:pt>
                <c:pt idx="28">
                  <c:v>8.7961700000000007E-3</c:v>
                </c:pt>
                <c:pt idx="29">
                  <c:v>9.0933999999999997E-3</c:v>
                </c:pt>
                <c:pt idx="30">
                  <c:v>9.3906300000000005E-3</c:v>
                </c:pt>
                <c:pt idx="31">
                  <c:v>9.6878599999999995E-3</c:v>
                </c:pt>
                <c:pt idx="32">
                  <c:v>9.9851000000000002E-3</c:v>
                </c:pt>
                <c:pt idx="33">
                  <c:v>1.0282299999999999E-2</c:v>
                </c:pt>
                <c:pt idx="34">
                  <c:v>1.0578300000000001E-2</c:v>
                </c:pt>
                <c:pt idx="35">
                  <c:v>1.0863899999999999E-2</c:v>
                </c:pt>
                <c:pt idx="36">
                  <c:v>1.11495E-2</c:v>
                </c:pt>
                <c:pt idx="37">
                  <c:v>1.14351E-2</c:v>
                </c:pt>
                <c:pt idx="38">
                  <c:v>1.17208E-2</c:v>
                </c:pt>
                <c:pt idx="39">
                  <c:v>1.20064E-2</c:v>
                </c:pt>
                <c:pt idx="40">
                  <c:v>1.2292000000000001E-2</c:v>
                </c:pt>
                <c:pt idx="41">
                  <c:v>1.25776E-2</c:v>
                </c:pt>
                <c:pt idx="42">
                  <c:v>1.28632E-2</c:v>
                </c:pt>
                <c:pt idx="43">
                  <c:v>1.31489E-2</c:v>
                </c:pt>
                <c:pt idx="44">
                  <c:v>1.34345E-2</c:v>
                </c:pt>
                <c:pt idx="45">
                  <c:v>1.3720100000000001E-2</c:v>
                </c:pt>
                <c:pt idx="46">
                  <c:v>1.3990499999999999E-2</c:v>
                </c:pt>
                <c:pt idx="47">
                  <c:v>1.42556E-2</c:v>
                </c:pt>
                <c:pt idx="48">
                  <c:v>1.45208E-2</c:v>
                </c:pt>
                <c:pt idx="49">
                  <c:v>1.4785899999999999E-2</c:v>
                </c:pt>
                <c:pt idx="50">
                  <c:v>1.5051E-2</c:v>
                </c:pt>
                <c:pt idx="51">
                  <c:v>1.53162E-2</c:v>
                </c:pt>
                <c:pt idx="52">
                  <c:v>1.5581299999999999E-2</c:v>
                </c:pt>
                <c:pt idx="53">
                  <c:v>1.5846499999999999E-2</c:v>
                </c:pt>
                <c:pt idx="54">
                  <c:v>1.61116E-2</c:v>
                </c:pt>
                <c:pt idx="55">
                  <c:v>1.6376700000000001E-2</c:v>
                </c:pt>
                <c:pt idx="56">
                  <c:v>1.6641900000000001E-2</c:v>
                </c:pt>
                <c:pt idx="57">
                  <c:v>1.6906999999999998E-2</c:v>
                </c:pt>
                <c:pt idx="58">
                  <c:v>1.7172099999999999E-2</c:v>
                </c:pt>
                <c:pt idx="59">
                  <c:v>1.7410499999999999E-2</c:v>
                </c:pt>
                <c:pt idx="60">
                  <c:v>1.76463E-2</c:v>
                </c:pt>
                <c:pt idx="61">
                  <c:v>1.7882100000000001E-2</c:v>
                </c:pt>
                <c:pt idx="62">
                  <c:v>1.8117899999999999E-2</c:v>
                </c:pt>
                <c:pt idx="63">
                  <c:v>1.83538E-2</c:v>
                </c:pt>
                <c:pt idx="64">
                  <c:v>1.8589600000000001E-2</c:v>
                </c:pt>
                <c:pt idx="65">
                  <c:v>1.8825399999999999E-2</c:v>
                </c:pt>
                <c:pt idx="66">
                  <c:v>1.90612E-2</c:v>
                </c:pt>
                <c:pt idx="67">
                  <c:v>1.9297100000000001E-2</c:v>
                </c:pt>
                <c:pt idx="68">
                  <c:v>1.9532899999999999E-2</c:v>
                </c:pt>
                <c:pt idx="69">
                  <c:v>1.97687E-2</c:v>
                </c:pt>
                <c:pt idx="70">
                  <c:v>2.0004600000000001E-2</c:v>
                </c:pt>
                <c:pt idx="71">
                  <c:v>2.0240399999999999E-2</c:v>
                </c:pt>
                <c:pt idx="72">
                  <c:v>2.04762E-2</c:v>
                </c:pt>
                <c:pt idx="73">
                  <c:v>2.06965E-2</c:v>
                </c:pt>
                <c:pt idx="74">
                  <c:v>2.0896600000000001E-2</c:v>
                </c:pt>
                <c:pt idx="75">
                  <c:v>2.1096699999999999E-2</c:v>
                </c:pt>
                <c:pt idx="76">
                  <c:v>2.1296900000000001E-2</c:v>
                </c:pt>
                <c:pt idx="77">
                  <c:v>2.1496999999999999E-2</c:v>
                </c:pt>
                <c:pt idx="78">
                  <c:v>2.16971E-2</c:v>
                </c:pt>
                <c:pt idx="79">
                  <c:v>2.1897199999999999E-2</c:v>
                </c:pt>
                <c:pt idx="80">
                  <c:v>2.20973E-2</c:v>
                </c:pt>
                <c:pt idx="81">
                  <c:v>2.2297399999999998E-2</c:v>
                </c:pt>
                <c:pt idx="82">
                  <c:v>2.24975E-2</c:v>
                </c:pt>
                <c:pt idx="83">
                  <c:v>2.2697599999999998E-2</c:v>
                </c:pt>
                <c:pt idx="84">
                  <c:v>2.2897799999999999E-2</c:v>
                </c:pt>
                <c:pt idx="85">
                  <c:v>2.3097900000000001E-2</c:v>
                </c:pt>
                <c:pt idx="86">
                  <c:v>2.3297999999999999E-2</c:v>
                </c:pt>
                <c:pt idx="87">
                  <c:v>2.3498100000000001E-2</c:v>
                </c:pt>
                <c:pt idx="88">
                  <c:v>2.3698199999999999E-2</c:v>
                </c:pt>
                <c:pt idx="89">
                  <c:v>2.3895599999999999E-2</c:v>
                </c:pt>
                <c:pt idx="90">
                  <c:v>2.4065699999999999E-2</c:v>
                </c:pt>
                <c:pt idx="91">
                  <c:v>2.4235799999999998E-2</c:v>
                </c:pt>
                <c:pt idx="92">
                  <c:v>2.4405900000000001E-2</c:v>
                </c:pt>
                <c:pt idx="93">
                  <c:v>2.4576000000000001E-2</c:v>
                </c:pt>
                <c:pt idx="94">
                  <c:v>2.47461E-2</c:v>
                </c:pt>
                <c:pt idx="95">
                  <c:v>2.49161E-2</c:v>
                </c:pt>
                <c:pt idx="96">
                  <c:v>2.5086199999999999E-2</c:v>
                </c:pt>
                <c:pt idx="97">
                  <c:v>2.5256299999999999E-2</c:v>
                </c:pt>
                <c:pt idx="98">
                  <c:v>2.5426399999999998E-2</c:v>
                </c:pt>
                <c:pt idx="99">
                  <c:v>2.5596500000000001E-2</c:v>
                </c:pt>
                <c:pt idx="100">
                  <c:v>2.5766600000000001E-2</c:v>
                </c:pt>
                <c:pt idx="101">
                  <c:v>2.5936600000000001E-2</c:v>
                </c:pt>
                <c:pt idx="102">
                  <c:v>2.61067E-2</c:v>
                </c:pt>
                <c:pt idx="103">
                  <c:v>2.6276799999999999E-2</c:v>
                </c:pt>
                <c:pt idx="104">
                  <c:v>2.6446899999999999E-2</c:v>
                </c:pt>
                <c:pt idx="105">
                  <c:v>2.6616999999999998E-2</c:v>
                </c:pt>
                <c:pt idx="106">
                  <c:v>2.6787100000000001E-2</c:v>
                </c:pt>
                <c:pt idx="107">
                  <c:v>2.6957100000000001E-2</c:v>
                </c:pt>
                <c:pt idx="108">
                  <c:v>2.7117599999999999E-2</c:v>
                </c:pt>
                <c:pt idx="109">
                  <c:v>2.7272500000000002E-2</c:v>
                </c:pt>
                <c:pt idx="110">
                  <c:v>2.74275E-2</c:v>
                </c:pt>
                <c:pt idx="111">
                  <c:v>2.7582499999999999E-2</c:v>
                </c:pt>
                <c:pt idx="112">
                  <c:v>2.7737499999999998E-2</c:v>
                </c:pt>
                <c:pt idx="113">
                  <c:v>2.7892500000000001E-2</c:v>
                </c:pt>
                <c:pt idx="114">
                  <c:v>2.80475E-2</c:v>
                </c:pt>
                <c:pt idx="115">
                  <c:v>2.8202399999999999E-2</c:v>
                </c:pt>
                <c:pt idx="116">
                  <c:v>2.8357400000000001E-2</c:v>
                </c:pt>
                <c:pt idx="117">
                  <c:v>2.85124E-2</c:v>
                </c:pt>
                <c:pt idx="118">
                  <c:v>2.8667399999999999E-2</c:v>
                </c:pt>
                <c:pt idx="119">
                  <c:v>2.8822400000000001E-2</c:v>
                </c:pt>
                <c:pt idx="120">
                  <c:v>2.89774E-2</c:v>
                </c:pt>
                <c:pt idx="121">
                  <c:v>2.91323E-2</c:v>
                </c:pt>
                <c:pt idx="122">
                  <c:v>2.9287299999999999E-2</c:v>
                </c:pt>
                <c:pt idx="123">
                  <c:v>2.9442300000000001E-2</c:v>
                </c:pt>
                <c:pt idx="124">
                  <c:v>2.95973E-2</c:v>
                </c:pt>
                <c:pt idx="125">
                  <c:v>2.9752299999999999E-2</c:v>
                </c:pt>
                <c:pt idx="126">
                  <c:v>2.9907300000000001E-2</c:v>
                </c:pt>
                <c:pt idx="127">
                  <c:v>3.0062200000000001E-2</c:v>
                </c:pt>
                <c:pt idx="128">
                  <c:v>3.02172E-2</c:v>
                </c:pt>
                <c:pt idx="129">
                  <c:v>3.0367499999999999E-2</c:v>
                </c:pt>
                <c:pt idx="130">
                  <c:v>3.0516700000000001E-2</c:v>
                </c:pt>
                <c:pt idx="131">
                  <c:v>3.0665899999999999E-2</c:v>
                </c:pt>
                <c:pt idx="132">
                  <c:v>3.0815100000000002E-2</c:v>
                </c:pt>
                <c:pt idx="133">
                  <c:v>3.09643E-2</c:v>
                </c:pt>
                <c:pt idx="134">
                  <c:v>3.1113499999999999E-2</c:v>
                </c:pt>
                <c:pt idx="135">
                  <c:v>3.1262699999999997E-2</c:v>
                </c:pt>
                <c:pt idx="136">
                  <c:v>3.14119E-2</c:v>
                </c:pt>
                <c:pt idx="137">
                  <c:v>3.1561100000000002E-2</c:v>
                </c:pt>
                <c:pt idx="138">
                  <c:v>3.1710299999999997E-2</c:v>
                </c:pt>
                <c:pt idx="139">
                  <c:v>3.1859499999999999E-2</c:v>
                </c:pt>
                <c:pt idx="140">
                  <c:v>3.2008799999999997E-2</c:v>
                </c:pt>
                <c:pt idx="141">
                  <c:v>3.2157999999999999E-2</c:v>
                </c:pt>
                <c:pt idx="142">
                  <c:v>3.2307200000000001E-2</c:v>
                </c:pt>
                <c:pt idx="143">
                  <c:v>3.2456400000000003E-2</c:v>
                </c:pt>
                <c:pt idx="144">
                  <c:v>3.2605599999999998E-2</c:v>
                </c:pt>
                <c:pt idx="145">
                  <c:v>3.2754800000000001E-2</c:v>
                </c:pt>
                <c:pt idx="146">
                  <c:v>3.2904000000000003E-2</c:v>
                </c:pt>
                <c:pt idx="147">
                  <c:v>3.3053199999999998E-2</c:v>
                </c:pt>
                <c:pt idx="148">
                  <c:v>3.32024E-2</c:v>
                </c:pt>
                <c:pt idx="149">
                  <c:v>3.3351600000000002E-2</c:v>
                </c:pt>
                <c:pt idx="150">
                  <c:v>3.3500799999999997E-2</c:v>
                </c:pt>
                <c:pt idx="151">
                  <c:v>3.3649999999999999E-2</c:v>
                </c:pt>
                <c:pt idx="152">
                  <c:v>3.3798500000000002E-2</c:v>
                </c:pt>
                <c:pt idx="153">
                  <c:v>3.3945400000000001E-2</c:v>
                </c:pt>
                <c:pt idx="154">
                  <c:v>3.4092299999999999E-2</c:v>
                </c:pt>
                <c:pt idx="155">
                  <c:v>3.4239199999999997E-2</c:v>
                </c:pt>
                <c:pt idx="156">
                  <c:v>3.4386100000000003E-2</c:v>
                </c:pt>
                <c:pt idx="157">
                  <c:v>3.4533000000000001E-2</c:v>
                </c:pt>
                <c:pt idx="158">
                  <c:v>3.46799E-2</c:v>
                </c:pt>
                <c:pt idx="159">
                  <c:v>3.4826799999999998E-2</c:v>
                </c:pt>
                <c:pt idx="160">
                  <c:v>3.4973700000000003E-2</c:v>
                </c:pt>
                <c:pt idx="161">
                  <c:v>3.5120600000000002E-2</c:v>
                </c:pt>
                <c:pt idx="162">
                  <c:v>3.52675E-2</c:v>
                </c:pt>
                <c:pt idx="163">
                  <c:v>3.5414399999999999E-2</c:v>
                </c:pt>
                <c:pt idx="164">
                  <c:v>3.5561299999999997E-2</c:v>
                </c:pt>
                <c:pt idx="165">
                  <c:v>3.5708200000000002E-2</c:v>
                </c:pt>
                <c:pt idx="166">
                  <c:v>3.5855100000000001E-2</c:v>
                </c:pt>
                <c:pt idx="167">
                  <c:v>3.6001999999999999E-2</c:v>
                </c:pt>
                <c:pt idx="168">
                  <c:v>3.6148899999999998E-2</c:v>
                </c:pt>
                <c:pt idx="169">
                  <c:v>3.6295800000000003E-2</c:v>
                </c:pt>
                <c:pt idx="170">
                  <c:v>3.6442700000000001E-2</c:v>
                </c:pt>
                <c:pt idx="171">
                  <c:v>3.65896E-2</c:v>
                </c:pt>
                <c:pt idx="172">
                  <c:v>3.6736499999999998E-2</c:v>
                </c:pt>
                <c:pt idx="173">
                  <c:v>3.6883399999999997E-2</c:v>
                </c:pt>
                <c:pt idx="174">
                  <c:v>3.7030300000000002E-2</c:v>
                </c:pt>
                <c:pt idx="175">
                  <c:v>3.7177200000000001E-2</c:v>
                </c:pt>
                <c:pt idx="176">
                  <c:v>3.7324099999999999E-2</c:v>
                </c:pt>
                <c:pt idx="177">
                  <c:v>3.7470999999999997E-2</c:v>
                </c:pt>
                <c:pt idx="178">
                  <c:v>3.7617900000000003E-2</c:v>
                </c:pt>
                <c:pt idx="179">
                  <c:v>3.7765399999999998E-2</c:v>
                </c:pt>
                <c:pt idx="180">
                  <c:v>3.7913000000000002E-2</c:v>
                </c:pt>
                <c:pt idx="181">
                  <c:v>3.80606E-2</c:v>
                </c:pt>
                <c:pt idx="182">
                  <c:v>3.8208199999999998E-2</c:v>
                </c:pt>
                <c:pt idx="183">
                  <c:v>3.8355800000000002E-2</c:v>
                </c:pt>
                <c:pt idx="184">
                  <c:v>3.85034E-2</c:v>
                </c:pt>
                <c:pt idx="185">
                  <c:v>3.8650999999999998E-2</c:v>
                </c:pt>
                <c:pt idx="186">
                  <c:v>3.8798600000000003E-2</c:v>
                </c:pt>
                <c:pt idx="187">
                  <c:v>3.89462E-2</c:v>
                </c:pt>
                <c:pt idx="188">
                  <c:v>3.9093799999999998E-2</c:v>
                </c:pt>
                <c:pt idx="189">
                  <c:v>3.9241400000000003E-2</c:v>
                </c:pt>
                <c:pt idx="190">
                  <c:v>3.9389E-2</c:v>
                </c:pt>
                <c:pt idx="191">
                  <c:v>3.9536599999999998E-2</c:v>
                </c:pt>
                <c:pt idx="192">
                  <c:v>3.9684200000000003E-2</c:v>
                </c:pt>
                <c:pt idx="193">
                  <c:v>3.9831800000000001E-2</c:v>
                </c:pt>
                <c:pt idx="194">
                  <c:v>3.9979399999999998E-2</c:v>
                </c:pt>
                <c:pt idx="195">
                  <c:v>4.0127000000000003E-2</c:v>
                </c:pt>
                <c:pt idx="196">
                  <c:v>4.0274600000000001E-2</c:v>
                </c:pt>
                <c:pt idx="197">
                  <c:v>4.0422199999999998E-2</c:v>
                </c:pt>
                <c:pt idx="198">
                  <c:v>4.0569899999999999E-2</c:v>
                </c:pt>
                <c:pt idx="199">
                  <c:v>4.0717499999999997E-2</c:v>
                </c:pt>
                <c:pt idx="200">
                  <c:v>4.0865100000000001E-2</c:v>
                </c:pt>
                <c:pt idx="201">
                  <c:v>4.1012699999999999E-2</c:v>
                </c:pt>
                <c:pt idx="202">
                  <c:v>4.1160299999999997E-2</c:v>
                </c:pt>
                <c:pt idx="203">
                  <c:v>4.1307900000000002E-2</c:v>
                </c:pt>
                <c:pt idx="204">
                  <c:v>4.1455499999999999E-2</c:v>
                </c:pt>
                <c:pt idx="205">
                  <c:v>4.1603099999999997E-2</c:v>
                </c:pt>
                <c:pt idx="206">
                  <c:v>4.1750700000000002E-2</c:v>
                </c:pt>
                <c:pt idx="207">
                  <c:v>4.1898299999999999E-2</c:v>
                </c:pt>
                <c:pt idx="208">
                  <c:v>4.2045899999999997E-2</c:v>
                </c:pt>
                <c:pt idx="209">
                  <c:v>4.2196200000000003E-2</c:v>
                </c:pt>
                <c:pt idx="210">
                  <c:v>4.2347099999999999E-2</c:v>
                </c:pt>
                <c:pt idx="211">
                  <c:v>4.2498000000000001E-2</c:v>
                </c:pt>
                <c:pt idx="212">
                  <c:v>4.2648899999999997E-2</c:v>
                </c:pt>
                <c:pt idx="213">
                  <c:v>4.2799799999999999E-2</c:v>
                </c:pt>
                <c:pt idx="214">
                  <c:v>4.2950700000000001E-2</c:v>
                </c:pt>
                <c:pt idx="215">
                  <c:v>4.3101599999999997E-2</c:v>
                </c:pt>
                <c:pt idx="216">
                  <c:v>4.3252499999999999E-2</c:v>
                </c:pt>
                <c:pt idx="217">
                  <c:v>4.3403299999999999E-2</c:v>
                </c:pt>
                <c:pt idx="218">
                  <c:v>4.3554200000000001E-2</c:v>
                </c:pt>
                <c:pt idx="219">
                  <c:v>4.3705099999999997E-2</c:v>
                </c:pt>
                <c:pt idx="220">
                  <c:v>4.3855999999999999E-2</c:v>
                </c:pt>
                <c:pt idx="221">
                  <c:v>4.4006900000000002E-2</c:v>
                </c:pt>
                <c:pt idx="222">
                  <c:v>4.4157799999999997E-2</c:v>
                </c:pt>
                <c:pt idx="223">
                  <c:v>4.4308699999999999E-2</c:v>
                </c:pt>
                <c:pt idx="224">
                  <c:v>4.4459600000000002E-2</c:v>
                </c:pt>
                <c:pt idx="225">
                  <c:v>4.4610499999999997E-2</c:v>
                </c:pt>
                <c:pt idx="226">
                  <c:v>4.47614E-2</c:v>
                </c:pt>
                <c:pt idx="227">
                  <c:v>4.4912300000000002E-2</c:v>
                </c:pt>
                <c:pt idx="228">
                  <c:v>4.5063199999999998E-2</c:v>
                </c:pt>
                <c:pt idx="229">
                  <c:v>4.52141E-2</c:v>
                </c:pt>
                <c:pt idx="230">
                  <c:v>4.53649E-2</c:v>
                </c:pt>
                <c:pt idx="231">
                  <c:v>4.5515800000000002E-2</c:v>
                </c:pt>
                <c:pt idx="232">
                  <c:v>4.5666699999999998E-2</c:v>
                </c:pt>
                <c:pt idx="233">
                  <c:v>4.58176E-2</c:v>
                </c:pt>
                <c:pt idx="234">
                  <c:v>4.5968500000000002E-2</c:v>
                </c:pt>
                <c:pt idx="235">
                  <c:v>4.6119399999999998E-2</c:v>
                </c:pt>
                <c:pt idx="236">
                  <c:v>4.62703E-2</c:v>
                </c:pt>
                <c:pt idx="237">
                  <c:v>4.6421200000000003E-2</c:v>
                </c:pt>
                <c:pt idx="238">
                  <c:v>4.6572099999999998E-2</c:v>
                </c:pt>
                <c:pt idx="239">
                  <c:v>4.6723000000000001E-2</c:v>
                </c:pt>
                <c:pt idx="240">
                  <c:v>4.6873900000000003E-2</c:v>
                </c:pt>
                <c:pt idx="241">
                  <c:v>4.7024799999999999E-2</c:v>
                </c:pt>
                <c:pt idx="242">
                  <c:v>4.7175700000000001E-2</c:v>
                </c:pt>
                <c:pt idx="243">
                  <c:v>4.7330700000000003E-2</c:v>
                </c:pt>
                <c:pt idx="244">
                  <c:v>4.7485800000000002E-2</c:v>
                </c:pt>
                <c:pt idx="245">
                  <c:v>4.7640799999999997E-2</c:v>
                </c:pt>
                <c:pt idx="246">
                  <c:v>4.7795900000000002E-2</c:v>
                </c:pt>
                <c:pt idx="247">
                  <c:v>4.7950899999999998E-2</c:v>
                </c:pt>
                <c:pt idx="248">
                  <c:v>4.81059E-2</c:v>
                </c:pt>
                <c:pt idx="249">
                  <c:v>4.8260999999999998E-2</c:v>
                </c:pt>
                <c:pt idx="250">
                  <c:v>4.8416000000000001E-2</c:v>
                </c:pt>
                <c:pt idx="251">
                  <c:v>4.8571000000000003E-2</c:v>
                </c:pt>
                <c:pt idx="252">
                  <c:v>4.8726100000000001E-2</c:v>
                </c:pt>
                <c:pt idx="253">
                  <c:v>4.8881099999999997E-2</c:v>
                </c:pt>
                <c:pt idx="254">
                  <c:v>4.9036200000000002E-2</c:v>
                </c:pt>
                <c:pt idx="255">
                  <c:v>4.9191199999999997E-2</c:v>
                </c:pt>
                <c:pt idx="256">
                  <c:v>4.93462E-2</c:v>
                </c:pt>
                <c:pt idx="257">
                  <c:v>4.9501299999999998E-2</c:v>
                </c:pt>
                <c:pt idx="258">
                  <c:v>4.96563E-2</c:v>
                </c:pt>
                <c:pt idx="259">
                  <c:v>4.9811300000000003E-2</c:v>
                </c:pt>
                <c:pt idx="260">
                  <c:v>4.9966400000000001E-2</c:v>
                </c:pt>
                <c:pt idx="261">
                  <c:v>5.0121400000000003E-2</c:v>
                </c:pt>
                <c:pt idx="262">
                  <c:v>5.0276500000000002E-2</c:v>
                </c:pt>
                <c:pt idx="263">
                  <c:v>5.0431499999999997E-2</c:v>
                </c:pt>
                <c:pt idx="264">
                  <c:v>5.05865E-2</c:v>
                </c:pt>
                <c:pt idx="265">
                  <c:v>5.0741599999999998E-2</c:v>
                </c:pt>
                <c:pt idx="266">
                  <c:v>5.08966E-2</c:v>
                </c:pt>
                <c:pt idx="267">
                  <c:v>5.1051600000000003E-2</c:v>
                </c:pt>
                <c:pt idx="268">
                  <c:v>5.1206700000000001E-2</c:v>
                </c:pt>
                <c:pt idx="269">
                  <c:v>5.1361700000000003E-2</c:v>
                </c:pt>
                <c:pt idx="270">
                  <c:v>5.1516800000000001E-2</c:v>
                </c:pt>
                <c:pt idx="271">
                  <c:v>5.1671799999999997E-2</c:v>
                </c:pt>
                <c:pt idx="272">
                  <c:v>5.1826799999999999E-2</c:v>
                </c:pt>
                <c:pt idx="273">
                  <c:v>5.1981899999999998E-2</c:v>
                </c:pt>
                <c:pt idx="274">
                  <c:v>5.21369E-2</c:v>
                </c:pt>
                <c:pt idx="275">
                  <c:v>5.2291999999999998E-2</c:v>
                </c:pt>
                <c:pt idx="276">
                  <c:v>5.2447000000000001E-2</c:v>
                </c:pt>
                <c:pt idx="277">
                  <c:v>5.2602000000000003E-2</c:v>
                </c:pt>
                <c:pt idx="278">
                  <c:v>5.2757100000000001E-2</c:v>
                </c:pt>
                <c:pt idx="279">
                  <c:v>5.2912099999999997E-2</c:v>
                </c:pt>
                <c:pt idx="280">
                  <c:v>5.3067099999999999E-2</c:v>
                </c:pt>
                <c:pt idx="281">
                  <c:v>5.3220299999999998E-2</c:v>
                </c:pt>
                <c:pt idx="282">
                  <c:v>5.33731E-2</c:v>
                </c:pt>
                <c:pt idx="283">
                  <c:v>5.3525900000000001E-2</c:v>
                </c:pt>
                <c:pt idx="284">
                  <c:v>5.3678700000000003E-2</c:v>
                </c:pt>
                <c:pt idx="285">
                  <c:v>5.3831499999999997E-2</c:v>
                </c:pt>
                <c:pt idx="286">
                  <c:v>5.3984299999999999E-2</c:v>
                </c:pt>
                <c:pt idx="287">
                  <c:v>5.41371E-2</c:v>
                </c:pt>
                <c:pt idx="288">
                  <c:v>5.4289900000000002E-2</c:v>
                </c:pt>
                <c:pt idx="289">
                  <c:v>5.44428E-2</c:v>
                </c:pt>
                <c:pt idx="290">
                  <c:v>5.4595600000000001E-2</c:v>
                </c:pt>
                <c:pt idx="291">
                  <c:v>5.4748400000000003E-2</c:v>
                </c:pt>
                <c:pt idx="292">
                  <c:v>5.4901199999999997E-2</c:v>
                </c:pt>
                <c:pt idx="293">
                  <c:v>5.5053999999999999E-2</c:v>
                </c:pt>
                <c:pt idx="294">
                  <c:v>5.52068E-2</c:v>
                </c:pt>
                <c:pt idx="295">
                  <c:v>5.5359600000000002E-2</c:v>
                </c:pt>
                <c:pt idx="296">
                  <c:v>5.5512400000000003E-2</c:v>
                </c:pt>
                <c:pt idx="297">
                  <c:v>5.5665199999999998E-2</c:v>
                </c:pt>
                <c:pt idx="298">
                  <c:v>5.5818E-2</c:v>
                </c:pt>
                <c:pt idx="299">
                  <c:v>5.5970800000000001E-2</c:v>
                </c:pt>
                <c:pt idx="300">
                  <c:v>5.6123699999999999E-2</c:v>
                </c:pt>
                <c:pt idx="301">
                  <c:v>5.62765E-2</c:v>
                </c:pt>
                <c:pt idx="302">
                  <c:v>5.6429300000000002E-2</c:v>
                </c:pt>
                <c:pt idx="303">
                  <c:v>5.6582100000000003E-2</c:v>
                </c:pt>
                <c:pt idx="304">
                  <c:v>5.6734899999999998E-2</c:v>
                </c:pt>
                <c:pt idx="305">
                  <c:v>5.6887699999999999E-2</c:v>
                </c:pt>
                <c:pt idx="306">
                  <c:v>5.7040500000000001E-2</c:v>
                </c:pt>
                <c:pt idx="307">
                  <c:v>5.7193300000000002E-2</c:v>
                </c:pt>
                <c:pt idx="308">
                  <c:v>5.7346099999999997E-2</c:v>
                </c:pt>
                <c:pt idx="309">
                  <c:v>5.7498899999999999E-2</c:v>
                </c:pt>
                <c:pt idx="310">
                  <c:v>5.7651800000000003E-2</c:v>
                </c:pt>
                <c:pt idx="311">
                  <c:v>5.7804599999999998E-2</c:v>
                </c:pt>
                <c:pt idx="312">
                  <c:v>5.7957399999999999E-2</c:v>
                </c:pt>
                <c:pt idx="313">
                  <c:v>5.8110200000000001E-2</c:v>
                </c:pt>
                <c:pt idx="314">
                  <c:v>5.8263000000000002E-2</c:v>
                </c:pt>
                <c:pt idx="315">
                  <c:v>5.8415799999999997E-2</c:v>
                </c:pt>
                <c:pt idx="316">
                  <c:v>5.8568599999999998E-2</c:v>
                </c:pt>
                <c:pt idx="317">
                  <c:v>5.87214E-2</c:v>
                </c:pt>
                <c:pt idx="318">
                  <c:v>5.8874200000000002E-2</c:v>
                </c:pt>
                <c:pt idx="319">
                  <c:v>5.9027000000000003E-2</c:v>
                </c:pt>
                <c:pt idx="320">
                  <c:v>5.9179799999999998E-2</c:v>
                </c:pt>
                <c:pt idx="321">
                  <c:v>5.9332700000000002E-2</c:v>
                </c:pt>
                <c:pt idx="322">
                  <c:v>5.9485499999999997E-2</c:v>
                </c:pt>
                <c:pt idx="323">
                  <c:v>5.9638299999999998E-2</c:v>
                </c:pt>
                <c:pt idx="324">
                  <c:v>5.9789799999999997E-2</c:v>
                </c:pt>
                <c:pt idx="325">
                  <c:v>5.9941000000000001E-2</c:v>
                </c:pt>
                <c:pt idx="326">
                  <c:v>6.0092199999999998E-2</c:v>
                </c:pt>
                <c:pt idx="327">
                  <c:v>6.0243400000000003E-2</c:v>
                </c:pt>
                <c:pt idx="328">
                  <c:v>6.0394499999999997E-2</c:v>
                </c:pt>
                <c:pt idx="329">
                  <c:v>6.0545700000000001E-2</c:v>
                </c:pt>
                <c:pt idx="330">
                  <c:v>6.0696899999999998E-2</c:v>
                </c:pt>
                <c:pt idx="331">
                  <c:v>6.0848100000000002E-2</c:v>
                </c:pt>
                <c:pt idx="332">
                  <c:v>6.0999299999999999E-2</c:v>
                </c:pt>
                <c:pt idx="333">
                  <c:v>6.1150500000000003E-2</c:v>
                </c:pt>
                <c:pt idx="334">
                  <c:v>6.1301599999999998E-2</c:v>
                </c:pt>
                <c:pt idx="335">
                  <c:v>6.1452800000000002E-2</c:v>
                </c:pt>
                <c:pt idx="336">
                  <c:v>6.1603999999999999E-2</c:v>
                </c:pt>
                <c:pt idx="337">
                  <c:v>6.1755200000000003E-2</c:v>
                </c:pt>
                <c:pt idx="338">
                  <c:v>6.19064E-2</c:v>
                </c:pt>
                <c:pt idx="339">
                  <c:v>6.2057599999999997E-2</c:v>
                </c:pt>
                <c:pt idx="340">
                  <c:v>6.2208699999999999E-2</c:v>
                </c:pt>
                <c:pt idx="341">
                  <c:v>6.2359900000000003E-2</c:v>
                </c:pt>
                <c:pt idx="342">
                  <c:v>6.25111E-2</c:v>
                </c:pt>
                <c:pt idx="343">
                  <c:v>6.2662300000000004E-2</c:v>
                </c:pt>
                <c:pt idx="344">
                  <c:v>6.2813499999999994E-2</c:v>
                </c:pt>
                <c:pt idx="345">
                  <c:v>6.2964599999999996E-2</c:v>
                </c:pt>
                <c:pt idx="346">
                  <c:v>6.31158E-2</c:v>
                </c:pt>
                <c:pt idx="347">
                  <c:v>6.3267000000000004E-2</c:v>
                </c:pt>
                <c:pt idx="348">
                  <c:v>6.3418199999999994E-2</c:v>
                </c:pt>
                <c:pt idx="349">
                  <c:v>6.3569399999999998E-2</c:v>
                </c:pt>
                <c:pt idx="350">
                  <c:v>6.3720600000000002E-2</c:v>
                </c:pt>
                <c:pt idx="351">
                  <c:v>6.3871700000000003E-2</c:v>
                </c:pt>
                <c:pt idx="352">
                  <c:v>6.4022899999999994E-2</c:v>
                </c:pt>
                <c:pt idx="353">
                  <c:v>6.4174099999999998E-2</c:v>
                </c:pt>
                <c:pt idx="354">
                  <c:v>6.4325300000000002E-2</c:v>
                </c:pt>
                <c:pt idx="355">
                  <c:v>6.4476500000000006E-2</c:v>
                </c:pt>
                <c:pt idx="356">
                  <c:v>6.4627599999999993E-2</c:v>
                </c:pt>
                <c:pt idx="357">
                  <c:v>6.4778799999999997E-2</c:v>
                </c:pt>
                <c:pt idx="358">
                  <c:v>6.4930000000000002E-2</c:v>
                </c:pt>
                <c:pt idx="359">
                  <c:v>6.5081200000000006E-2</c:v>
                </c:pt>
                <c:pt idx="360">
                  <c:v>6.5232399999999996E-2</c:v>
                </c:pt>
                <c:pt idx="361">
                  <c:v>6.53836E-2</c:v>
                </c:pt>
                <c:pt idx="362">
                  <c:v>6.5534700000000001E-2</c:v>
                </c:pt>
                <c:pt idx="363">
                  <c:v>6.5685900000000005E-2</c:v>
                </c:pt>
                <c:pt idx="364">
                  <c:v>6.5837099999999996E-2</c:v>
                </c:pt>
                <c:pt idx="365">
                  <c:v>6.59883E-2</c:v>
                </c:pt>
                <c:pt idx="366">
                  <c:v>6.6139500000000004E-2</c:v>
                </c:pt>
                <c:pt idx="367">
                  <c:v>6.6290699999999994E-2</c:v>
                </c:pt>
                <c:pt idx="368">
                  <c:v>6.6433099999999995E-2</c:v>
                </c:pt>
                <c:pt idx="369">
                  <c:v>6.6569299999999998E-2</c:v>
                </c:pt>
                <c:pt idx="370">
                  <c:v>6.6705500000000001E-2</c:v>
                </c:pt>
                <c:pt idx="371">
                  <c:v>6.6841800000000007E-2</c:v>
                </c:pt>
                <c:pt idx="372">
                  <c:v>6.6977999999999996E-2</c:v>
                </c:pt>
                <c:pt idx="373">
                  <c:v>6.7114199999999999E-2</c:v>
                </c:pt>
                <c:pt idx="374">
                  <c:v>6.7250400000000002E-2</c:v>
                </c:pt>
                <c:pt idx="375">
                  <c:v>6.7386600000000005E-2</c:v>
                </c:pt>
                <c:pt idx="376">
                  <c:v>6.7522799999999994E-2</c:v>
                </c:pt>
                <c:pt idx="377">
                  <c:v>6.7658999999999997E-2</c:v>
                </c:pt>
                <c:pt idx="378">
                  <c:v>6.7795300000000003E-2</c:v>
                </c:pt>
                <c:pt idx="379">
                  <c:v>6.7931500000000006E-2</c:v>
                </c:pt>
                <c:pt idx="380">
                  <c:v>6.8067699999999995E-2</c:v>
                </c:pt>
                <c:pt idx="381">
                  <c:v>6.8203899999999998E-2</c:v>
                </c:pt>
                <c:pt idx="382">
                  <c:v>6.8340100000000001E-2</c:v>
                </c:pt>
                <c:pt idx="383">
                  <c:v>6.8476300000000004E-2</c:v>
                </c:pt>
                <c:pt idx="384">
                  <c:v>6.8612500000000007E-2</c:v>
                </c:pt>
                <c:pt idx="385">
                  <c:v>6.8748799999999999E-2</c:v>
                </c:pt>
                <c:pt idx="386">
                  <c:v>6.8885000000000002E-2</c:v>
                </c:pt>
                <c:pt idx="387">
                  <c:v>6.9021200000000005E-2</c:v>
                </c:pt>
                <c:pt idx="388">
                  <c:v>6.9157399999999994E-2</c:v>
                </c:pt>
                <c:pt idx="389">
                  <c:v>6.9293599999999997E-2</c:v>
                </c:pt>
                <c:pt idx="390">
                  <c:v>6.94298E-2</c:v>
                </c:pt>
                <c:pt idx="391">
                  <c:v>6.9566000000000003E-2</c:v>
                </c:pt>
                <c:pt idx="392">
                  <c:v>6.9702299999999995E-2</c:v>
                </c:pt>
                <c:pt idx="393">
                  <c:v>6.9838499999999998E-2</c:v>
                </c:pt>
                <c:pt idx="394">
                  <c:v>6.9974700000000001E-2</c:v>
                </c:pt>
                <c:pt idx="395">
                  <c:v>7.0110900000000004E-2</c:v>
                </c:pt>
                <c:pt idx="396">
                  <c:v>7.0247100000000007E-2</c:v>
                </c:pt>
                <c:pt idx="397">
                  <c:v>7.0383299999999996E-2</c:v>
                </c:pt>
                <c:pt idx="398">
                  <c:v>7.0519499999999999E-2</c:v>
                </c:pt>
                <c:pt idx="399">
                  <c:v>7.0655700000000002E-2</c:v>
                </c:pt>
                <c:pt idx="400">
                  <c:v>7.0791999999999994E-2</c:v>
                </c:pt>
                <c:pt idx="401">
                  <c:v>7.0928199999999997E-2</c:v>
                </c:pt>
                <c:pt idx="402">
                  <c:v>7.10644E-2</c:v>
                </c:pt>
                <c:pt idx="403">
                  <c:v>7.1200600000000003E-2</c:v>
                </c:pt>
                <c:pt idx="404">
                  <c:v>7.1336800000000006E-2</c:v>
                </c:pt>
                <c:pt idx="405">
                  <c:v>7.1472999999999995E-2</c:v>
                </c:pt>
                <c:pt idx="406">
                  <c:v>7.1609199999999998E-2</c:v>
                </c:pt>
                <c:pt idx="407">
                  <c:v>7.1745500000000004E-2</c:v>
                </c:pt>
                <c:pt idx="408">
                  <c:v>7.1881700000000007E-2</c:v>
                </c:pt>
                <c:pt idx="409">
                  <c:v>7.2017899999999996E-2</c:v>
                </c:pt>
                <c:pt idx="410">
                  <c:v>7.2154099999999999E-2</c:v>
                </c:pt>
                <c:pt idx="411">
                  <c:v>7.2290300000000002E-2</c:v>
                </c:pt>
                <c:pt idx="412">
                  <c:v>7.2412900000000002E-2</c:v>
                </c:pt>
                <c:pt idx="413">
                  <c:v>7.2513999999999995E-2</c:v>
                </c:pt>
                <c:pt idx="414">
                  <c:v>7.2615200000000005E-2</c:v>
                </c:pt>
                <c:pt idx="415">
                  <c:v>7.2716299999999998E-2</c:v>
                </c:pt>
                <c:pt idx="416">
                  <c:v>7.2817400000000004E-2</c:v>
                </c:pt>
                <c:pt idx="417">
                  <c:v>7.29186E-2</c:v>
                </c:pt>
                <c:pt idx="418">
                  <c:v>7.3019700000000007E-2</c:v>
                </c:pt>
                <c:pt idx="419">
                  <c:v>7.31208E-2</c:v>
                </c:pt>
                <c:pt idx="420">
                  <c:v>7.3221999999999995E-2</c:v>
                </c:pt>
                <c:pt idx="421">
                  <c:v>7.3323100000000002E-2</c:v>
                </c:pt>
                <c:pt idx="422">
                  <c:v>7.3424199999999995E-2</c:v>
                </c:pt>
                <c:pt idx="423">
                  <c:v>7.3525400000000005E-2</c:v>
                </c:pt>
                <c:pt idx="424">
                  <c:v>7.3626499999999998E-2</c:v>
                </c:pt>
                <c:pt idx="425">
                  <c:v>7.3727600000000004E-2</c:v>
                </c:pt>
                <c:pt idx="426">
                  <c:v>7.38288E-2</c:v>
                </c:pt>
                <c:pt idx="427">
                  <c:v>7.3929900000000007E-2</c:v>
                </c:pt>
                <c:pt idx="428">
                  <c:v>7.4031E-2</c:v>
                </c:pt>
                <c:pt idx="429">
                  <c:v>7.4132199999999995E-2</c:v>
                </c:pt>
                <c:pt idx="430">
                  <c:v>7.4233300000000002E-2</c:v>
                </c:pt>
                <c:pt idx="431">
                  <c:v>7.4334399999999995E-2</c:v>
                </c:pt>
                <c:pt idx="432">
                  <c:v>7.4435600000000005E-2</c:v>
                </c:pt>
                <c:pt idx="433">
                  <c:v>7.4536699999999997E-2</c:v>
                </c:pt>
                <c:pt idx="434">
                  <c:v>7.4637800000000004E-2</c:v>
                </c:pt>
                <c:pt idx="435">
                  <c:v>7.4739E-2</c:v>
                </c:pt>
                <c:pt idx="436">
                  <c:v>7.4840100000000007E-2</c:v>
                </c:pt>
                <c:pt idx="437">
                  <c:v>7.4941199999999999E-2</c:v>
                </c:pt>
                <c:pt idx="438">
                  <c:v>7.5042399999999995E-2</c:v>
                </c:pt>
                <c:pt idx="439">
                  <c:v>7.5143500000000002E-2</c:v>
                </c:pt>
                <c:pt idx="440">
                  <c:v>7.5244599999999995E-2</c:v>
                </c:pt>
                <c:pt idx="441">
                  <c:v>7.5345800000000004E-2</c:v>
                </c:pt>
                <c:pt idx="442">
                  <c:v>7.5446899999999997E-2</c:v>
                </c:pt>
                <c:pt idx="443">
                  <c:v>7.5548000000000004E-2</c:v>
                </c:pt>
                <c:pt idx="444">
                  <c:v>7.5649099999999997E-2</c:v>
                </c:pt>
                <c:pt idx="445">
                  <c:v>7.5750300000000007E-2</c:v>
                </c:pt>
                <c:pt idx="446">
                  <c:v>7.5851399999999999E-2</c:v>
                </c:pt>
                <c:pt idx="447">
                  <c:v>7.5952500000000006E-2</c:v>
                </c:pt>
                <c:pt idx="448">
                  <c:v>7.6053700000000002E-2</c:v>
                </c:pt>
                <c:pt idx="449">
                  <c:v>7.6154799999999995E-2</c:v>
                </c:pt>
                <c:pt idx="450">
                  <c:v>7.6255900000000001E-2</c:v>
                </c:pt>
                <c:pt idx="451">
                  <c:v>7.6357099999999997E-2</c:v>
                </c:pt>
                <c:pt idx="452">
                  <c:v>7.6458200000000004E-2</c:v>
                </c:pt>
                <c:pt idx="453">
                  <c:v>7.6559299999999997E-2</c:v>
                </c:pt>
                <c:pt idx="454">
                  <c:v>7.6660500000000006E-2</c:v>
                </c:pt>
                <c:pt idx="455">
                  <c:v>7.6761599999999999E-2</c:v>
                </c:pt>
                <c:pt idx="456">
                  <c:v>7.68509E-2</c:v>
                </c:pt>
                <c:pt idx="457">
                  <c:v>7.6890799999999995E-2</c:v>
                </c:pt>
                <c:pt idx="458">
                  <c:v>7.6930799999999994E-2</c:v>
                </c:pt>
                <c:pt idx="459">
                  <c:v>7.6970800000000006E-2</c:v>
                </c:pt>
                <c:pt idx="460">
                  <c:v>7.7010700000000001E-2</c:v>
                </c:pt>
                <c:pt idx="461">
                  <c:v>7.70507E-2</c:v>
                </c:pt>
                <c:pt idx="462">
                  <c:v>7.7090699999999998E-2</c:v>
                </c:pt>
                <c:pt idx="463">
                  <c:v>7.7130599999999994E-2</c:v>
                </c:pt>
                <c:pt idx="464">
                  <c:v>7.7170600000000006E-2</c:v>
                </c:pt>
                <c:pt idx="465">
                  <c:v>7.7210600000000004E-2</c:v>
                </c:pt>
                <c:pt idx="466">
                  <c:v>7.72505E-2</c:v>
                </c:pt>
                <c:pt idx="467">
                  <c:v>7.7290499999999998E-2</c:v>
                </c:pt>
                <c:pt idx="468">
                  <c:v>7.7330499999999996E-2</c:v>
                </c:pt>
                <c:pt idx="469">
                  <c:v>7.7370400000000006E-2</c:v>
                </c:pt>
                <c:pt idx="470">
                  <c:v>7.7410400000000004E-2</c:v>
                </c:pt>
                <c:pt idx="471">
                  <c:v>7.7450400000000003E-2</c:v>
                </c:pt>
                <c:pt idx="472">
                  <c:v>7.7490299999999998E-2</c:v>
                </c:pt>
                <c:pt idx="473">
                  <c:v>7.7530299999999996E-2</c:v>
                </c:pt>
                <c:pt idx="474">
                  <c:v>7.7570299999999995E-2</c:v>
                </c:pt>
                <c:pt idx="475">
                  <c:v>7.7610200000000004E-2</c:v>
                </c:pt>
                <c:pt idx="476">
                  <c:v>7.7650200000000003E-2</c:v>
                </c:pt>
                <c:pt idx="477">
                  <c:v>7.7690099999999998E-2</c:v>
                </c:pt>
                <c:pt idx="478">
                  <c:v>7.7730099999999996E-2</c:v>
                </c:pt>
                <c:pt idx="479">
                  <c:v>7.7770099999999995E-2</c:v>
                </c:pt>
                <c:pt idx="480">
                  <c:v>7.7810000000000004E-2</c:v>
                </c:pt>
                <c:pt idx="481">
                  <c:v>7.7850000000000003E-2</c:v>
                </c:pt>
                <c:pt idx="482">
                  <c:v>7.7890000000000001E-2</c:v>
                </c:pt>
                <c:pt idx="483">
                  <c:v>7.7929899999999996E-2</c:v>
                </c:pt>
                <c:pt idx="484">
                  <c:v>7.7969899999999995E-2</c:v>
                </c:pt>
                <c:pt idx="485">
                  <c:v>7.8009899999999993E-2</c:v>
                </c:pt>
                <c:pt idx="486">
                  <c:v>7.8049800000000003E-2</c:v>
                </c:pt>
                <c:pt idx="487">
                  <c:v>7.8089800000000001E-2</c:v>
                </c:pt>
                <c:pt idx="488">
                  <c:v>7.8129799999999999E-2</c:v>
                </c:pt>
                <c:pt idx="489">
                  <c:v>7.8169699999999995E-2</c:v>
                </c:pt>
                <c:pt idx="490">
                  <c:v>7.8209699999999993E-2</c:v>
                </c:pt>
                <c:pt idx="491">
                  <c:v>7.8249700000000005E-2</c:v>
                </c:pt>
                <c:pt idx="492">
                  <c:v>7.8289600000000001E-2</c:v>
                </c:pt>
                <c:pt idx="493">
                  <c:v>7.8329599999999999E-2</c:v>
                </c:pt>
                <c:pt idx="494">
                  <c:v>7.8369599999999998E-2</c:v>
                </c:pt>
                <c:pt idx="495">
                  <c:v>7.8409499999999993E-2</c:v>
                </c:pt>
                <c:pt idx="496">
                  <c:v>7.8449500000000005E-2</c:v>
                </c:pt>
                <c:pt idx="497">
                  <c:v>7.8489500000000004E-2</c:v>
                </c:pt>
                <c:pt idx="498">
                  <c:v>7.8529399999999999E-2</c:v>
                </c:pt>
                <c:pt idx="499">
                  <c:v>7.8569399999999998E-2</c:v>
                </c:pt>
                <c:pt idx="500">
                  <c:v>7.8609399999999996E-2</c:v>
                </c:pt>
                <c:pt idx="501">
                  <c:v>7.8573199999999996E-2</c:v>
                </c:pt>
                <c:pt idx="502">
                  <c:v>7.8536999999999996E-2</c:v>
                </c:pt>
                <c:pt idx="503">
                  <c:v>7.8500899999999998E-2</c:v>
                </c:pt>
                <c:pt idx="504">
                  <c:v>7.8464699999999998E-2</c:v>
                </c:pt>
                <c:pt idx="505">
                  <c:v>7.8428499999999998E-2</c:v>
                </c:pt>
                <c:pt idx="506">
                  <c:v>7.8392400000000001E-2</c:v>
                </c:pt>
                <c:pt idx="507">
                  <c:v>7.8356200000000001E-2</c:v>
                </c:pt>
                <c:pt idx="508">
                  <c:v>7.8320000000000001E-2</c:v>
                </c:pt>
                <c:pt idx="509">
                  <c:v>7.8283900000000003E-2</c:v>
                </c:pt>
                <c:pt idx="510">
                  <c:v>7.8247700000000003E-2</c:v>
                </c:pt>
                <c:pt idx="511">
                  <c:v>7.8211600000000006E-2</c:v>
                </c:pt>
                <c:pt idx="512">
                  <c:v>7.8175400000000006E-2</c:v>
                </c:pt>
                <c:pt idx="513">
                  <c:v>7.8139200000000006E-2</c:v>
                </c:pt>
                <c:pt idx="514">
                  <c:v>7.8103099999999995E-2</c:v>
                </c:pt>
                <c:pt idx="515">
                  <c:v>7.8066899999999995E-2</c:v>
                </c:pt>
                <c:pt idx="516">
                  <c:v>7.8030699999999995E-2</c:v>
                </c:pt>
                <c:pt idx="517">
                  <c:v>7.7994599999999997E-2</c:v>
                </c:pt>
                <c:pt idx="518">
                  <c:v>7.7958399999999997E-2</c:v>
                </c:pt>
                <c:pt idx="519">
                  <c:v>7.7922199999999997E-2</c:v>
                </c:pt>
                <c:pt idx="520">
                  <c:v>7.78861E-2</c:v>
                </c:pt>
                <c:pt idx="521">
                  <c:v>7.78499E-2</c:v>
                </c:pt>
                <c:pt idx="522">
                  <c:v>7.78137E-2</c:v>
                </c:pt>
                <c:pt idx="523">
                  <c:v>7.7777600000000002E-2</c:v>
                </c:pt>
                <c:pt idx="524">
                  <c:v>7.7741400000000002E-2</c:v>
                </c:pt>
                <c:pt idx="525">
                  <c:v>7.7705200000000002E-2</c:v>
                </c:pt>
                <c:pt idx="526">
                  <c:v>7.7669100000000005E-2</c:v>
                </c:pt>
                <c:pt idx="527">
                  <c:v>7.7632900000000005E-2</c:v>
                </c:pt>
                <c:pt idx="528">
                  <c:v>7.7596700000000005E-2</c:v>
                </c:pt>
                <c:pt idx="529">
                  <c:v>7.7560599999999993E-2</c:v>
                </c:pt>
                <c:pt idx="530">
                  <c:v>7.7524399999999993E-2</c:v>
                </c:pt>
                <c:pt idx="531">
                  <c:v>7.7488299999999996E-2</c:v>
                </c:pt>
                <c:pt idx="532">
                  <c:v>7.7452099999999996E-2</c:v>
                </c:pt>
                <c:pt idx="533">
                  <c:v>7.7415899999999996E-2</c:v>
                </c:pt>
                <c:pt idx="534">
                  <c:v>7.7379799999999999E-2</c:v>
                </c:pt>
                <c:pt idx="535">
                  <c:v>7.7343599999999998E-2</c:v>
                </c:pt>
                <c:pt idx="536">
                  <c:v>7.7307399999999998E-2</c:v>
                </c:pt>
                <c:pt idx="537">
                  <c:v>7.7271300000000001E-2</c:v>
                </c:pt>
                <c:pt idx="538">
                  <c:v>7.7235100000000001E-2</c:v>
                </c:pt>
                <c:pt idx="539">
                  <c:v>7.7198900000000001E-2</c:v>
                </c:pt>
                <c:pt idx="540">
                  <c:v>7.7162800000000004E-2</c:v>
                </c:pt>
                <c:pt idx="541">
                  <c:v>7.7126600000000003E-2</c:v>
                </c:pt>
                <c:pt idx="542">
                  <c:v>7.7090400000000003E-2</c:v>
                </c:pt>
                <c:pt idx="543">
                  <c:v>7.7054300000000006E-2</c:v>
                </c:pt>
                <c:pt idx="544">
                  <c:v>7.7018100000000006E-2</c:v>
                </c:pt>
                <c:pt idx="545">
                  <c:v>7.6931799999999995E-2</c:v>
                </c:pt>
                <c:pt idx="546">
                  <c:v>7.6833399999999996E-2</c:v>
                </c:pt>
                <c:pt idx="547">
                  <c:v>7.6734999999999998E-2</c:v>
                </c:pt>
                <c:pt idx="548">
                  <c:v>7.6636700000000002E-2</c:v>
                </c:pt>
                <c:pt idx="549">
                  <c:v>7.6538300000000004E-2</c:v>
                </c:pt>
                <c:pt idx="550">
                  <c:v>7.6439900000000005E-2</c:v>
                </c:pt>
                <c:pt idx="551">
                  <c:v>7.6341500000000007E-2</c:v>
                </c:pt>
                <c:pt idx="552">
                  <c:v>7.6243099999999994E-2</c:v>
                </c:pt>
                <c:pt idx="553">
                  <c:v>7.6144799999999999E-2</c:v>
                </c:pt>
                <c:pt idx="554">
                  <c:v>7.60464E-2</c:v>
                </c:pt>
                <c:pt idx="555">
                  <c:v>7.5948000000000002E-2</c:v>
                </c:pt>
                <c:pt idx="556">
                  <c:v>7.5849600000000003E-2</c:v>
                </c:pt>
                <c:pt idx="557">
                  <c:v>7.5751200000000005E-2</c:v>
                </c:pt>
                <c:pt idx="558">
                  <c:v>7.5652899999999995E-2</c:v>
                </c:pt>
                <c:pt idx="559">
                  <c:v>7.5554499999999997E-2</c:v>
                </c:pt>
                <c:pt idx="560">
                  <c:v>7.5456099999999998E-2</c:v>
                </c:pt>
                <c:pt idx="561">
                  <c:v>7.53577E-2</c:v>
                </c:pt>
                <c:pt idx="562">
                  <c:v>7.5259300000000001E-2</c:v>
                </c:pt>
                <c:pt idx="563">
                  <c:v>7.5161000000000006E-2</c:v>
                </c:pt>
                <c:pt idx="564">
                  <c:v>7.5062599999999993E-2</c:v>
                </c:pt>
                <c:pt idx="565">
                  <c:v>7.4964199999999995E-2</c:v>
                </c:pt>
                <c:pt idx="566">
                  <c:v>7.4865799999999996E-2</c:v>
                </c:pt>
                <c:pt idx="567">
                  <c:v>7.4767399999999998E-2</c:v>
                </c:pt>
                <c:pt idx="568">
                  <c:v>7.4669100000000002E-2</c:v>
                </c:pt>
                <c:pt idx="569">
                  <c:v>7.4570700000000004E-2</c:v>
                </c:pt>
                <c:pt idx="570">
                  <c:v>7.4472300000000005E-2</c:v>
                </c:pt>
                <c:pt idx="571">
                  <c:v>7.4373900000000007E-2</c:v>
                </c:pt>
                <c:pt idx="572">
                  <c:v>7.4275499999999994E-2</c:v>
                </c:pt>
                <c:pt idx="573">
                  <c:v>7.4177199999999999E-2</c:v>
                </c:pt>
                <c:pt idx="574">
                  <c:v>7.40788E-2</c:v>
                </c:pt>
                <c:pt idx="575">
                  <c:v>7.3980400000000002E-2</c:v>
                </c:pt>
                <c:pt idx="576">
                  <c:v>7.3882000000000003E-2</c:v>
                </c:pt>
                <c:pt idx="577">
                  <c:v>7.3783600000000005E-2</c:v>
                </c:pt>
                <c:pt idx="578">
                  <c:v>7.3685299999999995E-2</c:v>
                </c:pt>
                <c:pt idx="579">
                  <c:v>7.3586899999999997E-2</c:v>
                </c:pt>
                <c:pt idx="580">
                  <c:v>7.3488499999999998E-2</c:v>
                </c:pt>
                <c:pt idx="581">
                  <c:v>7.33901E-2</c:v>
                </c:pt>
                <c:pt idx="582">
                  <c:v>7.3291700000000001E-2</c:v>
                </c:pt>
                <c:pt idx="583">
                  <c:v>7.3193400000000006E-2</c:v>
                </c:pt>
                <c:pt idx="584">
                  <c:v>7.3094999999999993E-2</c:v>
                </c:pt>
                <c:pt idx="585">
                  <c:v>7.2996599999999995E-2</c:v>
                </c:pt>
                <c:pt idx="586">
                  <c:v>7.2898199999999996E-2</c:v>
                </c:pt>
                <c:pt idx="587">
                  <c:v>7.2799799999999998E-2</c:v>
                </c:pt>
                <c:pt idx="588">
                  <c:v>7.2701500000000002E-2</c:v>
                </c:pt>
                <c:pt idx="589">
                  <c:v>7.2580699999999998E-2</c:v>
                </c:pt>
                <c:pt idx="590">
                  <c:v>7.2445700000000002E-2</c:v>
                </c:pt>
                <c:pt idx="591">
                  <c:v>7.2310600000000003E-2</c:v>
                </c:pt>
                <c:pt idx="592">
                  <c:v>7.2175600000000006E-2</c:v>
                </c:pt>
                <c:pt idx="593">
                  <c:v>7.2040599999999996E-2</c:v>
                </c:pt>
                <c:pt idx="594">
                  <c:v>7.19056E-2</c:v>
                </c:pt>
                <c:pt idx="595">
                  <c:v>7.1770600000000004E-2</c:v>
                </c:pt>
                <c:pt idx="596">
                  <c:v>7.1635599999999994E-2</c:v>
                </c:pt>
                <c:pt idx="597">
                  <c:v>7.1500599999999997E-2</c:v>
                </c:pt>
                <c:pt idx="598">
                  <c:v>7.1365600000000001E-2</c:v>
                </c:pt>
                <c:pt idx="599">
                  <c:v>7.1230600000000005E-2</c:v>
                </c:pt>
                <c:pt idx="600">
                  <c:v>7.1095599999999995E-2</c:v>
                </c:pt>
                <c:pt idx="601">
                  <c:v>7.0960499999999996E-2</c:v>
                </c:pt>
                <c:pt idx="602">
                  <c:v>7.08255E-2</c:v>
                </c:pt>
                <c:pt idx="603">
                  <c:v>7.0690500000000003E-2</c:v>
                </c:pt>
                <c:pt idx="604">
                  <c:v>7.0555499999999993E-2</c:v>
                </c:pt>
                <c:pt idx="605">
                  <c:v>7.0420499999999997E-2</c:v>
                </c:pt>
                <c:pt idx="606">
                  <c:v>7.0285500000000001E-2</c:v>
                </c:pt>
                <c:pt idx="607">
                  <c:v>7.0150500000000005E-2</c:v>
                </c:pt>
                <c:pt idx="608">
                  <c:v>7.0015499999999994E-2</c:v>
                </c:pt>
                <c:pt idx="609">
                  <c:v>6.9880499999999998E-2</c:v>
                </c:pt>
                <c:pt idx="610">
                  <c:v>6.9745399999999999E-2</c:v>
                </c:pt>
                <c:pt idx="611">
                  <c:v>6.9610400000000003E-2</c:v>
                </c:pt>
                <c:pt idx="612">
                  <c:v>6.9475400000000007E-2</c:v>
                </c:pt>
                <c:pt idx="613">
                  <c:v>6.9340399999999996E-2</c:v>
                </c:pt>
                <c:pt idx="614">
                  <c:v>6.92054E-2</c:v>
                </c:pt>
                <c:pt idx="615">
                  <c:v>6.9070400000000004E-2</c:v>
                </c:pt>
                <c:pt idx="616">
                  <c:v>6.8935399999999994E-2</c:v>
                </c:pt>
                <c:pt idx="617">
                  <c:v>6.8800399999999998E-2</c:v>
                </c:pt>
                <c:pt idx="618">
                  <c:v>6.8665400000000001E-2</c:v>
                </c:pt>
                <c:pt idx="619">
                  <c:v>6.8530400000000005E-2</c:v>
                </c:pt>
                <c:pt idx="620">
                  <c:v>6.8395300000000006E-2</c:v>
                </c:pt>
                <c:pt idx="621">
                  <c:v>6.8260299999999996E-2</c:v>
                </c:pt>
                <c:pt idx="622">
                  <c:v>6.81253E-2</c:v>
                </c:pt>
                <c:pt idx="623">
                  <c:v>6.7990300000000004E-2</c:v>
                </c:pt>
                <c:pt idx="624">
                  <c:v>6.7855299999999993E-2</c:v>
                </c:pt>
                <c:pt idx="625">
                  <c:v>6.7720299999999997E-2</c:v>
                </c:pt>
                <c:pt idx="626">
                  <c:v>6.7585300000000001E-2</c:v>
                </c:pt>
                <c:pt idx="627">
                  <c:v>6.7450300000000005E-2</c:v>
                </c:pt>
                <c:pt idx="628">
                  <c:v>6.7315299999999995E-2</c:v>
                </c:pt>
                <c:pt idx="629">
                  <c:v>6.7180199999999995E-2</c:v>
                </c:pt>
                <c:pt idx="630">
                  <c:v>6.7045199999999999E-2</c:v>
                </c:pt>
                <c:pt idx="631">
                  <c:v>6.6910200000000003E-2</c:v>
                </c:pt>
                <c:pt idx="632">
                  <c:v>6.6775200000000007E-2</c:v>
                </c:pt>
                <c:pt idx="633">
                  <c:v>6.6633200000000004E-2</c:v>
                </c:pt>
                <c:pt idx="634">
                  <c:v>6.6481499999999999E-2</c:v>
                </c:pt>
                <c:pt idx="635">
                  <c:v>6.6329799999999994E-2</c:v>
                </c:pt>
                <c:pt idx="636">
                  <c:v>6.6178100000000004E-2</c:v>
                </c:pt>
                <c:pt idx="637">
                  <c:v>6.6026299999999996E-2</c:v>
                </c:pt>
                <c:pt idx="638">
                  <c:v>6.5874600000000005E-2</c:v>
                </c:pt>
                <c:pt idx="639">
                  <c:v>6.5722900000000001E-2</c:v>
                </c:pt>
                <c:pt idx="640">
                  <c:v>6.5571199999999996E-2</c:v>
                </c:pt>
                <c:pt idx="641">
                  <c:v>6.5419400000000003E-2</c:v>
                </c:pt>
                <c:pt idx="642">
                  <c:v>6.5267699999999998E-2</c:v>
                </c:pt>
                <c:pt idx="643">
                  <c:v>6.5115999999999993E-2</c:v>
                </c:pt>
                <c:pt idx="644">
                  <c:v>6.4964300000000003E-2</c:v>
                </c:pt>
                <c:pt idx="645">
                  <c:v>6.4812599999999998E-2</c:v>
                </c:pt>
                <c:pt idx="646">
                  <c:v>6.4660800000000004E-2</c:v>
                </c:pt>
                <c:pt idx="647">
                  <c:v>6.45091E-2</c:v>
                </c:pt>
                <c:pt idx="648">
                  <c:v>6.4357399999999995E-2</c:v>
                </c:pt>
                <c:pt idx="649">
                  <c:v>6.4205700000000004E-2</c:v>
                </c:pt>
                <c:pt idx="650">
                  <c:v>6.4053899999999997E-2</c:v>
                </c:pt>
                <c:pt idx="651">
                  <c:v>6.3902200000000006E-2</c:v>
                </c:pt>
                <c:pt idx="652">
                  <c:v>6.3750500000000002E-2</c:v>
                </c:pt>
                <c:pt idx="653">
                  <c:v>6.3598799999999997E-2</c:v>
                </c:pt>
                <c:pt idx="654">
                  <c:v>6.3447000000000003E-2</c:v>
                </c:pt>
                <c:pt idx="655">
                  <c:v>6.3295299999999999E-2</c:v>
                </c:pt>
                <c:pt idx="656">
                  <c:v>6.3143599999999994E-2</c:v>
                </c:pt>
                <c:pt idx="657">
                  <c:v>6.2991900000000003E-2</c:v>
                </c:pt>
                <c:pt idx="658">
                  <c:v>6.2840199999999999E-2</c:v>
                </c:pt>
                <c:pt idx="659">
                  <c:v>6.2688400000000005E-2</c:v>
                </c:pt>
                <c:pt idx="660">
                  <c:v>6.2536700000000001E-2</c:v>
                </c:pt>
                <c:pt idx="661">
                  <c:v>6.2385000000000003E-2</c:v>
                </c:pt>
                <c:pt idx="662">
                  <c:v>6.2233299999999998E-2</c:v>
                </c:pt>
                <c:pt idx="663">
                  <c:v>6.2081499999999998E-2</c:v>
                </c:pt>
                <c:pt idx="664">
                  <c:v>6.19298E-2</c:v>
                </c:pt>
                <c:pt idx="665">
                  <c:v>6.1778100000000002E-2</c:v>
                </c:pt>
                <c:pt idx="666">
                  <c:v>6.1626399999999998E-2</c:v>
                </c:pt>
                <c:pt idx="667">
                  <c:v>6.1474599999999997E-2</c:v>
                </c:pt>
                <c:pt idx="668">
                  <c:v>6.13229E-2</c:v>
                </c:pt>
                <c:pt idx="669">
                  <c:v>6.1171200000000002E-2</c:v>
                </c:pt>
                <c:pt idx="670">
                  <c:v>6.1019499999999997E-2</c:v>
                </c:pt>
                <c:pt idx="671">
                  <c:v>6.0867699999999997E-2</c:v>
                </c:pt>
                <c:pt idx="672">
                  <c:v>6.0715999999999999E-2</c:v>
                </c:pt>
                <c:pt idx="673">
                  <c:v>6.0564300000000001E-2</c:v>
                </c:pt>
                <c:pt idx="674">
                  <c:v>6.0412599999999997E-2</c:v>
                </c:pt>
                <c:pt idx="675">
                  <c:v>6.0260899999999999E-2</c:v>
                </c:pt>
                <c:pt idx="676">
                  <c:v>6.0109099999999999E-2</c:v>
                </c:pt>
                <c:pt idx="677">
                  <c:v>5.9956599999999999E-2</c:v>
                </c:pt>
                <c:pt idx="678">
                  <c:v>5.98015E-2</c:v>
                </c:pt>
                <c:pt idx="679">
                  <c:v>5.9646299999999999E-2</c:v>
                </c:pt>
                <c:pt idx="680">
                  <c:v>5.9491099999999998E-2</c:v>
                </c:pt>
                <c:pt idx="681">
                  <c:v>5.9336E-2</c:v>
                </c:pt>
                <c:pt idx="682">
                  <c:v>5.9180799999999999E-2</c:v>
                </c:pt>
                <c:pt idx="683">
                  <c:v>5.9025599999999998E-2</c:v>
                </c:pt>
                <c:pt idx="684">
                  <c:v>5.8870499999999999E-2</c:v>
                </c:pt>
                <c:pt idx="685">
                  <c:v>5.8715299999999998E-2</c:v>
                </c:pt>
                <c:pt idx="686">
                  <c:v>5.8560099999999997E-2</c:v>
                </c:pt>
                <c:pt idx="687">
                  <c:v>5.8404999999999999E-2</c:v>
                </c:pt>
                <c:pt idx="688">
                  <c:v>5.8249799999999997E-2</c:v>
                </c:pt>
                <c:pt idx="689">
                  <c:v>5.8094600000000003E-2</c:v>
                </c:pt>
                <c:pt idx="690">
                  <c:v>5.7939499999999998E-2</c:v>
                </c:pt>
                <c:pt idx="691">
                  <c:v>5.7784299999999997E-2</c:v>
                </c:pt>
                <c:pt idx="692">
                  <c:v>5.7629100000000003E-2</c:v>
                </c:pt>
                <c:pt idx="693">
                  <c:v>5.7473999999999997E-2</c:v>
                </c:pt>
                <c:pt idx="694">
                  <c:v>5.7318800000000003E-2</c:v>
                </c:pt>
                <c:pt idx="695">
                  <c:v>5.7163600000000002E-2</c:v>
                </c:pt>
                <c:pt idx="696">
                  <c:v>5.7008499999999997E-2</c:v>
                </c:pt>
                <c:pt idx="697">
                  <c:v>5.6853300000000002E-2</c:v>
                </c:pt>
                <c:pt idx="698">
                  <c:v>5.6698100000000001E-2</c:v>
                </c:pt>
                <c:pt idx="699">
                  <c:v>5.6543000000000003E-2</c:v>
                </c:pt>
                <c:pt idx="700">
                  <c:v>5.6387800000000002E-2</c:v>
                </c:pt>
                <c:pt idx="701">
                  <c:v>5.6232600000000001E-2</c:v>
                </c:pt>
                <c:pt idx="702">
                  <c:v>5.6077500000000002E-2</c:v>
                </c:pt>
                <c:pt idx="703">
                  <c:v>5.5922300000000001E-2</c:v>
                </c:pt>
                <c:pt idx="704">
                  <c:v>5.57671E-2</c:v>
                </c:pt>
                <c:pt idx="705">
                  <c:v>5.5612000000000002E-2</c:v>
                </c:pt>
                <c:pt idx="706">
                  <c:v>5.5456800000000001E-2</c:v>
                </c:pt>
                <c:pt idx="707">
                  <c:v>5.5301599999999999E-2</c:v>
                </c:pt>
                <c:pt idx="708">
                  <c:v>5.5146399999999998E-2</c:v>
                </c:pt>
                <c:pt idx="709">
                  <c:v>5.49913E-2</c:v>
                </c:pt>
                <c:pt idx="710">
                  <c:v>5.4836099999999999E-2</c:v>
                </c:pt>
                <c:pt idx="711">
                  <c:v>5.4680899999999998E-2</c:v>
                </c:pt>
                <c:pt idx="712">
                  <c:v>5.4525799999999999E-2</c:v>
                </c:pt>
                <c:pt idx="713">
                  <c:v>5.4370599999999998E-2</c:v>
                </c:pt>
                <c:pt idx="714">
                  <c:v>5.4215399999999997E-2</c:v>
                </c:pt>
                <c:pt idx="715">
                  <c:v>5.4060299999999999E-2</c:v>
                </c:pt>
                <c:pt idx="716">
                  <c:v>5.3905099999999997E-2</c:v>
                </c:pt>
                <c:pt idx="717">
                  <c:v>5.3749900000000003E-2</c:v>
                </c:pt>
                <c:pt idx="718">
                  <c:v>5.3594799999999998E-2</c:v>
                </c:pt>
                <c:pt idx="719">
                  <c:v>5.3439599999999997E-2</c:v>
                </c:pt>
                <c:pt idx="720">
                  <c:v>5.3283900000000002E-2</c:v>
                </c:pt>
                <c:pt idx="721">
                  <c:v>5.3124699999999997E-2</c:v>
                </c:pt>
                <c:pt idx="722">
                  <c:v>5.2965600000000002E-2</c:v>
                </c:pt>
                <c:pt idx="723">
                  <c:v>5.2806499999999999E-2</c:v>
                </c:pt>
                <c:pt idx="724">
                  <c:v>5.2647399999999997E-2</c:v>
                </c:pt>
                <c:pt idx="725">
                  <c:v>5.2488300000000002E-2</c:v>
                </c:pt>
                <c:pt idx="726">
                  <c:v>5.2329199999999999E-2</c:v>
                </c:pt>
                <c:pt idx="727">
                  <c:v>5.2170099999999997E-2</c:v>
                </c:pt>
                <c:pt idx="728">
                  <c:v>5.2011000000000002E-2</c:v>
                </c:pt>
                <c:pt idx="729">
                  <c:v>5.1851899999999999E-2</c:v>
                </c:pt>
                <c:pt idx="730">
                  <c:v>5.1692799999999997E-2</c:v>
                </c:pt>
                <c:pt idx="731">
                  <c:v>5.1533700000000002E-2</c:v>
                </c:pt>
                <c:pt idx="732">
                  <c:v>5.1374599999999999E-2</c:v>
                </c:pt>
                <c:pt idx="733">
                  <c:v>5.1215499999999997E-2</c:v>
                </c:pt>
                <c:pt idx="734">
                  <c:v>5.1056400000000002E-2</c:v>
                </c:pt>
                <c:pt idx="735">
                  <c:v>5.0897199999999997E-2</c:v>
                </c:pt>
                <c:pt idx="736">
                  <c:v>5.0738100000000001E-2</c:v>
                </c:pt>
                <c:pt idx="737">
                  <c:v>5.0578999999999999E-2</c:v>
                </c:pt>
                <c:pt idx="738">
                  <c:v>5.0419899999999997E-2</c:v>
                </c:pt>
                <c:pt idx="739">
                  <c:v>5.0260800000000001E-2</c:v>
                </c:pt>
                <c:pt idx="740">
                  <c:v>5.0101699999999999E-2</c:v>
                </c:pt>
                <c:pt idx="741">
                  <c:v>4.9942599999999997E-2</c:v>
                </c:pt>
                <c:pt idx="742">
                  <c:v>4.9783500000000001E-2</c:v>
                </c:pt>
                <c:pt idx="743">
                  <c:v>4.9624399999999999E-2</c:v>
                </c:pt>
                <c:pt idx="744">
                  <c:v>4.9465299999999997E-2</c:v>
                </c:pt>
                <c:pt idx="745">
                  <c:v>4.9306200000000001E-2</c:v>
                </c:pt>
                <c:pt idx="746">
                  <c:v>4.9147099999999999E-2</c:v>
                </c:pt>
                <c:pt idx="747">
                  <c:v>4.8987999999999997E-2</c:v>
                </c:pt>
                <c:pt idx="748">
                  <c:v>4.8828900000000001E-2</c:v>
                </c:pt>
                <c:pt idx="749">
                  <c:v>4.8669700000000003E-2</c:v>
                </c:pt>
                <c:pt idx="750">
                  <c:v>4.8510600000000001E-2</c:v>
                </c:pt>
                <c:pt idx="751">
                  <c:v>4.8351499999999999E-2</c:v>
                </c:pt>
                <c:pt idx="752">
                  <c:v>4.8192400000000003E-2</c:v>
                </c:pt>
                <c:pt idx="753">
                  <c:v>4.8033300000000001E-2</c:v>
                </c:pt>
                <c:pt idx="754">
                  <c:v>4.7874199999999999E-2</c:v>
                </c:pt>
                <c:pt idx="755">
                  <c:v>4.7715100000000003E-2</c:v>
                </c:pt>
                <c:pt idx="756">
                  <c:v>4.7556000000000001E-2</c:v>
                </c:pt>
                <c:pt idx="757">
                  <c:v>4.7396899999999999E-2</c:v>
                </c:pt>
                <c:pt idx="758">
                  <c:v>4.7237800000000003E-2</c:v>
                </c:pt>
                <c:pt idx="759">
                  <c:v>4.70818E-2</c:v>
                </c:pt>
                <c:pt idx="760">
                  <c:v>4.69259E-2</c:v>
                </c:pt>
                <c:pt idx="761">
                  <c:v>4.6769900000000003E-2</c:v>
                </c:pt>
                <c:pt idx="762">
                  <c:v>4.6614000000000003E-2</c:v>
                </c:pt>
                <c:pt idx="763">
                  <c:v>4.6457999999999999E-2</c:v>
                </c:pt>
                <c:pt idx="764">
                  <c:v>4.6302099999999999E-2</c:v>
                </c:pt>
                <c:pt idx="765">
                  <c:v>4.6146199999999998E-2</c:v>
                </c:pt>
                <c:pt idx="766">
                  <c:v>4.5990200000000002E-2</c:v>
                </c:pt>
                <c:pt idx="767">
                  <c:v>4.5834300000000001E-2</c:v>
                </c:pt>
                <c:pt idx="768">
                  <c:v>4.5678299999999998E-2</c:v>
                </c:pt>
                <c:pt idx="769">
                  <c:v>4.5522399999999998E-2</c:v>
                </c:pt>
                <c:pt idx="770">
                  <c:v>4.5366499999999997E-2</c:v>
                </c:pt>
                <c:pt idx="771">
                  <c:v>4.5210500000000001E-2</c:v>
                </c:pt>
                <c:pt idx="772">
                  <c:v>4.50546E-2</c:v>
                </c:pt>
                <c:pt idx="773">
                  <c:v>4.4898599999999997E-2</c:v>
                </c:pt>
                <c:pt idx="774">
                  <c:v>4.4742700000000003E-2</c:v>
                </c:pt>
                <c:pt idx="775">
                  <c:v>4.4586800000000003E-2</c:v>
                </c:pt>
                <c:pt idx="776">
                  <c:v>4.4430799999999999E-2</c:v>
                </c:pt>
                <c:pt idx="777">
                  <c:v>4.4274899999999999E-2</c:v>
                </c:pt>
                <c:pt idx="778">
                  <c:v>4.4118900000000003E-2</c:v>
                </c:pt>
                <c:pt idx="779">
                  <c:v>4.3963000000000002E-2</c:v>
                </c:pt>
                <c:pt idx="780">
                  <c:v>4.3807100000000002E-2</c:v>
                </c:pt>
                <c:pt idx="781">
                  <c:v>4.3651099999999998E-2</c:v>
                </c:pt>
                <c:pt idx="782">
                  <c:v>4.3495199999999998E-2</c:v>
                </c:pt>
                <c:pt idx="783">
                  <c:v>4.3339200000000001E-2</c:v>
                </c:pt>
                <c:pt idx="784">
                  <c:v>4.3183300000000001E-2</c:v>
                </c:pt>
                <c:pt idx="785">
                  <c:v>4.3027299999999997E-2</c:v>
                </c:pt>
                <c:pt idx="786">
                  <c:v>4.2871399999999997E-2</c:v>
                </c:pt>
                <c:pt idx="787">
                  <c:v>4.2715500000000003E-2</c:v>
                </c:pt>
                <c:pt idx="788">
                  <c:v>4.25595E-2</c:v>
                </c:pt>
                <c:pt idx="789">
                  <c:v>4.24036E-2</c:v>
                </c:pt>
                <c:pt idx="790">
                  <c:v>4.2247600000000003E-2</c:v>
                </c:pt>
                <c:pt idx="791">
                  <c:v>4.2091700000000003E-2</c:v>
                </c:pt>
                <c:pt idx="792">
                  <c:v>4.1936300000000003E-2</c:v>
                </c:pt>
                <c:pt idx="793">
                  <c:v>4.1783500000000001E-2</c:v>
                </c:pt>
                <c:pt idx="794">
                  <c:v>4.16307E-2</c:v>
                </c:pt>
                <c:pt idx="795">
                  <c:v>4.1478000000000001E-2</c:v>
                </c:pt>
                <c:pt idx="796">
                  <c:v>4.1325199999999999E-2</c:v>
                </c:pt>
                <c:pt idx="797">
                  <c:v>4.1172399999999998E-2</c:v>
                </c:pt>
                <c:pt idx="798">
                  <c:v>4.1019600000000003E-2</c:v>
                </c:pt>
                <c:pt idx="799">
                  <c:v>4.0866800000000002E-2</c:v>
                </c:pt>
                <c:pt idx="800">
                  <c:v>4.0714E-2</c:v>
                </c:pt>
                <c:pt idx="801">
                  <c:v>4.0561199999999999E-2</c:v>
                </c:pt>
                <c:pt idx="802">
                  <c:v>4.0408399999999997E-2</c:v>
                </c:pt>
                <c:pt idx="803">
                  <c:v>4.0255600000000002E-2</c:v>
                </c:pt>
                <c:pt idx="804">
                  <c:v>4.0102800000000001E-2</c:v>
                </c:pt>
                <c:pt idx="805">
                  <c:v>3.9950100000000002E-2</c:v>
                </c:pt>
                <c:pt idx="806">
                  <c:v>3.9797300000000001E-2</c:v>
                </c:pt>
                <c:pt idx="807">
                  <c:v>3.9644499999999999E-2</c:v>
                </c:pt>
                <c:pt idx="808">
                  <c:v>3.9491699999999998E-2</c:v>
                </c:pt>
                <c:pt idx="809">
                  <c:v>3.9338900000000003E-2</c:v>
                </c:pt>
                <c:pt idx="810">
                  <c:v>3.9186100000000001E-2</c:v>
                </c:pt>
                <c:pt idx="811">
                  <c:v>3.90333E-2</c:v>
                </c:pt>
                <c:pt idx="812">
                  <c:v>3.8880499999999998E-2</c:v>
                </c:pt>
                <c:pt idx="813">
                  <c:v>3.8727699999999997E-2</c:v>
                </c:pt>
                <c:pt idx="814">
                  <c:v>3.8574900000000002E-2</c:v>
                </c:pt>
                <c:pt idx="815">
                  <c:v>3.8422100000000001E-2</c:v>
                </c:pt>
                <c:pt idx="816">
                  <c:v>3.8269400000000002E-2</c:v>
                </c:pt>
                <c:pt idx="817">
                  <c:v>3.81166E-2</c:v>
                </c:pt>
                <c:pt idx="818">
                  <c:v>3.7963799999999999E-2</c:v>
                </c:pt>
                <c:pt idx="819">
                  <c:v>3.7810999999999997E-2</c:v>
                </c:pt>
                <c:pt idx="820">
                  <c:v>3.7658200000000003E-2</c:v>
                </c:pt>
                <c:pt idx="821">
                  <c:v>3.7505400000000001E-2</c:v>
                </c:pt>
                <c:pt idx="822">
                  <c:v>3.7352900000000001E-2</c:v>
                </c:pt>
                <c:pt idx="823">
                  <c:v>3.7201400000000003E-2</c:v>
                </c:pt>
                <c:pt idx="824">
                  <c:v>3.7049800000000001E-2</c:v>
                </c:pt>
                <c:pt idx="825">
                  <c:v>3.6898300000000002E-2</c:v>
                </c:pt>
                <c:pt idx="826">
                  <c:v>3.6746800000000003E-2</c:v>
                </c:pt>
                <c:pt idx="827">
                  <c:v>3.6595200000000001E-2</c:v>
                </c:pt>
                <c:pt idx="828">
                  <c:v>3.6443700000000002E-2</c:v>
                </c:pt>
                <c:pt idx="829">
                  <c:v>3.6292199999999997E-2</c:v>
                </c:pt>
                <c:pt idx="830">
                  <c:v>3.6140600000000002E-2</c:v>
                </c:pt>
                <c:pt idx="831">
                  <c:v>3.5989100000000003E-2</c:v>
                </c:pt>
                <c:pt idx="832">
                  <c:v>3.5837599999999997E-2</c:v>
                </c:pt>
                <c:pt idx="833">
                  <c:v>3.5686000000000002E-2</c:v>
                </c:pt>
                <c:pt idx="834">
                  <c:v>3.5534499999999997E-2</c:v>
                </c:pt>
                <c:pt idx="835">
                  <c:v>3.5382999999999998E-2</c:v>
                </c:pt>
                <c:pt idx="836">
                  <c:v>3.5231400000000003E-2</c:v>
                </c:pt>
                <c:pt idx="837">
                  <c:v>3.5079899999999997E-2</c:v>
                </c:pt>
                <c:pt idx="838">
                  <c:v>3.4928399999999998E-2</c:v>
                </c:pt>
                <c:pt idx="839">
                  <c:v>3.4776799999999997E-2</c:v>
                </c:pt>
                <c:pt idx="840">
                  <c:v>3.4625299999999998E-2</c:v>
                </c:pt>
                <c:pt idx="841">
                  <c:v>3.4473799999999999E-2</c:v>
                </c:pt>
                <c:pt idx="842">
                  <c:v>3.4322199999999997E-2</c:v>
                </c:pt>
                <c:pt idx="843">
                  <c:v>3.4170699999999998E-2</c:v>
                </c:pt>
                <c:pt idx="844">
                  <c:v>3.4019199999999999E-2</c:v>
                </c:pt>
                <c:pt idx="845">
                  <c:v>3.3867599999999998E-2</c:v>
                </c:pt>
                <c:pt idx="846">
                  <c:v>3.3716099999999999E-2</c:v>
                </c:pt>
                <c:pt idx="847">
                  <c:v>3.35646E-2</c:v>
                </c:pt>
                <c:pt idx="848">
                  <c:v>3.3412999999999998E-2</c:v>
                </c:pt>
                <c:pt idx="849">
                  <c:v>3.3260600000000001E-2</c:v>
                </c:pt>
                <c:pt idx="850">
                  <c:v>3.31078E-2</c:v>
                </c:pt>
                <c:pt idx="851">
                  <c:v>3.2954900000000002E-2</c:v>
                </c:pt>
                <c:pt idx="852">
                  <c:v>3.2802100000000001E-2</c:v>
                </c:pt>
                <c:pt idx="853">
                  <c:v>3.2649200000000003E-2</c:v>
                </c:pt>
                <c:pt idx="854">
                  <c:v>3.2496400000000002E-2</c:v>
                </c:pt>
                <c:pt idx="855">
                  <c:v>3.23436E-2</c:v>
                </c:pt>
                <c:pt idx="856">
                  <c:v>3.2190700000000003E-2</c:v>
                </c:pt>
                <c:pt idx="857">
                  <c:v>3.2037900000000001E-2</c:v>
                </c:pt>
                <c:pt idx="858">
                  <c:v>3.1884999999999997E-2</c:v>
                </c:pt>
                <c:pt idx="859">
                  <c:v>3.1732200000000002E-2</c:v>
                </c:pt>
                <c:pt idx="860">
                  <c:v>3.1579400000000001E-2</c:v>
                </c:pt>
                <c:pt idx="861">
                  <c:v>3.1426500000000003E-2</c:v>
                </c:pt>
                <c:pt idx="862">
                  <c:v>3.1273700000000001E-2</c:v>
                </c:pt>
                <c:pt idx="863">
                  <c:v>3.1120800000000001E-2</c:v>
                </c:pt>
                <c:pt idx="864">
                  <c:v>3.0967999999999999E-2</c:v>
                </c:pt>
                <c:pt idx="865">
                  <c:v>3.0815200000000001E-2</c:v>
                </c:pt>
                <c:pt idx="866">
                  <c:v>3.06623E-2</c:v>
                </c:pt>
                <c:pt idx="867">
                  <c:v>3.0509499999999998E-2</c:v>
                </c:pt>
                <c:pt idx="868">
                  <c:v>3.0356600000000001E-2</c:v>
                </c:pt>
                <c:pt idx="869">
                  <c:v>3.0203799999999999E-2</c:v>
                </c:pt>
                <c:pt idx="870">
                  <c:v>3.0051000000000001E-2</c:v>
                </c:pt>
                <c:pt idx="871">
                  <c:v>2.98981E-2</c:v>
                </c:pt>
                <c:pt idx="872">
                  <c:v>2.9744400000000001E-2</c:v>
                </c:pt>
                <c:pt idx="873">
                  <c:v>2.9587100000000002E-2</c:v>
                </c:pt>
                <c:pt idx="874">
                  <c:v>2.9429799999999999E-2</c:v>
                </c:pt>
                <c:pt idx="875">
                  <c:v>2.92725E-2</c:v>
                </c:pt>
                <c:pt idx="876">
                  <c:v>2.9115200000000001E-2</c:v>
                </c:pt>
                <c:pt idx="877">
                  <c:v>2.8957900000000002E-2</c:v>
                </c:pt>
                <c:pt idx="878">
                  <c:v>2.88005E-2</c:v>
                </c:pt>
                <c:pt idx="879">
                  <c:v>2.8643200000000001E-2</c:v>
                </c:pt>
                <c:pt idx="880">
                  <c:v>2.8485900000000001E-2</c:v>
                </c:pt>
                <c:pt idx="881">
                  <c:v>2.8328599999999999E-2</c:v>
                </c:pt>
                <c:pt idx="882">
                  <c:v>2.81713E-2</c:v>
                </c:pt>
                <c:pt idx="883">
                  <c:v>2.8013900000000001E-2</c:v>
                </c:pt>
                <c:pt idx="884">
                  <c:v>2.7856599999999999E-2</c:v>
                </c:pt>
                <c:pt idx="885">
                  <c:v>2.76993E-2</c:v>
                </c:pt>
                <c:pt idx="886">
                  <c:v>2.7542000000000001E-2</c:v>
                </c:pt>
                <c:pt idx="887">
                  <c:v>2.7384700000000001E-2</c:v>
                </c:pt>
                <c:pt idx="888">
                  <c:v>2.7227299999999999E-2</c:v>
                </c:pt>
                <c:pt idx="889">
                  <c:v>2.707E-2</c:v>
                </c:pt>
                <c:pt idx="890">
                  <c:v>2.6912700000000001E-2</c:v>
                </c:pt>
                <c:pt idx="891">
                  <c:v>2.6755399999999999E-2</c:v>
                </c:pt>
                <c:pt idx="892">
                  <c:v>2.65981E-2</c:v>
                </c:pt>
                <c:pt idx="893">
                  <c:v>2.6435799999999999E-2</c:v>
                </c:pt>
                <c:pt idx="894">
                  <c:v>2.6264900000000001E-2</c:v>
                </c:pt>
                <c:pt idx="895">
                  <c:v>2.6093999999999999E-2</c:v>
                </c:pt>
                <c:pt idx="896">
                  <c:v>2.5923000000000002E-2</c:v>
                </c:pt>
                <c:pt idx="897">
                  <c:v>2.57521E-2</c:v>
                </c:pt>
                <c:pt idx="898">
                  <c:v>2.5581099999999999E-2</c:v>
                </c:pt>
                <c:pt idx="899">
                  <c:v>2.5410200000000001E-2</c:v>
                </c:pt>
                <c:pt idx="900">
                  <c:v>2.5239299999999999E-2</c:v>
                </c:pt>
                <c:pt idx="901">
                  <c:v>2.5068300000000002E-2</c:v>
                </c:pt>
                <c:pt idx="902">
                  <c:v>2.48974E-2</c:v>
                </c:pt>
                <c:pt idx="903">
                  <c:v>2.4726399999999999E-2</c:v>
                </c:pt>
                <c:pt idx="904">
                  <c:v>2.4555500000000001E-2</c:v>
                </c:pt>
                <c:pt idx="905">
                  <c:v>2.43845E-2</c:v>
                </c:pt>
                <c:pt idx="906">
                  <c:v>2.4213599999999998E-2</c:v>
                </c:pt>
                <c:pt idx="907">
                  <c:v>2.40427E-2</c:v>
                </c:pt>
                <c:pt idx="908">
                  <c:v>2.3871699999999999E-2</c:v>
                </c:pt>
                <c:pt idx="909">
                  <c:v>2.3700800000000001E-2</c:v>
                </c:pt>
                <c:pt idx="910">
                  <c:v>2.35298E-2</c:v>
                </c:pt>
                <c:pt idx="911">
                  <c:v>2.3358899999999998E-2</c:v>
                </c:pt>
                <c:pt idx="912">
                  <c:v>2.3161999999999999E-2</c:v>
                </c:pt>
                <c:pt idx="913">
                  <c:v>2.29626E-2</c:v>
                </c:pt>
                <c:pt idx="914">
                  <c:v>2.2763200000000001E-2</c:v>
                </c:pt>
                <c:pt idx="915">
                  <c:v>2.2563799999999998E-2</c:v>
                </c:pt>
                <c:pt idx="916">
                  <c:v>2.23644E-2</c:v>
                </c:pt>
                <c:pt idx="917">
                  <c:v>2.2165000000000001E-2</c:v>
                </c:pt>
                <c:pt idx="918">
                  <c:v>2.1965599999999998E-2</c:v>
                </c:pt>
                <c:pt idx="919">
                  <c:v>2.1766199999999999E-2</c:v>
                </c:pt>
                <c:pt idx="920">
                  <c:v>2.1566800000000001E-2</c:v>
                </c:pt>
                <c:pt idx="921">
                  <c:v>2.1367400000000002E-2</c:v>
                </c:pt>
                <c:pt idx="922">
                  <c:v>2.1167999999999999E-2</c:v>
                </c:pt>
                <c:pt idx="923">
                  <c:v>2.09686E-2</c:v>
                </c:pt>
                <c:pt idx="924">
                  <c:v>2.0769200000000002E-2</c:v>
                </c:pt>
                <c:pt idx="925">
                  <c:v>2.0569799999999999E-2</c:v>
                </c:pt>
                <c:pt idx="926">
                  <c:v>2.03704E-2</c:v>
                </c:pt>
                <c:pt idx="927">
                  <c:v>2.0171000000000001E-2</c:v>
                </c:pt>
                <c:pt idx="928">
                  <c:v>1.9952399999999999E-2</c:v>
                </c:pt>
                <c:pt idx="929">
                  <c:v>1.97191E-2</c:v>
                </c:pt>
                <c:pt idx="930">
                  <c:v>1.9485800000000001E-2</c:v>
                </c:pt>
                <c:pt idx="931">
                  <c:v>1.9252499999999999E-2</c:v>
                </c:pt>
                <c:pt idx="932">
                  <c:v>1.90192E-2</c:v>
                </c:pt>
                <c:pt idx="933">
                  <c:v>1.8785900000000001E-2</c:v>
                </c:pt>
                <c:pt idx="934">
                  <c:v>1.8552599999999999E-2</c:v>
                </c:pt>
                <c:pt idx="935">
                  <c:v>1.83193E-2</c:v>
                </c:pt>
                <c:pt idx="936">
                  <c:v>1.8086000000000001E-2</c:v>
                </c:pt>
                <c:pt idx="937">
                  <c:v>1.7852699999999999E-2</c:v>
                </c:pt>
                <c:pt idx="938">
                  <c:v>1.76194E-2</c:v>
                </c:pt>
                <c:pt idx="939">
                  <c:v>1.7386100000000002E-2</c:v>
                </c:pt>
                <c:pt idx="940">
                  <c:v>1.7152799999999999E-2</c:v>
                </c:pt>
                <c:pt idx="941">
                  <c:v>1.6919500000000001E-2</c:v>
                </c:pt>
                <c:pt idx="942">
                  <c:v>1.6683900000000002E-2</c:v>
                </c:pt>
                <c:pt idx="943">
                  <c:v>1.6423299999999998E-2</c:v>
                </c:pt>
                <c:pt idx="944">
                  <c:v>1.6162699999999999E-2</c:v>
                </c:pt>
                <c:pt idx="945">
                  <c:v>1.5902199999999998E-2</c:v>
                </c:pt>
                <c:pt idx="946">
                  <c:v>1.5641599999999999E-2</c:v>
                </c:pt>
                <c:pt idx="947">
                  <c:v>1.5381000000000001E-2</c:v>
                </c:pt>
                <c:pt idx="948">
                  <c:v>1.5120400000000001E-2</c:v>
                </c:pt>
                <c:pt idx="949">
                  <c:v>1.4859799999999999E-2</c:v>
                </c:pt>
                <c:pt idx="950">
                  <c:v>1.45992E-2</c:v>
                </c:pt>
                <c:pt idx="951">
                  <c:v>1.43386E-2</c:v>
                </c:pt>
                <c:pt idx="952">
                  <c:v>1.4078E-2</c:v>
                </c:pt>
                <c:pt idx="953">
                  <c:v>1.3817400000000001E-2</c:v>
                </c:pt>
                <c:pt idx="954">
                  <c:v>1.3556800000000001E-2</c:v>
                </c:pt>
                <c:pt idx="955">
                  <c:v>1.3291499999999999E-2</c:v>
                </c:pt>
                <c:pt idx="956">
                  <c:v>1.30124E-2</c:v>
                </c:pt>
                <c:pt idx="957">
                  <c:v>1.2733299999999999E-2</c:v>
                </c:pt>
                <c:pt idx="958">
                  <c:v>1.24543E-2</c:v>
                </c:pt>
                <c:pt idx="959">
                  <c:v>1.2175200000000001E-2</c:v>
                </c:pt>
                <c:pt idx="960">
                  <c:v>1.18961E-2</c:v>
                </c:pt>
                <c:pt idx="961">
                  <c:v>1.16171E-2</c:v>
                </c:pt>
                <c:pt idx="962">
                  <c:v>1.1338000000000001E-2</c:v>
                </c:pt>
                <c:pt idx="963">
                  <c:v>1.10589E-2</c:v>
                </c:pt>
                <c:pt idx="964">
                  <c:v>1.07799E-2</c:v>
                </c:pt>
                <c:pt idx="965">
                  <c:v>1.0500799999999999E-2</c:v>
                </c:pt>
                <c:pt idx="966">
                  <c:v>1.02217E-2</c:v>
                </c:pt>
                <c:pt idx="967">
                  <c:v>9.9339100000000007E-3</c:v>
                </c:pt>
                <c:pt idx="968">
                  <c:v>9.6450100000000007E-3</c:v>
                </c:pt>
                <c:pt idx="969">
                  <c:v>9.3561100000000008E-3</c:v>
                </c:pt>
                <c:pt idx="970">
                  <c:v>9.0672099999999992E-3</c:v>
                </c:pt>
                <c:pt idx="971">
                  <c:v>8.7783099999999992E-3</c:v>
                </c:pt>
                <c:pt idx="972">
                  <c:v>8.4894099999999993E-3</c:v>
                </c:pt>
                <c:pt idx="973">
                  <c:v>8.2005199999999993E-3</c:v>
                </c:pt>
                <c:pt idx="974">
                  <c:v>7.9116199999999994E-3</c:v>
                </c:pt>
                <c:pt idx="975">
                  <c:v>7.6227200000000004E-3</c:v>
                </c:pt>
                <c:pt idx="976">
                  <c:v>7.3338199999999996E-3</c:v>
                </c:pt>
                <c:pt idx="977">
                  <c:v>7.04253E-3</c:v>
                </c:pt>
                <c:pt idx="978">
                  <c:v>6.75072E-3</c:v>
                </c:pt>
                <c:pt idx="979">
                  <c:v>6.4589299999999999E-3</c:v>
                </c:pt>
                <c:pt idx="980">
                  <c:v>6.1671199999999999E-3</c:v>
                </c:pt>
                <c:pt idx="981">
                  <c:v>5.8753099999999999E-3</c:v>
                </c:pt>
                <c:pt idx="982">
                  <c:v>5.5834999999999999E-3</c:v>
                </c:pt>
                <c:pt idx="983">
                  <c:v>5.2916999999999999E-3</c:v>
                </c:pt>
                <c:pt idx="984">
                  <c:v>4.9998899999999999E-3</c:v>
                </c:pt>
                <c:pt idx="985">
                  <c:v>4.7080999999999998E-3</c:v>
                </c:pt>
                <c:pt idx="986">
                  <c:v>4.4220800000000001E-3</c:v>
                </c:pt>
                <c:pt idx="987">
                  <c:v>4.1366900000000002E-3</c:v>
                </c:pt>
                <c:pt idx="988">
                  <c:v>3.8512899999999998E-3</c:v>
                </c:pt>
                <c:pt idx="989">
                  <c:v>3.5658999999999999E-3</c:v>
                </c:pt>
                <c:pt idx="990">
                  <c:v>3.2805E-3</c:v>
                </c:pt>
                <c:pt idx="991">
                  <c:v>2.99512E-3</c:v>
                </c:pt>
                <c:pt idx="992">
                  <c:v>2.7097200000000001E-3</c:v>
                </c:pt>
                <c:pt idx="993">
                  <c:v>2.4244000000000002E-3</c:v>
                </c:pt>
                <c:pt idx="994">
                  <c:v>2.2275400000000001E-3</c:v>
                </c:pt>
                <c:pt idx="995">
                  <c:v>2.0306899999999999E-3</c:v>
                </c:pt>
                <c:pt idx="996">
                  <c:v>1.83384E-3</c:v>
                </c:pt>
                <c:pt idx="997">
                  <c:v>1.6369900000000001E-3</c:v>
                </c:pt>
                <c:pt idx="998">
                  <c:v>1.4401399999999999E-3</c:v>
                </c:pt>
                <c:pt idx="999">
                  <c:v>1.24328E-3</c:v>
                </c:pt>
                <c:pt idx="1000">
                  <c:v>0</c:v>
                </c:pt>
              </c:numCache>
            </c:numRef>
          </c:val>
          <c:smooth val="0"/>
          <c:extLst>
            <c:ext xmlns:c16="http://schemas.microsoft.com/office/drawing/2014/chart" uri="{C3380CC4-5D6E-409C-BE32-E72D297353CC}">
              <c16:uniqueId val="{00000002-E588-4200-9295-F1961F5C8394}"/>
            </c:ext>
          </c:extLst>
        </c:ser>
        <c:dLbls>
          <c:showLegendKey val="0"/>
          <c:showVal val="0"/>
          <c:showCatName val="0"/>
          <c:showSerName val="0"/>
          <c:showPercent val="0"/>
          <c:showBubbleSize val="0"/>
        </c:dLbls>
        <c:smooth val="0"/>
        <c:axId val="360248576"/>
        <c:axId val="360251528"/>
        <c:extLst>
          <c:ext xmlns:c15="http://schemas.microsoft.com/office/drawing/2012/chart" uri="{02D57815-91ED-43cb-92C2-25804820EDAC}">
            <c15:filteredLineSeries>
              <c15:ser>
                <c:idx val="0"/>
                <c:order val="0"/>
                <c:tx>
                  <c:v>5s</c:v>
                </c:tx>
                <c:spPr>
                  <a:ln w="28575" cap="rnd">
                    <a:solidFill>
                      <a:schemeClr val="accent1"/>
                    </a:solidFill>
                    <a:round/>
                  </a:ln>
                  <a:effectLst/>
                </c:spPr>
                <c:marker>
                  <c:symbol val="none"/>
                </c:marker>
                <c:cat>
                  <c:numRef>
                    <c:extLst>
                      <c:ex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c:ext uri="{02D57815-91ED-43cb-92C2-25804820EDAC}">
                        <c15:formulaRef>
                          <c15:sqref>'[5]U-4.3s'!$L$2:$L$1002</c15:sqref>
                        </c15:formulaRef>
                      </c:ext>
                    </c:extLst>
                    <c:numCache>
                      <c:formatCode>General</c:formatCode>
                      <c:ptCount val="1001"/>
                      <c:pt idx="0">
                        <c:v>0</c:v>
                      </c:pt>
                      <c:pt idx="1">
                        <c:v>1.3300899999999999E-3</c:v>
                      </c:pt>
                      <c:pt idx="2">
                        <c:v>1.5399999999999999E-3</c:v>
                      </c:pt>
                      <c:pt idx="3">
                        <c:v>1.7499099999999999E-3</c:v>
                      </c:pt>
                      <c:pt idx="4">
                        <c:v>1.9598100000000002E-3</c:v>
                      </c:pt>
                      <c:pt idx="5">
                        <c:v>2.16972E-3</c:v>
                      </c:pt>
                      <c:pt idx="6">
                        <c:v>2.3796300000000002E-3</c:v>
                      </c:pt>
                      <c:pt idx="7">
                        <c:v>2.58954E-3</c:v>
                      </c:pt>
                      <c:pt idx="8">
                        <c:v>2.8931400000000002E-3</c:v>
                      </c:pt>
                      <c:pt idx="9">
                        <c:v>3.19681E-3</c:v>
                      </c:pt>
                      <c:pt idx="10">
                        <c:v>3.5004699999999999E-3</c:v>
                      </c:pt>
                      <c:pt idx="11">
                        <c:v>3.8041400000000001E-3</c:v>
                      </c:pt>
                      <c:pt idx="12">
                        <c:v>4.1078099999999999E-3</c:v>
                      </c:pt>
                      <c:pt idx="13">
                        <c:v>4.4114799999999997E-3</c:v>
                      </c:pt>
                      <c:pt idx="14">
                        <c:v>4.7151500000000004E-3</c:v>
                      </c:pt>
                      <c:pt idx="15">
                        <c:v>5.0193700000000004E-3</c:v>
                      </c:pt>
                      <c:pt idx="16">
                        <c:v>5.3286799999999997E-3</c:v>
                      </c:pt>
                      <c:pt idx="17">
                        <c:v>5.6380199999999997E-3</c:v>
                      </c:pt>
                      <c:pt idx="18">
                        <c:v>5.9473499999999997E-3</c:v>
                      </c:pt>
                      <c:pt idx="19">
                        <c:v>6.2566799999999997E-3</c:v>
                      </c:pt>
                      <c:pt idx="20">
                        <c:v>6.5660099999999997E-3</c:v>
                      </c:pt>
                      <c:pt idx="21">
                        <c:v>6.8753399999999998E-3</c:v>
                      </c:pt>
                      <c:pt idx="22">
                        <c:v>7.1846599999999998E-3</c:v>
                      </c:pt>
                      <c:pt idx="23">
                        <c:v>7.4939899999999999E-3</c:v>
                      </c:pt>
                      <c:pt idx="24">
                        <c:v>7.8025600000000001E-3</c:v>
                      </c:pt>
                      <c:pt idx="25">
                        <c:v>8.1075799999999996E-3</c:v>
                      </c:pt>
                      <c:pt idx="26">
                        <c:v>8.4125899999999993E-3</c:v>
                      </c:pt>
                      <c:pt idx="27">
                        <c:v>8.7176100000000006E-3</c:v>
                      </c:pt>
                      <c:pt idx="28">
                        <c:v>9.0226100000000004E-3</c:v>
                      </c:pt>
                      <c:pt idx="29">
                        <c:v>9.3276299999999999E-3</c:v>
                      </c:pt>
                      <c:pt idx="30">
                        <c:v>9.6326399999999996E-3</c:v>
                      </c:pt>
                      <c:pt idx="31">
                        <c:v>9.9376599999999992E-3</c:v>
                      </c:pt>
                      <c:pt idx="32">
                        <c:v>1.02427E-2</c:v>
                      </c:pt>
                      <c:pt idx="33">
                        <c:v>1.05477E-2</c:v>
                      </c:pt>
                      <c:pt idx="34">
                        <c:v>1.0851400000000001E-2</c:v>
                      </c:pt>
                      <c:pt idx="35">
                        <c:v>1.11448E-2</c:v>
                      </c:pt>
                      <c:pt idx="36">
                        <c:v>1.1438200000000001E-2</c:v>
                      </c:pt>
                      <c:pt idx="37">
                        <c:v>1.17316E-2</c:v>
                      </c:pt>
                      <c:pt idx="38">
                        <c:v>1.2024999999999999E-2</c:v>
                      </c:pt>
                      <c:pt idx="39">
                        <c:v>1.23184E-2</c:v>
                      </c:pt>
                      <c:pt idx="40">
                        <c:v>1.26117E-2</c:v>
                      </c:pt>
                      <c:pt idx="41">
                        <c:v>1.2905099999999999E-2</c:v>
                      </c:pt>
                      <c:pt idx="42">
                        <c:v>1.31985E-2</c:v>
                      </c:pt>
                      <c:pt idx="43">
                        <c:v>1.3491899999999999E-2</c:v>
                      </c:pt>
                      <c:pt idx="44">
                        <c:v>1.37853E-2</c:v>
                      </c:pt>
                      <c:pt idx="45">
                        <c:v>1.40786E-2</c:v>
                      </c:pt>
                      <c:pt idx="46">
                        <c:v>1.43567E-2</c:v>
                      </c:pt>
                      <c:pt idx="47">
                        <c:v>1.4629400000000001E-2</c:v>
                      </c:pt>
                      <c:pt idx="48">
                        <c:v>1.49021E-2</c:v>
                      </c:pt>
                      <c:pt idx="49">
                        <c:v>1.51749E-2</c:v>
                      </c:pt>
                      <c:pt idx="50">
                        <c:v>1.5447600000000001E-2</c:v>
                      </c:pt>
                      <c:pt idx="51">
                        <c:v>1.5720399999999999E-2</c:v>
                      </c:pt>
                      <c:pt idx="52">
                        <c:v>1.59931E-2</c:v>
                      </c:pt>
                      <c:pt idx="53">
                        <c:v>1.62658E-2</c:v>
                      </c:pt>
                      <c:pt idx="54">
                        <c:v>1.6538600000000001E-2</c:v>
                      </c:pt>
                      <c:pt idx="55">
                        <c:v>1.6811300000000001E-2</c:v>
                      </c:pt>
                      <c:pt idx="56">
                        <c:v>1.7084100000000001E-2</c:v>
                      </c:pt>
                      <c:pt idx="57">
                        <c:v>1.7356799999999999E-2</c:v>
                      </c:pt>
                      <c:pt idx="58">
                        <c:v>1.7629499999999999E-2</c:v>
                      </c:pt>
                      <c:pt idx="59">
                        <c:v>1.7875100000000001E-2</c:v>
                      </c:pt>
                      <c:pt idx="60">
                        <c:v>1.8118100000000002E-2</c:v>
                      </c:pt>
                      <c:pt idx="61">
                        <c:v>1.8361100000000002E-2</c:v>
                      </c:pt>
                      <c:pt idx="62">
                        <c:v>1.8604099999999998E-2</c:v>
                      </c:pt>
                      <c:pt idx="63">
                        <c:v>1.8847200000000001E-2</c:v>
                      </c:pt>
                      <c:pt idx="64">
                        <c:v>1.9090200000000002E-2</c:v>
                      </c:pt>
                      <c:pt idx="65">
                        <c:v>1.9333199999999998E-2</c:v>
                      </c:pt>
                      <c:pt idx="66">
                        <c:v>1.9576199999999998E-2</c:v>
                      </c:pt>
                      <c:pt idx="67">
                        <c:v>1.9819199999999999E-2</c:v>
                      </c:pt>
                      <c:pt idx="68">
                        <c:v>2.0062300000000002E-2</c:v>
                      </c:pt>
                      <c:pt idx="69">
                        <c:v>2.0305299999999998E-2</c:v>
                      </c:pt>
                      <c:pt idx="70">
                        <c:v>2.0548299999999999E-2</c:v>
                      </c:pt>
                      <c:pt idx="71">
                        <c:v>2.0791299999999999E-2</c:v>
                      </c:pt>
                      <c:pt idx="72">
                        <c:v>2.1034299999999999E-2</c:v>
                      </c:pt>
                      <c:pt idx="73">
                        <c:v>2.1261499999999999E-2</c:v>
                      </c:pt>
                      <c:pt idx="74">
                        <c:v>2.14682E-2</c:v>
                      </c:pt>
                      <c:pt idx="75">
                        <c:v>2.1674800000000001E-2</c:v>
                      </c:pt>
                      <c:pt idx="76">
                        <c:v>2.1881399999999999E-2</c:v>
                      </c:pt>
                      <c:pt idx="77">
                        <c:v>2.2088099999999999E-2</c:v>
                      </c:pt>
                      <c:pt idx="78">
                        <c:v>2.2294700000000001E-2</c:v>
                      </c:pt>
                      <c:pt idx="79">
                        <c:v>2.2501299999999998E-2</c:v>
                      </c:pt>
                      <c:pt idx="80">
                        <c:v>2.2707999999999999E-2</c:v>
                      </c:pt>
                      <c:pt idx="81">
                        <c:v>2.29146E-2</c:v>
                      </c:pt>
                      <c:pt idx="82">
                        <c:v>2.3121200000000001E-2</c:v>
                      </c:pt>
                      <c:pt idx="83">
                        <c:v>2.3327899999999999E-2</c:v>
                      </c:pt>
                      <c:pt idx="84">
                        <c:v>2.35345E-2</c:v>
                      </c:pt>
                      <c:pt idx="85">
                        <c:v>2.3741100000000001E-2</c:v>
                      </c:pt>
                      <c:pt idx="86">
                        <c:v>2.3947800000000002E-2</c:v>
                      </c:pt>
                      <c:pt idx="87">
                        <c:v>2.4154399999999999E-2</c:v>
                      </c:pt>
                      <c:pt idx="88">
                        <c:v>2.4361000000000001E-2</c:v>
                      </c:pt>
                      <c:pt idx="89">
                        <c:v>2.4564900000000001E-2</c:v>
                      </c:pt>
                      <c:pt idx="90">
                        <c:v>2.47409E-2</c:v>
                      </c:pt>
                      <c:pt idx="91">
                        <c:v>2.4916799999999999E-2</c:v>
                      </c:pt>
                      <c:pt idx="92">
                        <c:v>2.5092799999999998E-2</c:v>
                      </c:pt>
                      <c:pt idx="93">
                        <c:v>2.5268800000000001E-2</c:v>
                      </c:pt>
                      <c:pt idx="94">
                        <c:v>2.5444700000000001E-2</c:v>
                      </c:pt>
                      <c:pt idx="95">
                        <c:v>2.56207E-2</c:v>
                      </c:pt>
                      <c:pt idx="96">
                        <c:v>2.5796599999999999E-2</c:v>
                      </c:pt>
                      <c:pt idx="97">
                        <c:v>2.5972599999999998E-2</c:v>
                      </c:pt>
                      <c:pt idx="98">
                        <c:v>2.6148600000000001E-2</c:v>
                      </c:pt>
                      <c:pt idx="99">
                        <c:v>2.6324500000000001E-2</c:v>
                      </c:pt>
                      <c:pt idx="100">
                        <c:v>2.65005E-2</c:v>
                      </c:pt>
                      <c:pt idx="101">
                        <c:v>2.6676499999999999E-2</c:v>
                      </c:pt>
                      <c:pt idx="102">
                        <c:v>2.6852399999999998E-2</c:v>
                      </c:pt>
                      <c:pt idx="103">
                        <c:v>2.7028400000000001E-2</c:v>
                      </c:pt>
                      <c:pt idx="104">
                        <c:v>2.72044E-2</c:v>
                      </c:pt>
                      <c:pt idx="105">
                        <c:v>2.73803E-2</c:v>
                      </c:pt>
                      <c:pt idx="106">
                        <c:v>2.7556299999999999E-2</c:v>
                      </c:pt>
                      <c:pt idx="107">
                        <c:v>2.7732199999999999E-2</c:v>
                      </c:pt>
                      <c:pt idx="108">
                        <c:v>2.78984E-2</c:v>
                      </c:pt>
                      <c:pt idx="109">
                        <c:v>2.8059000000000001E-2</c:v>
                      </c:pt>
                      <c:pt idx="110">
                        <c:v>2.8219500000000002E-2</c:v>
                      </c:pt>
                      <c:pt idx="111">
                        <c:v>2.8380099999999998E-2</c:v>
                      </c:pt>
                      <c:pt idx="112">
                        <c:v>2.8540699999999999E-2</c:v>
                      </c:pt>
                      <c:pt idx="113">
                        <c:v>2.8701299999999999E-2</c:v>
                      </c:pt>
                      <c:pt idx="114">
                        <c:v>2.8861899999999999E-2</c:v>
                      </c:pt>
                      <c:pt idx="115">
                        <c:v>2.90225E-2</c:v>
                      </c:pt>
                      <c:pt idx="116">
                        <c:v>2.91831E-2</c:v>
                      </c:pt>
                      <c:pt idx="117">
                        <c:v>2.93437E-2</c:v>
                      </c:pt>
                      <c:pt idx="118">
                        <c:v>2.9504300000000001E-2</c:v>
                      </c:pt>
                      <c:pt idx="119">
                        <c:v>2.9664800000000002E-2</c:v>
                      </c:pt>
                      <c:pt idx="120">
                        <c:v>2.9825399999999998E-2</c:v>
                      </c:pt>
                      <c:pt idx="121">
                        <c:v>2.9985999999999999E-2</c:v>
                      </c:pt>
                      <c:pt idx="122">
                        <c:v>3.0146599999999999E-2</c:v>
                      </c:pt>
                      <c:pt idx="123">
                        <c:v>3.0307199999999999E-2</c:v>
                      </c:pt>
                      <c:pt idx="124">
                        <c:v>3.04678E-2</c:v>
                      </c:pt>
                      <c:pt idx="125">
                        <c:v>3.06284E-2</c:v>
                      </c:pt>
                      <c:pt idx="126">
                        <c:v>3.0789E-2</c:v>
                      </c:pt>
                      <c:pt idx="127">
                        <c:v>3.0949500000000001E-2</c:v>
                      </c:pt>
                      <c:pt idx="128">
                        <c:v>3.1110100000000002E-2</c:v>
                      </c:pt>
                      <c:pt idx="129">
                        <c:v>3.1265899999999999E-2</c:v>
                      </c:pt>
                      <c:pt idx="130">
                        <c:v>3.14206E-2</c:v>
                      </c:pt>
                      <c:pt idx="131">
                        <c:v>3.1575199999999998E-2</c:v>
                      </c:pt>
                      <c:pt idx="132">
                        <c:v>3.1729899999999998E-2</c:v>
                      </c:pt>
                      <c:pt idx="133">
                        <c:v>3.1884599999999999E-2</c:v>
                      </c:pt>
                      <c:pt idx="134">
                        <c:v>3.20393E-2</c:v>
                      </c:pt>
                      <c:pt idx="135">
                        <c:v>3.2193899999999998E-2</c:v>
                      </c:pt>
                      <c:pt idx="136">
                        <c:v>3.2348599999999998E-2</c:v>
                      </c:pt>
                      <c:pt idx="137">
                        <c:v>3.2503299999999999E-2</c:v>
                      </c:pt>
                      <c:pt idx="138">
                        <c:v>3.2657899999999997E-2</c:v>
                      </c:pt>
                      <c:pt idx="139">
                        <c:v>3.2812599999999997E-2</c:v>
                      </c:pt>
                      <c:pt idx="140">
                        <c:v>3.2967299999999998E-2</c:v>
                      </c:pt>
                      <c:pt idx="141">
                        <c:v>3.3121900000000003E-2</c:v>
                      </c:pt>
                      <c:pt idx="142">
                        <c:v>3.3276600000000003E-2</c:v>
                      </c:pt>
                      <c:pt idx="143">
                        <c:v>3.3431299999999997E-2</c:v>
                      </c:pt>
                      <c:pt idx="144">
                        <c:v>3.3585999999999998E-2</c:v>
                      </c:pt>
                      <c:pt idx="145">
                        <c:v>3.3740600000000003E-2</c:v>
                      </c:pt>
                      <c:pt idx="146">
                        <c:v>3.3895300000000003E-2</c:v>
                      </c:pt>
                      <c:pt idx="147">
                        <c:v>3.4049999999999997E-2</c:v>
                      </c:pt>
                      <c:pt idx="148">
                        <c:v>3.4204600000000002E-2</c:v>
                      </c:pt>
                      <c:pt idx="149">
                        <c:v>3.4359300000000002E-2</c:v>
                      </c:pt>
                      <c:pt idx="150">
                        <c:v>3.4514000000000003E-2</c:v>
                      </c:pt>
                      <c:pt idx="151">
                        <c:v>3.4668600000000001E-2</c:v>
                      </c:pt>
                      <c:pt idx="152">
                        <c:v>3.4822499999999999E-2</c:v>
                      </c:pt>
                      <c:pt idx="153">
                        <c:v>3.4974600000000002E-2</c:v>
                      </c:pt>
                      <c:pt idx="154">
                        <c:v>3.5126699999999997E-2</c:v>
                      </c:pt>
                      <c:pt idx="155">
                        <c:v>3.5278799999999999E-2</c:v>
                      </c:pt>
                      <c:pt idx="156">
                        <c:v>3.5430799999999998E-2</c:v>
                      </c:pt>
                      <c:pt idx="157">
                        <c:v>3.5582900000000001E-2</c:v>
                      </c:pt>
                      <c:pt idx="158">
                        <c:v>3.5735000000000003E-2</c:v>
                      </c:pt>
                      <c:pt idx="159">
                        <c:v>3.5887099999999998E-2</c:v>
                      </c:pt>
                      <c:pt idx="160">
                        <c:v>3.60392E-2</c:v>
                      </c:pt>
                      <c:pt idx="161">
                        <c:v>3.61912E-2</c:v>
                      </c:pt>
                      <c:pt idx="162">
                        <c:v>3.6343300000000002E-2</c:v>
                      </c:pt>
                      <c:pt idx="163">
                        <c:v>3.6495399999999997E-2</c:v>
                      </c:pt>
                      <c:pt idx="164">
                        <c:v>3.66475E-2</c:v>
                      </c:pt>
                      <c:pt idx="165">
                        <c:v>3.6799600000000002E-2</c:v>
                      </c:pt>
                      <c:pt idx="166">
                        <c:v>3.6951600000000001E-2</c:v>
                      </c:pt>
                      <c:pt idx="167">
                        <c:v>3.7103700000000003E-2</c:v>
                      </c:pt>
                      <c:pt idx="168">
                        <c:v>3.7255799999999999E-2</c:v>
                      </c:pt>
                      <c:pt idx="169">
                        <c:v>3.7407900000000001E-2</c:v>
                      </c:pt>
                      <c:pt idx="170">
                        <c:v>3.7560000000000003E-2</c:v>
                      </c:pt>
                      <c:pt idx="171">
                        <c:v>3.7712000000000002E-2</c:v>
                      </c:pt>
                      <c:pt idx="172">
                        <c:v>3.7864099999999998E-2</c:v>
                      </c:pt>
                      <c:pt idx="173">
                        <c:v>3.80162E-2</c:v>
                      </c:pt>
                      <c:pt idx="174">
                        <c:v>3.8168300000000002E-2</c:v>
                      </c:pt>
                      <c:pt idx="175">
                        <c:v>3.8320399999999998E-2</c:v>
                      </c:pt>
                      <c:pt idx="176">
                        <c:v>3.8472399999999997E-2</c:v>
                      </c:pt>
                      <c:pt idx="177">
                        <c:v>3.8624499999999999E-2</c:v>
                      </c:pt>
                      <c:pt idx="178">
                        <c:v>3.8776600000000001E-2</c:v>
                      </c:pt>
                      <c:pt idx="179">
                        <c:v>3.89288E-2</c:v>
                      </c:pt>
                      <c:pt idx="180">
                        <c:v>3.9081100000000001E-2</c:v>
                      </c:pt>
                      <c:pt idx="181">
                        <c:v>3.9233299999999999E-2</c:v>
                      </c:pt>
                      <c:pt idx="182">
                        <c:v>3.93856E-2</c:v>
                      </c:pt>
                      <c:pt idx="183">
                        <c:v>3.9537799999999998E-2</c:v>
                      </c:pt>
                      <c:pt idx="184">
                        <c:v>3.9690099999999999E-2</c:v>
                      </c:pt>
                      <c:pt idx="185">
                        <c:v>3.9842299999999997E-2</c:v>
                      </c:pt>
                      <c:pt idx="186">
                        <c:v>3.9994599999999998E-2</c:v>
                      </c:pt>
                      <c:pt idx="187">
                        <c:v>4.0146800000000003E-2</c:v>
                      </c:pt>
                      <c:pt idx="188">
                        <c:v>4.0299099999999997E-2</c:v>
                      </c:pt>
                      <c:pt idx="189">
                        <c:v>4.0451300000000003E-2</c:v>
                      </c:pt>
                      <c:pt idx="190">
                        <c:v>4.0603599999999997E-2</c:v>
                      </c:pt>
                      <c:pt idx="191">
                        <c:v>4.0755800000000002E-2</c:v>
                      </c:pt>
                      <c:pt idx="192">
                        <c:v>4.0908100000000003E-2</c:v>
                      </c:pt>
                      <c:pt idx="193">
                        <c:v>4.1060300000000001E-2</c:v>
                      </c:pt>
                      <c:pt idx="194">
                        <c:v>4.1212600000000002E-2</c:v>
                      </c:pt>
                      <c:pt idx="195">
                        <c:v>4.13648E-2</c:v>
                      </c:pt>
                      <c:pt idx="196">
                        <c:v>4.1517100000000001E-2</c:v>
                      </c:pt>
                      <c:pt idx="197">
                        <c:v>4.1669299999999999E-2</c:v>
                      </c:pt>
                      <c:pt idx="198">
                        <c:v>4.18216E-2</c:v>
                      </c:pt>
                      <c:pt idx="199">
                        <c:v>4.1973799999999999E-2</c:v>
                      </c:pt>
                      <c:pt idx="200">
                        <c:v>4.21261E-2</c:v>
                      </c:pt>
                      <c:pt idx="201">
                        <c:v>4.2278400000000001E-2</c:v>
                      </c:pt>
                      <c:pt idx="202">
                        <c:v>4.2430599999999999E-2</c:v>
                      </c:pt>
                      <c:pt idx="203">
                        <c:v>4.25829E-2</c:v>
                      </c:pt>
                      <c:pt idx="204">
                        <c:v>4.2735099999999998E-2</c:v>
                      </c:pt>
                      <c:pt idx="205">
                        <c:v>4.2887399999999999E-2</c:v>
                      </c:pt>
                      <c:pt idx="206">
                        <c:v>4.3039599999999997E-2</c:v>
                      </c:pt>
                      <c:pt idx="207">
                        <c:v>4.3191899999999998E-2</c:v>
                      </c:pt>
                      <c:pt idx="208">
                        <c:v>4.3344100000000003E-2</c:v>
                      </c:pt>
                      <c:pt idx="209">
                        <c:v>4.34984E-2</c:v>
                      </c:pt>
                      <c:pt idx="210">
                        <c:v>4.3653200000000003E-2</c:v>
                      </c:pt>
                      <c:pt idx="211">
                        <c:v>4.3807899999999997E-2</c:v>
                      </c:pt>
                      <c:pt idx="212">
                        <c:v>4.39627E-2</c:v>
                      </c:pt>
                      <c:pt idx="213">
                        <c:v>4.4117400000000001E-2</c:v>
                      </c:pt>
                      <c:pt idx="214">
                        <c:v>4.4272199999999998E-2</c:v>
                      </c:pt>
                      <c:pt idx="215">
                        <c:v>4.4426899999999998E-2</c:v>
                      </c:pt>
                      <c:pt idx="216">
                        <c:v>4.4581700000000002E-2</c:v>
                      </c:pt>
                      <c:pt idx="217">
                        <c:v>4.4736400000000003E-2</c:v>
                      </c:pt>
                      <c:pt idx="218">
                        <c:v>4.4891199999999999E-2</c:v>
                      </c:pt>
                      <c:pt idx="219">
                        <c:v>4.50459E-2</c:v>
                      </c:pt>
                      <c:pt idx="220">
                        <c:v>4.5200700000000003E-2</c:v>
                      </c:pt>
                      <c:pt idx="221">
                        <c:v>4.5355399999999997E-2</c:v>
                      </c:pt>
                      <c:pt idx="222">
                        <c:v>4.5510200000000001E-2</c:v>
                      </c:pt>
                      <c:pt idx="223">
                        <c:v>4.5664900000000001E-2</c:v>
                      </c:pt>
                      <c:pt idx="224">
                        <c:v>4.5819699999999998E-2</c:v>
                      </c:pt>
                      <c:pt idx="225">
                        <c:v>4.5974399999999999E-2</c:v>
                      </c:pt>
                      <c:pt idx="226">
                        <c:v>4.6129099999999999E-2</c:v>
                      </c:pt>
                      <c:pt idx="227">
                        <c:v>4.6283900000000003E-2</c:v>
                      </c:pt>
                      <c:pt idx="228">
                        <c:v>4.6438599999999997E-2</c:v>
                      </c:pt>
                      <c:pt idx="229">
                        <c:v>4.65934E-2</c:v>
                      </c:pt>
                      <c:pt idx="230">
                        <c:v>4.6748100000000001E-2</c:v>
                      </c:pt>
                      <c:pt idx="231">
                        <c:v>4.6902899999999997E-2</c:v>
                      </c:pt>
                      <c:pt idx="232">
                        <c:v>4.7057599999999998E-2</c:v>
                      </c:pt>
                      <c:pt idx="233">
                        <c:v>4.7212400000000002E-2</c:v>
                      </c:pt>
                      <c:pt idx="234">
                        <c:v>4.7367100000000002E-2</c:v>
                      </c:pt>
                      <c:pt idx="235">
                        <c:v>4.7521899999999999E-2</c:v>
                      </c:pt>
                      <c:pt idx="236">
                        <c:v>4.76766E-2</c:v>
                      </c:pt>
                      <c:pt idx="237">
                        <c:v>4.7831400000000003E-2</c:v>
                      </c:pt>
                      <c:pt idx="238">
                        <c:v>4.7986099999999997E-2</c:v>
                      </c:pt>
                      <c:pt idx="239">
                        <c:v>4.81409E-2</c:v>
                      </c:pt>
                      <c:pt idx="240">
                        <c:v>4.8295600000000001E-2</c:v>
                      </c:pt>
                      <c:pt idx="241">
                        <c:v>4.8450399999999998E-2</c:v>
                      </c:pt>
                      <c:pt idx="242">
                        <c:v>4.8605200000000001E-2</c:v>
                      </c:pt>
                      <c:pt idx="243">
                        <c:v>4.8763099999999997E-2</c:v>
                      </c:pt>
                      <c:pt idx="244">
                        <c:v>4.8920999999999999E-2</c:v>
                      </c:pt>
                      <c:pt idx="245">
                        <c:v>4.9078900000000002E-2</c:v>
                      </c:pt>
                      <c:pt idx="246">
                        <c:v>4.9236700000000001E-2</c:v>
                      </c:pt>
                      <c:pt idx="247">
                        <c:v>4.9394599999999997E-2</c:v>
                      </c:pt>
                      <c:pt idx="248">
                        <c:v>4.9552499999999999E-2</c:v>
                      </c:pt>
                      <c:pt idx="249">
                        <c:v>4.9710400000000002E-2</c:v>
                      </c:pt>
                      <c:pt idx="250">
                        <c:v>4.9868299999999997E-2</c:v>
                      </c:pt>
                      <c:pt idx="251">
                        <c:v>5.00262E-2</c:v>
                      </c:pt>
                      <c:pt idx="252">
                        <c:v>5.0184100000000002E-2</c:v>
                      </c:pt>
                      <c:pt idx="253">
                        <c:v>5.0341999999999998E-2</c:v>
                      </c:pt>
                      <c:pt idx="254">
                        <c:v>5.04999E-2</c:v>
                      </c:pt>
                      <c:pt idx="255">
                        <c:v>5.0657800000000003E-2</c:v>
                      </c:pt>
                      <c:pt idx="256">
                        <c:v>5.0815699999999998E-2</c:v>
                      </c:pt>
                      <c:pt idx="257">
                        <c:v>5.0973600000000001E-2</c:v>
                      </c:pt>
                      <c:pt idx="258">
                        <c:v>5.1131500000000003E-2</c:v>
                      </c:pt>
                      <c:pt idx="259">
                        <c:v>5.1289399999999999E-2</c:v>
                      </c:pt>
                      <c:pt idx="260">
                        <c:v>5.1447300000000001E-2</c:v>
                      </c:pt>
                      <c:pt idx="261">
                        <c:v>5.1605199999999997E-2</c:v>
                      </c:pt>
                      <c:pt idx="262">
                        <c:v>5.1763099999999999E-2</c:v>
                      </c:pt>
                      <c:pt idx="263">
                        <c:v>5.1921000000000002E-2</c:v>
                      </c:pt>
                      <c:pt idx="264">
                        <c:v>5.2078899999999997E-2</c:v>
                      </c:pt>
                      <c:pt idx="265">
                        <c:v>5.22368E-2</c:v>
                      </c:pt>
                      <c:pt idx="266">
                        <c:v>5.2394700000000002E-2</c:v>
                      </c:pt>
                      <c:pt idx="267">
                        <c:v>5.2552500000000002E-2</c:v>
                      </c:pt>
                      <c:pt idx="268">
                        <c:v>5.2710399999999998E-2</c:v>
                      </c:pt>
                      <c:pt idx="269">
                        <c:v>5.28683E-2</c:v>
                      </c:pt>
                      <c:pt idx="270">
                        <c:v>5.3026200000000002E-2</c:v>
                      </c:pt>
                      <c:pt idx="271">
                        <c:v>5.3184099999999998E-2</c:v>
                      </c:pt>
                      <c:pt idx="272">
                        <c:v>5.3342000000000001E-2</c:v>
                      </c:pt>
                      <c:pt idx="273">
                        <c:v>5.3499900000000003E-2</c:v>
                      </c:pt>
                      <c:pt idx="274">
                        <c:v>5.3657799999999999E-2</c:v>
                      </c:pt>
                      <c:pt idx="275">
                        <c:v>5.3815700000000001E-2</c:v>
                      </c:pt>
                      <c:pt idx="276">
                        <c:v>5.3973599999999997E-2</c:v>
                      </c:pt>
                      <c:pt idx="277">
                        <c:v>5.4131499999999999E-2</c:v>
                      </c:pt>
                      <c:pt idx="278">
                        <c:v>5.4289400000000002E-2</c:v>
                      </c:pt>
                      <c:pt idx="279">
                        <c:v>5.4447299999999997E-2</c:v>
                      </c:pt>
                      <c:pt idx="280">
                        <c:v>5.46052E-2</c:v>
                      </c:pt>
                      <c:pt idx="281">
                        <c:v>5.4760200000000002E-2</c:v>
                      </c:pt>
                      <c:pt idx="282">
                        <c:v>5.49148E-2</c:v>
                      </c:pt>
                      <c:pt idx="283">
                        <c:v>5.5069300000000002E-2</c:v>
                      </c:pt>
                      <c:pt idx="284">
                        <c:v>5.5223899999999999E-2</c:v>
                      </c:pt>
                      <c:pt idx="285">
                        <c:v>5.5378400000000001E-2</c:v>
                      </c:pt>
                      <c:pt idx="286">
                        <c:v>5.5532999999999999E-2</c:v>
                      </c:pt>
                      <c:pt idx="287">
                        <c:v>5.5687500000000001E-2</c:v>
                      </c:pt>
                      <c:pt idx="288">
                        <c:v>5.5842099999999999E-2</c:v>
                      </c:pt>
                      <c:pt idx="289">
                        <c:v>5.5996600000000001E-2</c:v>
                      </c:pt>
                      <c:pt idx="290">
                        <c:v>5.6151100000000002E-2</c:v>
                      </c:pt>
                      <c:pt idx="291">
                        <c:v>5.63057E-2</c:v>
                      </c:pt>
                      <c:pt idx="292">
                        <c:v>5.6460200000000002E-2</c:v>
                      </c:pt>
                      <c:pt idx="293">
                        <c:v>5.66148E-2</c:v>
                      </c:pt>
                      <c:pt idx="294">
                        <c:v>5.6769300000000002E-2</c:v>
                      </c:pt>
                      <c:pt idx="295">
                        <c:v>5.6923899999999999E-2</c:v>
                      </c:pt>
                      <c:pt idx="296">
                        <c:v>5.7078400000000001E-2</c:v>
                      </c:pt>
                      <c:pt idx="297">
                        <c:v>5.7232999999999999E-2</c:v>
                      </c:pt>
                      <c:pt idx="298">
                        <c:v>5.7387500000000001E-2</c:v>
                      </c:pt>
                      <c:pt idx="299">
                        <c:v>5.7542099999999999E-2</c:v>
                      </c:pt>
                      <c:pt idx="300">
                        <c:v>5.7696600000000001E-2</c:v>
                      </c:pt>
                      <c:pt idx="301">
                        <c:v>5.7851199999999998E-2</c:v>
                      </c:pt>
                      <c:pt idx="302">
                        <c:v>5.80057E-2</c:v>
                      </c:pt>
                      <c:pt idx="303">
                        <c:v>5.8160200000000002E-2</c:v>
                      </c:pt>
                      <c:pt idx="304">
                        <c:v>5.83148E-2</c:v>
                      </c:pt>
                      <c:pt idx="305">
                        <c:v>5.8469300000000002E-2</c:v>
                      </c:pt>
                      <c:pt idx="306">
                        <c:v>5.86239E-2</c:v>
                      </c:pt>
                      <c:pt idx="307">
                        <c:v>5.8778400000000001E-2</c:v>
                      </c:pt>
                      <c:pt idx="308">
                        <c:v>5.8932999999999999E-2</c:v>
                      </c:pt>
                      <c:pt idx="309">
                        <c:v>5.9087500000000001E-2</c:v>
                      </c:pt>
                      <c:pt idx="310">
                        <c:v>5.9242099999999999E-2</c:v>
                      </c:pt>
                      <c:pt idx="311">
                        <c:v>5.9396600000000001E-2</c:v>
                      </c:pt>
                      <c:pt idx="312">
                        <c:v>5.9551199999999999E-2</c:v>
                      </c:pt>
                      <c:pt idx="313">
                        <c:v>5.97057E-2</c:v>
                      </c:pt>
                      <c:pt idx="314">
                        <c:v>5.9860299999999998E-2</c:v>
                      </c:pt>
                      <c:pt idx="315">
                        <c:v>6.00148E-2</c:v>
                      </c:pt>
                      <c:pt idx="316">
                        <c:v>6.0169300000000002E-2</c:v>
                      </c:pt>
                      <c:pt idx="317">
                        <c:v>6.03239E-2</c:v>
                      </c:pt>
                      <c:pt idx="318">
                        <c:v>6.0478400000000002E-2</c:v>
                      </c:pt>
                      <c:pt idx="319">
                        <c:v>6.0632999999999999E-2</c:v>
                      </c:pt>
                      <c:pt idx="320">
                        <c:v>6.0787500000000001E-2</c:v>
                      </c:pt>
                      <c:pt idx="321">
                        <c:v>6.0942099999999999E-2</c:v>
                      </c:pt>
                      <c:pt idx="322">
                        <c:v>6.1096600000000001E-2</c:v>
                      </c:pt>
                      <c:pt idx="323">
                        <c:v>6.1251199999999999E-2</c:v>
                      </c:pt>
                      <c:pt idx="324">
                        <c:v>6.1403699999999999E-2</c:v>
                      </c:pt>
                      <c:pt idx="325">
                        <c:v>6.1555600000000002E-2</c:v>
                      </c:pt>
                      <c:pt idx="326">
                        <c:v>6.1707600000000001E-2</c:v>
                      </c:pt>
                      <c:pt idx="327">
                        <c:v>6.1859499999999998E-2</c:v>
                      </c:pt>
                      <c:pt idx="328">
                        <c:v>6.2011400000000001E-2</c:v>
                      </c:pt>
                      <c:pt idx="329">
                        <c:v>6.2163299999999998E-2</c:v>
                      </c:pt>
                      <c:pt idx="330">
                        <c:v>6.2315299999999997E-2</c:v>
                      </c:pt>
                      <c:pt idx="331">
                        <c:v>6.2467200000000001E-2</c:v>
                      </c:pt>
                      <c:pt idx="332">
                        <c:v>6.2619099999999997E-2</c:v>
                      </c:pt>
                      <c:pt idx="333">
                        <c:v>6.2771099999999996E-2</c:v>
                      </c:pt>
                      <c:pt idx="334">
                        <c:v>6.2923000000000007E-2</c:v>
                      </c:pt>
                      <c:pt idx="335">
                        <c:v>6.3074900000000003E-2</c:v>
                      </c:pt>
                      <c:pt idx="336">
                        <c:v>6.3226900000000003E-2</c:v>
                      </c:pt>
                      <c:pt idx="337">
                        <c:v>6.3378799999999999E-2</c:v>
                      </c:pt>
                      <c:pt idx="338">
                        <c:v>6.3530699999999996E-2</c:v>
                      </c:pt>
                      <c:pt idx="339">
                        <c:v>6.3682699999999995E-2</c:v>
                      </c:pt>
                      <c:pt idx="340">
                        <c:v>6.3834600000000005E-2</c:v>
                      </c:pt>
                      <c:pt idx="341">
                        <c:v>6.3986500000000002E-2</c:v>
                      </c:pt>
                      <c:pt idx="342">
                        <c:v>6.4138500000000001E-2</c:v>
                      </c:pt>
                      <c:pt idx="343">
                        <c:v>6.4290399999999998E-2</c:v>
                      </c:pt>
                      <c:pt idx="344">
                        <c:v>6.4442299999999994E-2</c:v>
                      </c:pt>
                      <c:pt idx="345">
                        <c:v>6.4594299999999993E-2</c:v>
                      </c:pt>
                      <c:pt idx="346">
                        <c:v>6.4746200000000004E-2</c:v>
                      </c:pt>
                      <c:pt idx="347">
                        <c:v>6.48981E-2</c:v>
                      </c:pt>
                      <c:pt idx="348">
                        <c:v>6.50501E-2</c:v>
                      </c:pt>
                      <c:pt idx="349">
                        <c:v>6.5201999999999996E-2</c:v>
                      </c:pt>
                      <c:pt idx="350">
                        <c:v>6.5353900000000006E-2</c:v>
                      </c:pt>
                      <c:pt idx="351">
                        <c:v>6.5505800000000003E-2</c:v>
                      </c:pt>
                      <c:pt idx="352">
                        <c:v>6.5657800000000002E-2</c:v>
                      </c:pt>
                      <c:pt idx="353">
                        <c:v>6.5809699999999999E-2</c:v>
                      </c:pt>
                      <c:pt idx="354">
                        <c:v>6.5961599999999995E-2</c:v>
                      </c:pt>
                      <c:pt idx="355">
                        <c:v>6.6113599999999995E-2</c:v>
                      </c:pt>
                      <c:pt idx="356">
                        <c:v>6.6265500000000005E-2</c:v>
                      </c:pt>
                      <c:pt idx="357">
                        <c:v>6.6417400000000001E-2</c:v>
                      </c:pt>
                      <c:pt idx="358">
                        <c:v>6.6569400000000001E-2</c:v>
                      </c:pt>
                      <c:pt idx="359">
                        <c:v>6.6721299999999997E-2</c:v>
                      </c:pt>
                      <c:pt idx="360">
                        <c:v>6.6873199999999994E-2</c:v>
                      </c:pt>
                      <c:pt idx="361">
                        <c:v>6.7025199999999993E-2</c:v>
                      </c:pt>
                      <c:pt idx="362">
                        <c:v>6.7177100000000003E-2</c:v>
                      </c:pt>
                      <c:pt idx="363">
                        <c:v>6.7329E-2</c:v>
                      </c:pt>
                      <c:pt idx="364">
                        <c:v>6.7480999999999999E-2</c:v>
                      </c:pt>
                      <c:pt idx="365">
                        <c:v>6.7632899999999996E-2</c:v>
                      </c:pt>
                      <c:pt idx="366">
                        <c:v>6.7784800000000006E-2</c:v>
                      </c:pt>
                      <c:pt idx="367">
                        <c:v>6.7936800000000006E-2</c:v>
                      </c:pt>
                      <c:pt idx="368">
                        <c:v>6.8079500000000001E-2</c:v>
                      </c:pt>
                      <c:pt idx="369">
                        <c:v>6.8215600000000001E-2</c:v>
                      </c:pt>
                      <c:pt idx="370">
                        <c:v>6.8351700000000001E-2</c:v>
                      </c:pt>
                      <c:pt idx="371">
                        <c:v>6.8487800000000001E-2</c:v>
                      </c:pt>
                      <c:pt idx="372">
                        <c:v>6.8623900000000002E-2</c:v>
                      </c:pt>
                      <c:pt idx="373">
                        <c:v>6.8760000000000002E-2</c:v>
                      </c:pt>
                      <c:pt idx="374">
                        <c:v>6.8896100000000002E-2</c:v>
                      </c:pt>
                      <c:pt idx="375">
                        <c:v>6.9032200000000002E-2</c:v>
                      </c:pt>
                      <c:pt idx="376">
                        <c:v>6.9168300000000002E-2</c:v>
                      </c:pt>
                      <c:pt idx="377">
                        <c:v>6.9304500000000005E-2</c:v>
                      </c:pt>
                      <c:pt idx="378">
                        <c:v>6.9440600000000005E-2</c:v>
                      </c:pt>
                      <c:pt idx="379">
                        <c:v>6.9576700000000005E-2</c:v>
                      </c:pt>
                      <c:pt idx="380">
                        <c:v>6.9712800000000005E-2</c:v>
                      </c:pt>
                      <c:pt idx="381">
                        <c:v>6.9848900000000005E-2</c:v>
                      </c:pt>
                      <c:pt idx="382">
                        <c:v>6.9985000000000006E-2</c:v>
                      </c:pt>
                      <c:pt idx="383">
                        <c:v>7.0121100000000006E-2</c:v>
                      </c:pt>
                      <c:pt idx="384">
                        <c:v>7.0257200000000006E-2</c:v>
                      </c:pt>
                      <c:pt idx="385">
                        <c:v>7.0393300000000006E-2</c:v>
                      </c:pt>
                      <c:pt idx="386">
                        <c:v>7.0529400000000006E-2</c:v>
                      </c:pt>
                      <c:pt idx="387">
                        <c:v>7.0665500000000006E-2</c:v>
                      </c:pt>
                      <c:pt idx="388">
                        <c:v>7.0801600000000006E-2</c:v>
                      </c:pt>
                      <c:pt idx="389">
                        <c:v>7.0937799999999995E-2</c:v>
                      </c:pt>
                      <c:pt idx="390">
                        <c:v>7.1073899999999995E-2</c:v>
                      </c:pt>
                      <c:pt idx="391">
                        <c:v>7.1209999999999996E-2</c:v>
                      </c:pt>
                      <c:pt idx="392">
                        <c:v>7.1346099999999996E-2</c:v>
                      </c:pt>
                      <c:pt idx="393">
                        <c:v>7.1482199999999996E-2</c:v>
                      </c:pt>
                      <c:pt idx="394">
                        <c:v>7.1618299999999996E-2</c:v>
                      </c:pt>
                      <c:pt idx="395">
                        <c:v>7.1754399999999996E-2</c:v>
                      </c:pt>
                      <c:pt idx="396">
                        <c:v>7.1890499999999996E-2</c:v>
                      </c:pt>
                      <c:pt idx="397">
                        <c:v>7.2026599999999996E-2</c:v>
                      </c:pt>
                      <c:pt idx="398">
                        <c:v>7.2162699999999996E-2</c:v>
                      </c:pt>
                      <c:pt idx="399">
                        <c:v>7.2298799999999996E-2</c:v>
                      </c:pt>
                      <c:pt idx="400">
                        <c:v>7.2434999999999999E-2</c:v>
                      </c:pt>
                      <c:pt idx="401">
                        <c:v>7.2571099999999999E-2</c:v>
                      </c:pt>
                      <c:pt idx="402">
                        <c:v>7.27072E-2</c:v>
                      </c:pt>
                      <c:pt idx="403">
                        <c:v>7.28433E-2</c:v>
                      </c:pt>
                      <c:pt idx="404">
                        <c:v>7.29794E-2</c:v>
                      </c:pt>
                      <c:pt idx="405">
                        <c:v>7.31155E-2</c:v>
                      </c:pt>
                      <c:pt idx="406">
                        <c:v>7.32516E-2</c:v>
                      </c:pt>
                      <c:pt idx="407">
                        <c:v>7.33877E-2</c:v>
                      </c:pt>
                      <c:pt idx="408">
                        <c:v>7.35238E-2</c:v>
                      </c:pt>
                      <c:pt idx="409">
                        <c:v>7.36599E-2</c:v>
                      </c:pt>
                      <c:pt idx="410">
                        <c:v>7.3796E-2</c:v>
                      </c:pt>
                      <c:pt idx="411">
                        <c:v>7.3932200000000003E-2</c:v>
                      </c:pt>
                      <c:pt idx="412">
                        <c:v>7.4054400000000006E-2</c:v>
                      </c:pt>
                      <c:pt idx="413">
                        <c:v>7.4154899999999996E-2</c:v>
                      </c:pt>
                      <c:pt idx="414">
                        <c:v>7.4255399999999999E-2</c:v>
                      </c:pt>
                      <c:pt idx="415">
                        <c:v>7.43558E-2</c:v>
                      </c:pt>
                      <c:pt idx="416">
                        <c:v>7.4456300000000003E-2</c:v>
                      </c:pt>
                      <c:pt idx="417">
                        <c:v>7.4556800000000006E-2</c:v>
                      </c:pt>
                      <c:pt idx="418">
                        <c:v>7.4657200000000007E-2</c:v>
                      </c:pt>
                      <c:pt idx="419">
                        <c:v>7.4757699999999996E-2</c:v>
                      </c:pt>
                      <c:pt idx="420">
                        <c:v>7.48582E-2</c:v>
                      </c:pt>
                      <c:pt idx="421">
                        <c:v>7.49586E-2</c:v>
                      </c:pt>
                      <c:pt idx="422">
                        <c:v>7.5059100000000004E-2</c:v>
                      </c:pt>
                      <c:pt idx="423">
                        <c:v>7.5159599999999993E-2</c:v>
                      </c:pt>
                      <c:pt idx="424">
                        <c:v>7.5260099999999996E-2</c:v>
                      </c:pt>
                      <c:pt idx="425">
                        <c:v>7.5360499999999997E-2</c:v>
                      </c:pt>
                      <c:pt idx="426">
                        <c:v>7.5461E-2</c:v>
                      </c:pt>
                      <c:pt idx="427">
                        <c:v>7.5561500000000004E-2</c:v>
                      </c:pt>
                      <c:pt idx="428">
                        <c:v>7.5661900000000004E-2</c:v>
                      </c:pt>
                      <c:pt idx="429">
                        <c:v>7.5762399999999994E-2</c:v>
                      </c:pt>
                      <c:pt idx="430">
                        <c:v>7.5862899999999997E-2</c:v>
                      </c:pt>
                      <c:pt idx="431">
                        <c:v>7.5963299999999997E-2</c:v>
                      </c:pt>
                      <c:pt idx="432">
                        <c:v>7.6063800000000001E-2</c:v>
                      </c:pt>
                      <c:pt idx="433">
                        <c:v>7.6164300000000004E-2</c:v>
                      </c:pt>
                      <c:pt idx="434">
                        <c:v>7.6264799999999994E-2</c:v>
                      </c:pt>
                      <c:pt idx="435">
                        <c:v>7.6365199999999994E-2</c:v>
                      </c:pt>
                      <c:pt idx="436">
                        <c:v>7.6465699999999998E-2</c:v>
                      </c:pt>
                      <c:pt idx="437">
                        <c:v>7.6566200000000001E-2</c:v>
                      </c:pt>
                      <c:pt idx="438">
                        <c:v>7.6666600000000001E-2</c:v>
                      </c:pt>
                      <c:pt idx="439">
                        <c:v>7.6767100000000005E-2</c:v>
                      </c:pt>
                      <c:pt idx="440">
                        <c:v>7.6867599999999994E-2</c:v>
                      </c:pt>
                      <c:pt idx="441">
                        <c:v>7.6967999999999995E-2</c:v>
                      </c:pt>
                      <c:pt idx="442">
                        <c:v>7.7068499999999998E-2</c:v>
                      </c:pt>
                      <c:pt idx="443">
                        <c:v>7.7169000000000001E-2</c:v>
                      </c:pt>
                      <c:pt idx="444">
                        <c:v>7.7269400000000002E-2</c:v>
                      </c:pt>
                      <c:pt idx="445">
                        <c:v>7.7369900000000005E-2</c:v>
                      </c:pt>
                      <c:pt idx="446">
                        <c:v>7.7470399999999995E-2</c:v>
                      </c:pt>
                      <c:pt idx="447">
                        <c:v>7.7570899999999998E-2</c:v>
                      </c:pt>
                      <c:pt idx="448">
                        <c:v>7.7671299999999999E-2</c:v>
                      </c:pt>
                      <c:pt idx="449">
                        <c:v>7.7771800000000002E-2</c:v>
                      </c:pt>
                      <c:pt idx="450">
                        <c:v>7.7872300000000005E-2</c:v>
                      </c:pt>
                      <c:pt idx="451">
                        <c:v>7.7972700000000006E-2</c:v>
                      </c:pt>
                      <c:pt idx="452">
                        <c:v>7.8073199999999995E-2</c:v>
                      </c:pt>
                      <c:pt idx="453">
                        <c:v>7.8173699999999999E-2</c:v>
                      </c:pt>
                      <c:pt idx="454">
                        <c:v>7.8274099999999999E-2</c:v>
                      </c:pt>
                      <c:pt idx="455">
                        <c:v>7.8374600000000003E-2</c:v>
                      </c:pt>
                      <c:pt idx="456">
                        <c:v>7.8463099999999994E-2</c:v>
                      </c:pt>
                      <c:pt idx="457">
                        <c:v>7.8502100000000005E-2</c:v>
                      </c:pt>
                      <c:pt idx="458">
                        <c:v>7.8541100000000003E-2</c:v>
                      </c:pt>
                      <c:pt idx="459">
                        <c:v>7.8579999999999997E-2</c:v>
                      </c:pt>
                      <c:pt idx="460">
                        <c:v>7.8618999999999994E-2</c:v>
                      </c:pt>
                      <c:pt idx="461">
                        <c:v>7.8657900000000003E-2</c:v>
                      </c:pt>
                      <c:pt idx="462">
                        <c:v>7.86969E-2</c:v>
                      </c:pt>
                      <c:pt idx="463">
                        <c:v>7.8735899999999998E-2</c:v>
                      </c:pt>
                      <c:pt idx="464">
                        <c:v>7.8774800000000006E-2</c:v>
                      </c:pt>
                      <c:pt idx="465">
                        <c:v>7.8813800000000003E-2</c:v>
                      </c:pt>
                      <c:pt idx="466">
                        <c:v>7.8852699999999998E-2</c:v>
                      </c:pt>
                      <c:pt idx="467">
                        <c:v>7.8891699999999995E-2</c:v>
                      </c:pt>
                      <c:pt idx="468">
                        <c:v>7.8930700000000006E-2</c:v>
                      </c:pt>
                      <c:pt idx="469">
                        <c:v>7.8969600000000001E-2</c:v>
                      </c:pt>
                      <c:pt idx="470">
                        <c:v>7.9008599999999998E-2</c:v>
                      </c:pt>
                      <c:pt idx="471">
                        <c:v>7.9047500000000007E-2</c:v>
                      </c:pt>
                      <c:pt idx="472">
                        <c:v>7.9086500000000004E-2</c:v>
                      </c:pt>
                      <c:pt idx="473">
                        <c:v>7.9125399999999999E-2</c:v>
                      </c:pt>
                      <c:pt idx="474">
                        <c:v>7.9164399999999996E-2</c:v>
                      </c:pt>
                      <c:pt idx="475">
                        <c:v>7.9203399999999993E-2</c:v>
                      </c:pt>
                      <c:pt idx="476">
                        <c:v>7.9242300000000002E-2</c:v>
                      </c:pt>
                      <c:pt idx="477">
                        <c:v>7.9281299999999999E-2</c:v>
                      </c:pt>
                      <c:pt idx="478">
                        <c:v>7.9320199999999993E-2</c:v>
                      </c:pt>
                      <c:pt idx="479">
                        <c:v>7.9359200000000005E-2</c:v>
                      </c:pt>
                      <c:pt idx="480">
                        <c:v>7.9398200000000002E-2</c:v>
                      </c:pt>
                      <c:pt idx="481">
                        <c:v>7.9437099999999997E-2</c:v>
                      </c:pt>
                      <c:pt idx="482">
                        <c:v>7.9476099999999994E-2</c:v>
                      </c:pt>
                      <c:pt idx="483">
                        <c:v>7.9515000000000002E-2</c:v>
                      </c:pt>
                      <c:pt idx="484">
                        <c:v>7.9554E-2</c:v>
                      </c:pt>
                      <c:pt idx="485">
                        <c:v>7.9592999999999997E-2</c:v>
                      </c:pt>
                      <c:pt idx="486">
                        <c:v>7.9631900000000005E-2</c:v>
                      </c:pt>
                      <c:pt idx="487">
                        <c:v>7.9670900000000003E-2</c:v>
                      </c:pt>
                      <c:pt idx="488">
                        <c:v>7.9709799999999997E-2</c:v>
                      </c:pt>
                      <c:pt idx="489">
                        <c:v>7.9748799999999995E-2</c:v>
                      </c:pt>
                      <c:pt idx="490">
                        <c:v>7.9787800000000006E-2</c:v>
                      </c:pt>
                      <c:pt idx="491">
                        <c:v>7.98267E-2</c:v>
                      </c:pt>
                      <c:pt idx="492">
                        <c:v>7.9865699999999998E-2</c:v>
                      </c:pt>
                      <c:pt idx="493">
                        <c:v>7.9904600000000006E-2</c:v>
                      </c:pt>
                      <c:pt idx="494">
                        <c:v>7.9943600000000004E-2</c:v>
                      </c:pt>
                      <c:pt idx="495">
                        <c:v>7.9982600000000001E-2</c:v>
                      </c:pt>
                      <c:pt idx="496">
                        <c:v>8.0021499999999995E-2</c:v>
                      </c:pt>
                      <c:pt idx="497">
                        <c:v>8.0060500000000007E-2</c:v>
                      </c:pt>
                      <c:pt idx="498">
                        <c:v>8.0099400000000001E-2</c:v>
                      </c:pt>
                      <c:pt idx="499">
                        <c:v>8.0138399999999999E-2</c:v>
                      </c:pt>
                      <c:pt idx="500">
                        <c:v>8.0177399999999996E-2</c:v>
                      </c:pt>
                      <c:pt idx="501">
                        <c:v>8.0140400000000001E-2</c:v>
                      </c:pt>
                      <c:pt idx="502">
                        <c:v>8.0103499999999994E-2</c:v>
                      </c:pt>
                      <c:pt idx="503">
                        <c:v>8.0066600000000002E-2</c:v>
                      </c:pt>
                      <c:pt idx="504">
                        <c:v>8.0029600000000006E-2</c:v>
                      </c:pt>
                      <c:pt idx="505">
                        <c:v>7.99927E-2</c:v>
                      </c:pt>
                      <c:pt idx="506">
                        <c:v>7.9955799999999994E-2</c:v>
                      </c:pt>
                      <c:pt idx="507">
                        <c:v>7.9918799999999998E-2</c:v>
                      </c:pt>
                      <c:pt idx="508">
                        <c:v>7.9881900000000006E-2</c:v>
                      </c:pt>
                      <c:pt idx="509">
                        <c:v>7.9844999999999999E-2</c:v>
                      </c:pt>
                      <c:pt idx="510">
                        <c:v>7.9808000000000004E-2</c:v>
                      </c:pt>
                      <c:pt idx="511">
                        <c:v>7.9771099999999998E-2</c:v>
                      </c:pt>
                      <c:pt idx="512">
                        <c:v>7.9734200000000005E-2</c:v>
                      </c:pt>
                      <c:pt idx="513">
                        <c:v>7.9697299999999999E-2</c:v>
                      </c:pt>
                      <c:pt idx="514">
                        <c:v>7.9660300000000003E-2</c:v>
                      </c:pt>
                      <c:pt idx="515">
                        <c:v>7.9623399999999997E-2</c:v>
                      </c:pt>
                      <c:pt idx="516">
                        <c:v>7.9586500000000004E-2</c:v>
                      </c:pt>
                      <c:pt idx="517">
                        <c:v>7.9549499999999995E-2</c:v>
                      </c:pt>
                      <c:pt idx="518">
                        <c:v>7.9512600000000003E-2</c:v>
                      </c:pt>
                      <c:pt idx="519">
                        <c:v>7.9475699999999996E-2</c:v>
                      </c:pt>
                      <c:pt idx="520">
                        <c:v>7.9438700000000001E-2</c:v>
                      </c:pt>
                      <c:pt idx="521">
                        <c:v>7.9401799999999995E-2</c:v>
                      </c:pt>
                      <c:pt idx="522">
                        <c:v>7.9364900000000002E-2</c:v>
                      </c:pt>
                      <c:pt idx="523">
                        <c:v>7.9327999999999996E-2</c:v>
                      </c:pt>
                      <c:pt idx="524">
                        <c:v>7.9291E-2</c:v>
                      </c:pt>
                      <c:pt idx="525">
                        <c:v>7.9254099999999994E-2</c:v>
                      </c:pt>
                      <c:pt idx="526">
                        <c:v>7.9217200000000002E-2</c:v>
                      </c:pt>
                      <c:pt idx="527">
                        <c:v>7.9180200000000006E-2</c:v>
                      </c:pt>
                      <c:pt idx="528">
                        <c:v>7.91433E-2</c:v>
                      </c:pt>
                      <c:pt idx="529">
                        <c:v>7.9106399999999993E-2</c:v>
                      </c:pt>
                      <c:pt idx="530">
                        <c:v>7.9069399999999998E-2</c:v>
                      </c:pt>
                      <c:pt idx="531">
                        <c:v>7.9032500000000006E-2</c:v>
                      </c:pt>
                      <c:pt idx="532">
                        <c:v>7.8995599999999999E-2</c:v>
                      </c:pt>
                      <c:pt idx="533">
                        <c:v>7.8958700000000007E-2</c:v>
                      </c:pt>
                      <c:pt idx="534">
                        <c:v>7.8921699999999997E-2</c:v>
                      </c:pt>
                      <c:pt idx="535">
                        <c:v>7.8884800000000005E-2</c:v>
                      </c:pt>
                      <c:pt idx="536">
                        <c:v>7.8847899999999999E-2</c:v>
                      </c:pt>
                      <c:pt idx="537">
                        <c:v>7.8810900000000003E-2</c:v>
                      </c:pt>
                      <c:pt idx="538">
                        <c:v>7.8773999999999997E-2</c:v>
                      </c:pt>
                      <c:pt idx="539">
                        <c:v>7.8737100000000004E-2</c:v>
                      </c:pt>
                      <c:pt idx="540">
                        <c:v>7.8700099999999995E-2</c:v>
                      </c:pt>
                      <c:pt idx="541">
                        <c:v>7.8663200000000003E-2</c:v>
                      </c:pt>
                      <c:pt idx="542">
                        <c:v>7.8626299999999996E-2</c:v>
                      </c:pt>
                      <c:pt idx="543">
                        <c:v>7.8589400000000004E-2</c:v>
                      </c:pt>
                      <c:pt idx="544">
                        <c:v>7.8552399999999994E-2</c:v>
                      </c:pt>
                      <c:pt idx="545">
                        <c:v>7.8465999999999994E-2</c:v>
                      </c:pt>
                      <c:pt idx="546">
                        <c:v>7.8367599999999996E-2</c:v>
                      </c:pt>
                      <c:pt idx="547">
                        <c:v>7.8269199999999997E-2</c:v>
                      </c:pt>
                      <c:pt idx="548">
                        <c:v>7.8170699999999996E-2</c:v>
                      </c:pt>
                      <c:pt idx="549">
                        <c:v>7.8072299999999997E-2</c:v>
                      </c:pt>
                      <c:pt idx="550">
                        <c:v>7.7973899999999999E-2</c:v>
                      </c:pt>
                      <c:pt idx="551">
                        <c:v>7.78755E-2</c:v>
                      </c:pt>
                      <c:pt idx="552">
                        <c:v>7.7777100000000002E-2</c:v>
                      </c:pt>
                      <c:pt idx="553">
                        <c:v>7.7678700000000003E-2</c:v>
                      </c:pt>
                      <c:pt idx="554">
                        <c:v>7.7580300000000005E-2</c:v>
                      </c:pt>
                      <c:pt idx="555">
                        <c:v>7.7481900000000006E-2</c:v>
                      </c:pt>
                      <c:pt idx="556">
                        <c:v>7.7383499999999994E-2</c:v>
                      </c:pt>
                      <c:pt idx="557">
                        <c:v>7.7285099999999995E-2</c:v>
                      </c:pt>
                      <c:pt idx="558">
                        <c:v>7.7186699999999997E-2</c:v>
                      </c:pt>
                      <c:pt idx="559">
                        <c:v>7.7088299999999998E-2</c:v>
                      </c:pt>
                      <c:pt idx="560">
                        <c:v>7.69899E-2</c:v>
                      </c:pt>
                      <c:pt idx="561">
                        <c:v>7.6891500000000002E-2</c:v>
                      </c:pt>
                      <c:pt idx="562">
                        <c:v>7.6793100000000003E-2</c:v>
                      </c:pt>
                      <c:pt idx="563">
                        <c:v>7.6694700000000005E-2</c:v>
                      </c:pt>
                      <c:pt idx="564">
                        <c:v>7.6596300000000006E-2</c:v>
                      </c:pt>
                      <c:pt idx="565">
                        <c:v>7.6497899999999994E-2</c:v>
                      </c:pt>
                      <c:pt idx="566">
                        <c:v>7.6399499999999995E-2</c:v>
                      </c:pt>
                      <c:pt idx="567">
                        <c:v>7.6301099999999997E-2</c:v>
                      </c:pt>
                      <c:pt idx="568">
                        <c:v>7.6202699999999998E-2</c:v>
                      </c:pt>
                      <c:pt idx="569">
                        <c:v>7.6104199999999997E-2</c:v>
                      </c:pt>
                      <c:pt idx="570">
                        <c:v>7.6005799999999998E-2</c:v>
                      </c:pt>
                      <c:pt idx="571">
                        <c:v>7.59074E-2</c:v>
                      </c:pt>
                      <c:pt idx="572">
                        <c:v>7.5809000000000001E-2</c:v>
                      </c:pt>
                      <c:pt idx="573">
                        <c:v>7.5710600000000003E-2</c:v>
                      </c:pt>
                      <c:pt idx="574">
                        <c:v>7.5612200000000004E-2</c:v>
                      </c:pt>
                      <c:pt idx="575">
                        <c:v>7.5513800000000006E-2</c:v>
                      </c:pt>
                      <c:pt idx="576">
                        <c:v>7.5415399999999994E-2</c:v>
                      </c:pt>
                      <c:pt idx="577">
                        <c:v>7.5316999999999995E-2</c:v>
                      </c:pt>
                      <c:pt idx="578">
                        <c:v>7.5218599999999997E-2</c:v>
                      </c:pt>
                      <c:pt idx="579">
                        <c:v>7.5120199999999998E-2</c:v>
                      </c:pt>
                      <c:pt idx="580">
                        <c:v>7.50218E-2</c:v>
                      </c:pt>
                      <c:pt idx="581">
                        <c:v>7.4923400000000001E-2</c:v>
                      </c:pt>
                      <c:pt idx="582">
                        <c:v>7.4825000000000003E-2</c:v>
                      </c:pt>
                      <c:pt idx="583">
                        <c:v>7.4726600000000004E-2</c:v>
                      </c:pt>
                      <c:pt idx="584">
                        <c:v>7.4628200000000006E-2</c:v>
                      </c:pt>
                      <c:pt idx="585">
                        <c:v>7.4529799999999993E-2</c:v>
                      </c:pt>
                      <c:pt idx="586">
                        <c:v>7.4431399999999995E-2</c:v>
                      </c:pt>
                      <c:pt idx="587">
                        <c:v>7.4332999999999996E-2</c:v>
                      </c:pt>
                      <c:pt idx="588">
                        <c:v>7.4234599999999998E-2</c:v>
                      </c:pt>
                      <c:pt idx="589">
                        <c:v>7.4113899999999996E-2</c:v>
                      </c:pt>
                      <c:pt idx="590">
                        <c:v>7.3979100000000006E-2</c:v>
                      </c:pt>
                      <c:pt idx="591">
                        <c:v>7.3844400000000004E-2</c:v>
                      </c:pt>
                      <c:pt idx="592">
                        <c:v>7.37096E-2</c:v>
                      </c:pt>
                      <c:pt idx="593">
                        <c:v>7.3574799999999996E-2</c:v>
                      </c:pt>
                      <c:pt idx="594">
                        <c:v>7.3440099999999994E-2</c:v>
                      </c:pt>
                      <c:pt idx="595">
                        <c:v>7.3305300000000004E-2</c:v>
                      </c:pt>
                      <c:pt idx="596">
                        <c:v>7.3170499999999999E-2</c:v>
                      </c:pt>
                      <c:pt idx="597">
                        <c:v>7.3035799999999998E-2</c:v>
                      </c:pt>
                      <c:pt idx="598">
                        <c:v>7.2900999999999994E-2</c:v>
                      </c:pt>
                      <c:pt idx="599">
                        <c:v>7.2766200000000003E-2</c:v>
                      </c:pt>
                      <c:pt idx="600">
                        <c:v>7.2631399999999999E-2</c:v>
                      </c:pt>
                      <c:pt idx="601">
                        <c:v>7.2496699999999997E-2</c:v>
                      </c:pt>
                      <c:pt idx="602">
                        <c:v>7.2361900000000007E-2</c:v>
                      </c:pt>
                      <c:pt idx="603">
                        <c:v>7.2227100000000002E-2</c:v>
                      </c:pt>
                      <c:pt idx="604">
                        <c:v>7.2092400000000001E-2</c:v>
                      </c:pt>
                      <c:pt idx="605">
                        <c:v>7.1957599999999997E-2</c:v>
                      </c:pt>
                      <c:pt idx="606">
                        <c:v>7.1822800000000006E-2</c:v>
                      </c:pt>
                      <c:pt idx="607">
                        <c:v>7.1688100000000005E-2</c:v>
                      </c:pt>
                      <c:pt idx="608">
                        <c:v>7.15533E-2</c:v>
                      </c:pt>
                      <c:pt idx="609">
                        <c:v>7.1418499999999996E-2</c:v>
                      </c:pt>
                      <c:pt idx="610">
                        <c:v>7.1283700000000005E-2</c:v>
                      </c:pt>
                      <c:pt idx="611">
                        <c:v>7.1149000000000004E-2</c:v>
                      </c:pt>
                      <c:pt idx="612">
                        <c:v>7.10142E-2</c:v>
                      </c:pt>
                      <c:pt idx="613">
                        <c:v>7.0879399999999995E-2</c:v>
                      </c:pt>
                      <c:pt idx="614">
                        <c:v>7.0744699999999994E-2</c:v>
                      </c:pt>
                      <c:pt idx="615">
                        <c:v>7.0609900000000003E-2</c:v>
                      </c:pt>
                      <c:pt idx="616">
                        <c:v>7.0475099999999999E-2</c:v>
                      </c:pt>
                      <c:pt idx="617">
                        <c:v>7.0340399999999997E-2</c:v>
                      </c:pt>
                      <c:pt idx="618">
                        <c:v>7.0205600000000007E-2</c:v>
                      </c:pt>
                      <c:pt idx="619">
                        <c:v>7.0070800000000003E-2</c:v>
                      </c:pt>
                      <c:pt idx="620">
                        <c:v>6.9935999999999998E-2</c:v>
                      </c:pt>
                      <c:pt idx="621">
                        <c:v>6.9801299999999997E-2</c:v>
                      </c:pt>
                      <c:pt idx="622">
                        <c:v>6.9666500000000006E-2</c:v>
                      </c:pt>
                      <c:pt idx="623">
                        <c:v>6.9531700000000002E-2</c:v>
                      </c:pt>
                      <c:pt idx="624">
                        <c:v>6.9397E-2</c:v>
                      </c:pt>
                      <c:pt idx="625">
                        <c:v>6.9262199999999996E-2</c:v>
                      </c:pt>
                      <c:pt idx="626">
                        <c:v>6.9127400000000006E-2</c:v>
                      </c:pt>
                      <c:pt idx="627">
                        <c:v>6.8992700000000004E-2</c:v>
                      </c:pt>
                      <c:pt idx="628">
                        <c:v>6.88579E-2</c:v>
                      </c:pt>
                      <c:pt idx="629">
                        <c:v>6.8723099999999995E-2</c:v>
                      </c:pt>
                      <c:pt idx="630">
                        <c:v>6.8588300000000005E-2</c:v>
                      </c:pt>
                      <c:pt idx="631">
                        <c:v>6.8453600000000003E-2</c:v>
                      </c:pt>
                      <c:pt idx="632">
                        <c:v>6.8318799999999999E-2</c:v>
                      </c:pt>
                      <c:pt idx="633">
                        <c:v>6.8176799999999996E-2</c:v>
                      </c:pt>
                      <c:pt idx="634">
                        <c:v>6.8024699999999994E-2</c:v>
                      </c:pt>
                      <c:pt idx="635">
                        <c:v>6.7872699999999994E-2</c:v>
                      </c:pt>
                      <c:pt idx="636">
                        <c:v>6.7720600000000006E-2</c:v>
                      </c:pt>
                      <c:pt idx="637">
                        <c:v>6.7568500000000004E-2</c:v>
                      </c:pt>
                      <c:pt idx="638">
                        <c:v>6.7416400000000001E-2</c:v>
                      </c:pt>
                      <c:pt idx="639">
                        <c:v>6.7264400000000002E-2</c:v>
                      </c:pt>
                      <c:pt idx="640">
                        <c:v>6.71123E-2</c:v>
                      </c:pt>
                      <c:pt idx="641">
                        <c:v>6.6960199999999997E-2</c:v>
                      </c:pt>
                      <c:pt idx="642">
                        <c:v>6.6808199999999998E-2</c:v>
                      </c:pt>
                      <c:pt idx="643">
                        <c:v>6.6656099999999996E-2</c:v>
                      </c:pt>
                      <c:pt idx="644">
                        <c:v>6.6503999999999994E-2</c:v>
                      </c:pt>
                      <c:pt idx="645">
                        <c:v>6.6351900000000005E-2</c:v>
                      </c:pt>
                      <c:pt idx="646">
                        <c:v>6.6199900000000006E-2</c:v>
                      </c:pt>
                      <c:pt idx="647">
                        <c:v>6.6047800000000004E-2</c:v>
                      </c:pt>
                      <c:pt idx="648">
                        <c:v>6.5895700000000001E-2</c:v>
                      </c:pt>
                      <c:pt idx="649">
                        <c:v>6.5743599999999999E-2</c:v>
                      </c:pt>
                      <c:pt idx="650">
                        <c:v>6.55916E-2</c:v>
                      </c:pt>
                      <c:pt idx="651">
                        <c:v>6.5439499999999998E-2</c:v>
                      </c:pt>
                      <c:pt idx="652">
                        <c:v>6.5287399999999995E-2</c:v>
                      </c:pt>
                      <c:pt idx="653">
                        <c:v>6.5135399999999996E-2</c:v>
                      </c:pt>
                      <c:pt idx="654">
                        <c:v>6.4983299999999994E-2</c:v>
                      </c:pt>
                      <c:pt idx="655">
                        <c:v>6.4831200000000005E-2</c:v>
                      </c:pt>
                      <c:pt idx="656">
                        <c:v>6.4679100000000003E-2</c:v>
                      </c:pt>
                      <c:pt idx="657">
                        <c:v>6.4527100000000004E-2</c:v>
                      </c:pt>
                      <c:pt idx="658">
                        <c:v>6.4375000000000002E-2</c:v>
                      </c:pt>
                      <c:pt idx="659">
                        <c:v>6.4222899999999999E-2</c:v>
                      </c:pt>
                      <c:pt idx="660">
                        <c:v>6.4070799999999997E-2</c:v>
                      </c:pt>
                      <c:pt idx="661">
                        <c:v>6.3918799999999998E-2</c:v>
                      </c:pt>
                      <c:pt idx="662">
                        <c:v>6.3766699999999996E-2</c:v>
                      </c:pt>
                      <c:pt idx="663">
                        <c:v>6.3614599999999993E-2</c:v>
                      </c:pt>
                      <c:pt idx="664">
                        <c:v>6.3462599999999994E-2</c:v>
                      </c:pt>
                      <c:pt idx="665">
                        <c:v>6.3310500000000006E-2</c:v>
                      </c:pt>
                      <c:pt idx="666">
                        <c:v>6.3158400000000003E-2</c:v>
                      </c:pt>
                      <c:pt idx="667">
                        <c:v>6.3006300000000001E-2</c:v>
                      </c:pt>
                      <c:pt idx="668">
                        <c:v>6.2854300000000002E-2</c:v>
                      </c:pt>
                      <c:pt idx="669">
                        <c:v>6.27022E-2</c:v>
                      </c:pt>
                      <c:pt idx="670">
                        <c:v>6.2550099999999997E-2</c:v>
                      </c:pt>
                      <c:pt idx="671">
                        <c:v>6.2398000000000002E-2</c:v>
                      </c:pt>
                      <c:pt idx="672">
                        <c:v>6.2246000000000003E-2</c:v>
                      </c:pt>
                      <c:pt idx="673">
                        <c:v>6.20939E-2</c:v>
                      </c:pt>
                      <c:pt idx="674">
                        <c:v>6.1941799999999998E-2</c:v>
                      </c:pt>
                      <c:pt idx="675">
                        <c:v>6.1789799999999999E-2</c:v>
                      </c:pt>
                      <c:pt idx="676">
                        <c:v>6.1637699999999997E-2</c:v>
                      </c:pt>
                      <c:pt idx="677">
                        <c:v>6.14846E-2</c:v>
                      </c:pt>
                      <c:pt idx="678">
                        <c:v>6.1327800000000002E-2</c:v>
                      </c:pt>
                      <c:pt idx="679">
                        <c:v>6.1171000000000003E-2</c:v>
                      </c:pt>
                      <c:pt idx="680">
                        <c:v>6.1014199999999998E-2</c:v>
                      </c:pt>
                      <c:pt idx="681">
                        <c:v>6.0857399999999999E-2</c:v>
                      </c:pt>
                      <c:pt idx="682">
                        <c:v>6.07006E-2</c:v>
                      </c:pt>
                      <c:pt idx="683">
                        <c:v>6.0543800000000002E-2</c:v>
                      </c:pt>
                      <c:pt idx="684">
                        <c:v>6.0387099999999999E-2</c:v>
                      </c:pt>
                      <c:pt idx="685">
                        <c:v>6.0230300000000001E-2</c:v>
                      </c:pt>
                      <c:pt idx="686">
                        <c:v>6.0073500000000002E-2</c:v>
                      </c:pt>
                      <c:pt idx="687">
                        <c:v>5.9916700000000003E-2</c:v>
                      </c:pt>
                      <c:pt idx="688">
                        <c:v>5.9759899999999998E-2</c:v>
                      </c:pt>
                      <c:pt idx="689">
                        <c:v>5.9603099999999999E-2</c:v>
                      </c:pt>
                      <c:pt idx="690">
                        <c:v>5.9446300000000001E-2</c:v>
                      </c:pt>
                      <c:pt idx="691">
                        <c:v>5.9289599999999998E-2</c:v>
                      </c:pt>
                      <c:pt idx="692">
                        <c:v>5.9132799999999999E-2</c:v>
                      </c:pt>
                      <c:pt idx="693">
                        <c:v>5.8976000000000001E-2</c:v>
                      </c:pt>
                      <c:pt idx="694">
                        <c:v>5.8819200000000002E-2</c:v>
                      </c:pt>
                      <c:pt idx="695">
                        <c:v>5.8662400000000003E-2</c:v>
                      </c:pt>
                      <c:pt idx="696">
                        <c:v>5.8505599999999998E-2</c:v>
                      </c:pt>
                      <c:pt idx="697">
                        <c:v>5.8348799999999999E-2</c:v>
                      </c:pt>
                      <c:pt idx="698">
                        <c:v>5.8192099999999997E-2</c:v>
                      </c:pt>
                      <c:pt idx="699">
                        <c:v>5.8035299999999998E-2</c:v>
                      </c:pt>
                      <c:pt idx="700">
                        <c:v>5.7878499999999999E-2</c:v>
                      </c:pt>
                      <c:pt idx="701">
                        <c:v>5.7721700000000001E-2</c:v>
                      </c:pt>
                      <c:pt idx="702">
                        <c:v>5.7564900000000002E-2</c:v>
                      </c:pt>
                      <c:pt idx="703">
                        <c:v>5.7408099999999997E-2</c:v>
                      </c:pt>
                      <c:pt idx="704">
                        <c:v>5.7251299999999998E-2</c:v>
                      </c:pt>
                      <c:pt idx="705">
                        <c:v>5.7094600000000002E-2</c:v>
                      </c:pt>
                      <c:pt idx="706">
                        <c:v>5.6937799999999997E-2</c:v>
                      </c:pt>
                      <c:pt idx="707">
                        <c:v>5.6780999999999998E-2</c:v>
                      </c:pt>
                      <c:pt idx="708">
                        <c:v>5.66242E-2</c:v>
                      </c:pt>
                      <c:pt idx="709">
                        <c:v>5.6467400000000001E-2</c:v>
                      </c:pt>
                      <c:pt idx="710">
                        <c:v>5.6310600000000002E-2</c:v>
                      </c:pt>
                      <c:pt idx="711">
                        <c:v>5.6153799999999997E-2</c:v>
                      </c:pt>
                      <c:pt idx="712">
                        <c:v>5.5997100000000001E-2</c:v>
                      </c:pt>
                      <c:pt idx="713">
                        <c:v>5.5840300000000002E-2</c:v>
                      </c:pt>
                      <c:pt idx="714">
                        <c:v>5.5683499999999997E-2</c:v>
                      </c:pt>
                      <c:pt idx="715">
                        <c:v>5.5526699999999998E-2</c:v>
                      </c:pt>
                      <c:pt idx="716">
                        <c:v>5.53699E-2</c:v>
                      </c:pt>
                      <c:pt idx="717">
                        <c:v>5.5213100000000001E-2</c:v>
                      </c:pt>
                      <c:pt idx="718">
                        <c:v>5.5056300000000002E-2</c:v>
                      </c:pt>
                      <c:pt idx="719">
                        <c:v>5.48996E-2</c:v>
                      </c:pt>
                      <c:pt idx="720">
                        <c:v>5.4741900000000003E-2</c:v>
                      </c:pt>
                      <c:pt idx="721">
                        <c:v>5.4579500000000003E-2</c:v>
                      </c:pt>
                      <c:pt idx="722">
                        <c:v>5.4417199999999999E-2</c:v>
                      </c:pt>
                      <c:pt idx="723">
                        <c:v>5.4254799999999999E-2</c:v>
                      </c:pt>
                      <c:pt idx="724">
                        <c:v>5.4092399999999999E-2</c:v>
                      </c:pt>
                      <c:pt idx="725">
                        <c:v>5.3929999999999999E-2</c:v>
                      </c:pt>
                      <c:pt idx="726">
                        <c:v>5.3767599999999999E-2</c:v>
                      </c:pt>
                      <c:pt idx="727">
                        <c:v>5.3605199999999999E-2</c:v>
                      </c:pt>
                      <c:pt idx="728">
                        <c:v>5.3442799999999999E-2</c:v>
                      </c:pt>
                      <c:pt idx="729">
                        <c:v>5.3280399999999999E-2</c:v>
                      </c:pt>
                      <c:pt idx="730">
                        <c:v>5.3117999999999999E-2</c:v>
                      </c:pt>
                      <c:pt idx="731">
                        <c:v>5.2955599999999999E-2</c:v>
                      </c:pt>
                      <c:pt idx="732">
                        <c:v>5.2793199999999998E-2</c:v>
                      </c:pt>
                      <c:pt idx="733">
                        <c:v>5.2630799999999998E-2</c:v>
                      </c:pt>
                      <c:pt idx="734">
                        <c:v>5.2468500000000001E-2</c:v>
                      </c:pt>
                      <c:pt idx="735">
                        <c:v>5.2306100000000001E-2</c:v>
                      </c:pt>
                      <c:pt idx="736">
                        <c:v>5.2143700000000001E-2</c:v>
                      </c:pt>
                      <c:pt idx="737">
                        <c:v>5.1981300000000001E-2</c:v>
                      </c:pt>
                      <c:pt idx="738">
                        <c:v>5.1818900000000001E-2</c:v>
                      </c:pt>
                      <c:pt idx="739">
                        <c:v>5.1656500000000001E-2</c:v>
                      </c:pt>
                      <c:pt idx="740">
                        <c:v>5.1494100000000001E-2</c:v>
                      </c:pt>
                      <c:pt idx="741">
                        <c:v>5.1331700000000001E-2</c:v>
                      </c:pt>
                      <c:pt idx="742">
                        <c:v>5.1169300000000001E-2</c:v>
                      </c:pt>
                      <c:pt idx="743">
                        <c:v>5.1006900000000001E-2</c:v>
                      </c:pt>
                      <c:pt idx="744">
                        <c:v>5.0844500000000001E-2</c:v>
                      </c:pt>
                      <c:pt idx="745">
                        <c:v>5.0682100000000001E-2</c:v>
                      </c:pt>
                      <c:pt idx="746">
                        <c:v>5.0519799999999997E-2</c:v>
                      </c:pt>
                      <c:pt idx="747">
                        <c:v>5.0357399999999997E-2</c:v>
                      </c:pt>
                      <c:pt idx="748">
                        <c:v>5.0194999999999997E-2</c:v>
                      </c:pt>
                      <c:pt idx="749">
                        <c:v>5.0032600000000003E-2</c:v>
                      </c:pt>
                      <c:pt idx="750">
                        <c:v>4.9870200000000003E-2</c:v>
                      </c:pt>
                      <c:pt idx="751">
                        <c:v>4.9707800000000003E-2</c:v>
                      </c:pt>
                      <c:pt idx="752">
                        <c:v>4.9545400000000003E-2</c:v>
                      </c:pt>
                      <c:pt idx="753">
                        <c:v>4.9383000000000003E-2</c:v>
                      </c:pt>
                      <c:pt idx="754">
                        <c:v>4.9220600000000003E-2</c:v>
                      </c:pt>
                      <c:pt idx="755">
                        <c:v>4.9058200000000003E-2</c:v>
                      </c:pt>
                      <c:pt idx="756">
                        <c:v>4.8895800000000003E-2</c:v>
                      </c:pt>
                      <c:pt idx="757">
                        <c:v>4.8733400000000003E-2</c:v>
                      </c:pt>
                      <c:pt idx="758">
                        <c:v>4.8571099999999999E-2</c:v>
                      </c:pt>
                      <c:pt idx="759">
                        <c:v>4.8410399999999999E-2</c:v>
                      </c:pt>
                      <c:pt idx="760">
                        <c:v>4.82497E-2</c:v>
                      </c:pt>
                      <c:pt idx="761">
                        <c:v>4.8089100000000003E-2</c:v>
                      </c:pt>
                      <c:pt idx="762">
                        <c:v>4.7928499999999999E-2</c:v>
                      </c:pt>
                      <c:pt idx="763">
                        <c:v>4.7767799999999999E-2</c:v>
                      </c:pt>
                      <c:pt idx="764">
                        <c:v>4.7607200000000002E-2</c:v>
                      </c:pt>
                      <c:pt idx="765">
                        <c:v>4.7446500000000003E-2</c:v>
                      </c:pt>
                      <c:pt idx="766">
                        <c:v>4.7285899999999999E-2</c:v>
                      </c:pt>
                      <c:pt idx="767">
                        <c:v>4.7125300000000002E-2</c:v>
                      </c:pt>
                      <c:pt idx="768">
                        <c:v>4.6964600000000002E-2</c:v>
                      </c:pt>
                      <c:pt idx="769">
                        <c:v>4.6803999999999998E-2</c:v>
                      </c:pt>
                      <c:pt idx="770">
                        <c:v>4.6643299999999999E-2</c:v>
                      </c:pt>
                      <c:pt idx="771">
                        <c:v>4.6482700000000002E-2</c:v>
                      </c:pt>
                      <c:pt idx="772">
                        <c:v>4.6322000000000002E-2</c:v>
                      </c:pt>
                      <c:pt idx="773">
                        <c:v>4.6161399999999998E-2</c:v>
                      </c:pt>
                      <c:pt idx="774">
                        <c:v>4.6000800000000001E-2</c:v>
                      </c:pt>
                      <c:pt idx="775">
                        <c:v>4.5840100000000002E-2</c:v>
                      </c:pt>
                      <c:pt idx="776">
                        <c:v>4.5679499999999998E-2</c:v>
                      </c:pt>
                      <c:pt idx="777">
                        <c:v>4.5518799999999998E-2</c:v>
                      </c:pt>
                      <c:pt idx="778">
                        <c:v>4.5358200000000001E-2</c:v>
                      </c:pt>
                      <c:pt idx="779">
                        <c:v>4.5197599999999997E-2</c:v>
                      </c:pt>
                      <c:pt idx="780">
                        <c:v>4.5036899999999998E-2</c:v>
                      </c:pt>
                      <c:pt idx="781">
                        <c:v>4.4876300000000001E-2</c:v>
                      </c:pt>
                      <c:pt idx="782">
                        <c:v>4.4715600000000001E-2</c:v>
                      </c:pt>
                      <c:pt idx="783">
                        <c:v>4.4554999999999997E-2</c:v>
                      </c:pt>
                      <c:pt idx="784">
                        <c:v>4.4394299999999998E-2</c:v>
                      </c:pt>
                      <c:pt idx="785">
                        <c:v>4.4233700000000001E-2</c:v>
                      </c:pt>
                      <c:pt idx="786">
                        <c:v>4.4073099999999997E-2</c:v>
                      </c:pt>
                      <c:pt idx="787">
                        <c:v>4.3912399999999997E-2</c:v>
                      </c:pt>
                      <c:pt idx="788">
                        <c:v>4.37518E-2</c:v>
                      </c:pt>
                      <c:pt idx="789">
                        <c:v>4.3591100000000001E-2</c:v>
                      </c:pt>
                      <c:pt idx="790">
                        <c:v>4.3430499999999997E-2</c:v>
                      </c:pt>
                      <c:pt idx="791">
                        <c:v>4.3269799999999997E-2</c:v>
                      </c:pt>
                      <c:pt idx="792">
                        <c:v>4.3109599999999998E-2</c:v>
                      </c:pt>
                      <c:pt idx="793">
                        <c:v>4.2951200000000002E-2</c:v>
                      </c:pt>
                      <c:pt idx="794">
                        <c:v>4.2792900000000002E-2</c:v>
                      </c:pt>
                      <c:pt idx="795">
                        <c:v>4.2634499999999999E-2</c:v>
                      </c:pt>
                      <c:pt idx="796">
                        <c:v>4.2476100000000003E-2</c:v>
                      </c:pt>
                      <c:pt idx="797">
                        <c:v>4.23177E-2</c:v>
                      </c:pt>
                      <c:pt idx="798">
                        <c:v>4.21594E-2</c:v>
                      </c:pt>
                      <c:pt idx="799">
                        <c:v>4.2000999999999997E-2</c:v>
                      </c:pt>
                      <c:pt idx="800">
                        <c:v>4.1842600000000001E-2</c:v>
                      </c:pt>
                      <c:pt idx="801">
                        <c:v>4.1684199999999998E-2</c:v>
                      </c:pt>
                      <c:pt idx="802">
                        <c:v>4.1525899999999998E-2</c:v>
                      </c:pt>
                      <c:pt idx="803">
                        <c:v>4.1367500000000001E-2</c:v>
                      </c:pt>
                      <c:pt idx="804">
                        <c:v>4.1209099999999999E-2</c:v>
                      </c:pt>
                      <c:pt idx="805">
                        <c:v>4.1050700000000002E-2</c:v>
                      </c:pt>
                      <c:pt idx="806">
                        <c:v>4.0892400000000002E-2</c:v>
                      </c:pt>
                      <c:pt idx="807">
                        <c:v>4.0733999999999999E-2</c:v>
                      </c:pt>
                      <c:pt idx="808">
                        <c:v>4.0575600000000003E-2</c:v>
                      </c:pt>
                      <c:pt idx="809">
                        <c:v>4.04172E-2</c:v>
                      </c:pt>
                      <c:pt idx="810">
                        <c:v>4.02589E-2</c:v>
                      </c:pt>
                      <c:pt idx="811">
                        <c:v>4.0100499999999997E-2</c:v>
                      </c:pt>
                      <c:pt idx="812">
                        <c:v>3.9942100000000001E-2</c:v>
                      </c:pt>
                      <c:pt idx="813">
                        <c:v>3.9783699999999998E-2</c:v>
                      </c:pt>
                      <c:pt idx="814">
                        <c:v>3.9625399999999998E-2</c:v>
                      </c:pt>
                      <c:pt idx="815">
                        <c:v>3.9467000000000002E-2</c:v>
                      </c:pt>
                      <c:pt idx="816">
                        <c:v>3.9308599999999999E-2</c:v>
                      </c:pt>
                      <c:pt idx="817">
                        <c:v>3.9150200000000003E-2</c:v>
                      </c:pt>
                      <c:pt idx="818">
                        <c:v>3.89918E-2</c:v>
                      </c:pt>
                      <c:pt idx="819">
                        <c:v>3.88335E-2</c:v>
                      </c:pt>
                      <c:pt idx="820">
                        <c:v>3.8675099999999997E-2</c:v>
                      </c:pt>
                      <c:pt idx="821">
                        <c:v>3.8516700000000001E-2</c:v>
                      </c:pt>
                      <c:pt idx="822">
                        <c:v>3.83586E-2</c:v>
                      </c:pt>
                      <c:pt idx="823">
                        <c:v>3.8201100000000002E-2</c:v>
                      </c:pt>
                      <c:pt idx="824">
                        <c:v>3.8043599999999997E-2</c:v>
                      </c:pt>
                      <c:pt idx="825">
                        <c:v>3.7886200000000002E-2</c:v>
                      </c:pt>
                      <c:pt idx="826">
                        <c:v>3.7728699999999997E-2</c:v>
                      </c:pt>
                      <c:pt idx="827">
                        <c:v>3.7571300000000002E-2</c:v>
                      </c:pt>
                      <c:pt idx="828">
                        <c:v>3.7413799999999997E-2</c:v>
                      </c:pt>
                      <c:pt idx="829">
                        <c:v>3.7256299999999999E-2</c:v>
                      </c:pt>
                      <c:pt idx="830">
                        <c:v>3.7098899999999997E-2</c:v>
                      </c:pt>
                      <c:pt idx="831">
                        <c:v>3.6941399999999999E-2</c:v>
                      </c:pt>
                      <c:pt idx="832">
                        <c:v>3.6783999999999997E-2</c:v>
                      </c:pt>
                      <c:pt idx="833">
                        <c:v>3.6626499999999999E-2</c:v>
                      </c:pt>
                      <c:pt idx="834">
                        <c:v>3.6469000000000001E-2</c:v>
                      </c:pt>
                      <c:pt idx="835">
                        <c:v>3.6311599999999999E-2</c:v>
                      </c:pt>
                      <c:pt idx="836">
                        <c:v>3.6154100000000002E-2</c:v>
                      </c:pt>
                      <c:pt idx="837">
                        <c:v>3.5996599999999997E-2</c:v>
                      </c:pt>
                      <c:pt idx="838">
                        <c:v>3.5839200000000002E-2</c:v>
                      </c:pt>
                      <c:pt idx="839">
                        <c:v>3.5681699999999997E-2</c:v>
                      </c:pt>
                      <c:pt idx="840">
                        <c:v>3.5524300000000002E-2</c:v>
                      </c:pt>
                      <c:pt idx="841">
                        <c:v>3.5366799999999997E-2</c:v>
                      </c:pt>
                      <c:pt idx="842">
                        <c:v>3.5209299999999999E-2</c:v>
                      </c:pt>
                      <c:pt idx="843">
                        <c:v>3.5051899999999997E-2</c:v>
                      </c:pt>
                      <c:pt idx="844">
                        <c:v>3.4894399999999999E-2</c:v>
                      </c:pt>
                      <c:pt idx="845">
                        <c:v>3.4736999999999997E-2</c:v>
                      </c:pt>
                      <c:pt idx="846">
                        <c:v>3.4579499999999999E-2</c:v>
                      </c:pt>
                      <c:pt idx="847">
                        <c:v>3.4422000000000001E-2</c:v>
                      </c:pt>
                      <c:pt idx="848">
                        <c:v>3.4264599999999999E-2</c:v>
                      </c:pt>
                      <c:pt idx="849">
                        <c:v>3.4106299999999999E-2</c:v>
                      </c:pt>
                      <c:pt idx="850">
                        <c:v>3.3947600000000001E-2</c:v>
                      </c:pt>
                      <c:pt idx="851">
                        <c:v>3.3788800000000001E-2</c:v>
                      </c:pt>
                      <c:pt idx="852">
                        <c:v>3.3630100000000003E-2</c:v>
                      </c:pt>
                      <c:pt idx="853">
                        <c:v>3.3471399999999998E-2</c:v>
                      </c:pt>
                      <c:pt idx="854">
                        <c:v>3.3312700000000001E-2</c:v>
                      </c:pt>
                      <c:pt idx="855">
                        <c:v>3.3154000000000003E-2</c:v>
                      </c:pt>
                      <c:pt idx="856">
                        <c:v>3.2995299999999998E-2</c:v>
                      </c:pt>
                      <c:pt idx="857">
                        <c:v>3.2836600000000001E-2</c:v>
                      </c:pt>
                      <c:pt idx="858">
                        <c:v>3.2677900000000003E-2</c:v>
                      </c:pt>
                      <c:pt idx="859">
                        <c:v>3.2519199999999998E-2</c:v>
                      </c:pt>
                      <c:pt idx="860">
                        <c:v>3.23605E-2</c:v>
                      </c:pt>
                      <c:pt idx="861">
                        <c:v>3.2201800000000003E-2</c:v>
                      </c:pt>
                      <c:pt idx="862">
                        <c:v>3.2043099999999998E-2</c:v>
                      </c:pt>
                      <c:pt idx="863">
                        <c:v>3.18844E-2</c:v>
                      </c:pt>
                      <c:pt idx="864">
                        <c:v>3.1725700000000003E-2</c:v>
                      </c:pt>
                      <c:pt idx="865">
                        <c:v>3.1566999999999998E-2</c:v>
                      </c:pt>
                      <c:pt idx="866">
                        <c:v>3.14083E-2</c:v>
                      </c:pt>
                      <c:pt idx="867">
                        <c:v>3.1249599999999999E-2</c:v>
                      </c:pt>
                      <c:pt idx="868">
                        <c:v>3.1090900000000001E-2</c:v>
                      </c:pt>
                      <c:pt idx="869">
                        <c:v>3.0932100000000001E-2</c:v>
                      </c:pt>
                      <c:pt idx="870">
                        <c:v>3.0773399999999999E-2</c:v>
                      </c:pt>
                      <c:pt idx="871">
                        <c:v>3.0614700000000002E-2</c:v>
                      </c:pt>
                      <c:pt idx="872">
                        <c:v>3.0455300000000001E-2</c:v>
                      </c:pt>
                      <c:pt idx="873">
                        <c:v>3.0292400000000001E-2</c:v>
                      </c:pt>
                      <c:pt idx="874">
                        <c:v>3.01295E-2</c:v>
                      </c:pt>
                      <c:pt idx="875">
                        <c:v>2.9966599999999999E-2</c:v>
                      </c:pt>
                      <c:pt idx="876">
                        <c:v>2.9803699999999999E-2</c:v>
                      </c:pt>
                      <c:pt idx="877">
                        <c:v>2.9640799999999998E-2</c:v>
                      </c:pt>
                      <c:pt idx="878">
                        <c:v>2.9477900000000001E-2</c:v>
                      </c:pt>
                      <c:pt idx="879">
                        <c:v>2.9315000000000001E-2</c:v>
                      </c:pt>
                      <c:pt idx="880">
                        <c:v>2.91521E-2</c:v>
                      </c:pt>
                      <c:pt idx="881">
                        <c:v>2.8989299999999999E-2</c:v>
                      </c:pt>
                      <c:pt idx="882">
                        <c:v>2.8826399999999999E-2</c:v>
                      </c:pt>
                      <c:pt idx="883">
                        <c:v>2.8663500000000001E-2</c:v>
                      </c:pt>
                      <c:pt idx="884">
                        <c:v>2.8500600000000001E-2</c:v>
                      </c:pt>
                      <c:pt idx="885">
                        <c:v>2.83377E-2</c:v>
                      </c:pt>
                      <c:pt idx="886">
                        <c:v>2.81748E-2</c:v>
                      </c:pt>
                      <c:pt idx="887">
                        <c:v>2.8011899999999999E-2</c:v>
                      </c:pt>
                      <c:pt idx="888">
                        <c:v>2.7848999999999999E-2</c:v>
                      </c:pt>
                      <c:pt idx="889">
                        <c:v>2.7686100000000002E-2</c:v>
                      </c:pt>
                      <c:pt idx="890">
                        <c:v>2.7523300000000001E-2</c:v>
                      </c:pt>
                      <c:pt idx="891">
                        <c:v>2.73604E-2</c:v>
                      </c:pt>
                      <c:pt idx="892">
                        <c:v>2.7197499999999999E-2</c:v>
                      </c:pt>
                      <c:pt idx="893">
                        <c:v>2.70298E-2</c:v>
                      </c:pt>
                      <c:pt idx="894">
                        <c:v>2.6853499999999999E-2</c:v>
                      </c:pt>
                      <c:pt idx="895">
                        <c:v>2.6677200000000002E-2</c:v>
                      </c:pt>
                      <c:pt idx="896">
                        <c:v>2.6500900000000001E-2</c:v>
                      </c:pt>
                      <c:pt idx="897">
                        <c:v>2.63246E-2</c:v>
                      </c:pt>
                      <c:pt idx="898">
                        <c:v>2.6148299999999999E-2</c:v>
                      </c:pt>
                      <c:pt idx="899">
                        <c:v>2.5971999999999999E-2</c:v>
                      </c:pt>
                      <c:pt idx="900">
                        <c:v>2.5795700000000001E-2</c:v>
                      </c:pt>
                      <c:pt idx="901">
                        <c:v>2.5619400000000001E-2</c:v>
                      </c:pt>
                      <c:pt idx="902">
                        <c:v>2.5443199999999999E-2</c:v>
                      </c:pt>
                      <c:pt idx="903">
                        <c:v>2.5266899999999998E-2</c:v>
                      </c:pt>
                      <c:pt idx="904">
                        <c:v>2.5090600000000001E-2</c:v>
                      </c:pt>
                      <c:pt idx="905">
                        <c:v>2.49143E-2</c:v>
                      </c:pt>
                      <c:pt idx="906">
                        <c:v>2.4738E-2</c:v>
                      </c:pt>
                      <c:pt idx="907">
                        <c:v>2.4561699999999999E-2</c:v>
                      </c:pt>
                      <c:pt idx="908">
                        <c:v>2.4385400000000002E-2</c:v>
                      </c:pt>
                      <c:pt idx="909">
                        <c:v>2.4209100000000001E-2</c:v>
                      </c:pt>
                      <c:pt idx="910">
                        <c:v>2.40328E-2</c:v>
                      </c:pt>
                      <c:pt idx="911">
                        <c:v>2.3856499999999999E-2</c:v>
                      </c:pt>
                      <c:pt idx="912">
                        <c:v>2.36542E-2</c:v>
                      </c:pt>
                      <c:pt idx="913">
                        <c:v>2.3449399999999999E-2</c:v>
                      </c:pt>
                      <c:pt idx="914">
                        <c:v>2.3244500000000001E-2</c:v>
                      </c:pt>
                      <c:pt idx="915">
                        <c:v>2.30397E-2</c:v>
                      </c:pt>
                      <c:pt idx="916">
                        <c:v>2.2834799999999999E-2</c:v>
                      </c:pt>
                      <c:pt idx="917">
                        <c:v>2.2630000000000001E-2</c:v>
                      </c:pt>
                      <c:pt idx="918">
                        <c:v>2.24251E-2</c:v>
                      </c:pt>
                      <c:pt idx="919">
                        <c:v>2.2220199999999999E-2</c:v>
                      </c:pt>
                      <c:pt idx="920">
                        <c:v>2.2015400000000001E-2</c:v>
                      </c:pt>
                      <c:pt idx="921">
                        <c:v>2.18105E-2</c:v>
                      </c:pt>
                      <c:pt idx="922">
                        <c:v>2.1605699999999999E-2</c:v>
                      </c:pt>
                      <c:pt idx="923">
                        <c:v>2.1400800000000001E-2</c:v>
                      </c:pt>
                      <c:pt idx="924">
                        <c:v>2.1196E-2</c:v>
                      </c:pt>
                      <c:pt idx="925">
                        <c:v>2.0991099999999999E-2</c:v>
                      </c:pt>
                      <c:pt idx="926">
                        <c:v>2.0786300000000001E-2</c:v>
                      </c:pt>
                      <c:pt idx="927">
                        <c:v>2.05814E-2</c:v>
                      </c:pt>
                      <c:pt idx="928">
                        <c:v>2.0357299999999998E-2</c:v>
                      </c:pt>
                      <c:pt idx="929">
                        <c:v>2.0118299999999999E-2</c:v>
                      </c:pt>
                      <c:pt idx="930">
                        <c:v>1.9879399999999998E-2</c:v>
                      </c:pt>
                      <c:pt idx="931">
                        <c:v>1.9640399999999999E-2</c:v>
                      </c:pt>
                      <c:pt idx="932">
                        <c:v>1.9401499999999999E-2</c:v>
                      </c:pt>
                      <c:pt idx="933">
                        <c:v>1.9162599999999998E-2</c:v>
                      </c:pt>
                      <c:pt idx="934">
                        <c:v>1.8923599999999999E-2</c:v>
                      </c:pt>
                      <c:pt idx="935">
                        <c:v>1.8684699999999999E-2</c:v>
                      </c:pt>
                      <c:pt idx="936">
                        <c:v>1.8445699999999999E-2</c:v>
                      </c:pt>
                      <c:pt idx="937">
                        <c:v>1.8206799999999999E-2</c:v>
                      </c:pt>
                      <c:pt idx="938">
                        <c:v>1.7967799999999999E-2</c:v>
                      </c:pt>
                      <c:pt idx="939">
                        <c:v>1.7728899999999999E-2</c:v>
                      </c:pt>
                      <c:pt idx="940">
                        <c:v>1.7489999999999999E-2</c:v>
                      </c:pt>
                      <c:pt idx="941">
                        <c:v>1.7250999999999999E-2</c:v>
                      </c:pt>
                      <c:pt idx="942">
                        <c:v>1.7009699999999999E-2</c:v>
                      </c:pt>
                      <c:pt idx="943">
                        <c:v>1.6743500000000001E-2</c:v>
                      </c:pt>
                      <c:pt idx="944">
                        <c:v>1.6477200000000001E-2</c:v>
                      </c:pt>
                      <c:pt idx="945">
                        <c:v>1.6211E-2</c:v>
                      </c:pt>
                      <c:pt idx="946">
                        <c:v>1.5944699999999999E-2</c:v>
                      </c:pt>
                      <c:pt idx="947">
                        <c:v>1.5678500000000001E-2</c:v>
                      </c:pt>
                      <c:pt idx="948">
                        <c:v>1.5412199999999999E-2</c:v>
                      </c:pt>
                      <c:pt idx="949">
                        <c:v>1.5146E-2</c:v>
                      </c:pt>
                      <c:pt idx="950">
                        <c:v>1.4879699999999999E-2</c:v>
                      </c:pt>
                      <c:pt idx="951">
                        <c:v>1.46135E-2</c:v>
                      </c:pt>
                      <c:pt idx="952">
                        <c:v>1.4347199999999999E-2</c:v>
                      </c:pt>
                      <c:pt idx="953">
                        <c:v>1.40809E-2</c:v>
                      </c:pt>
                      <c:pt idx="954">
                        <c:v>1.3814699999999999E-2</c:v>
                      </c:pt>
                      <c:pt idx="955">
                        <c:v>1.3543700000000001E-2</c:v>
                      </c:pt>
                      <c:pt idx="956">
                        <c:v>1.3259099999999999E-2</c:v>
                      </c:pt>
                      <c:pt idx="957">
                        <c:v>1.2974400000000001E-2</c:v>
                      </c:pt>
                      <c:pt idx="958">
                        <c:v>1.2689799999999999E-2</c:v>
                      </c:pt>
                      <c:pt idx="959">
                        <c:v>1.24052E-2</c:v>
                      </c:pt>
                      <c:pt idx="960">
                        <c:v>1.2120499999999999E-2</c:v>
                      </c:pt>
                      <c:pt idx="961">
                        <c:v>1.18359E-2</c:v>
                      </c:pt>
                      <c:pt idx="962">
                        <c:v>1.15513E-2</c:v>
                      </c:pt>
                      <c:pt idx="963">
                        <c:v>1.12666E-2</c:v>
                      </c:pt>
                      <c:pt idx="964">
                        <c:v>1.0982E-2</c:v>
                      </c:pt>
                      <c:pt idx="965">
                        <c:v>1.06973E-2</c:v>
                      </c:pt>
                      <c:pt idx="966">
                        <c:v>1.04127E-2</c:v>
                      </c:pt>
                      <c:pt idx="967">
                        <c:v>1.0119400000000001E-2</c:v>
                      </c:pt>
                      <c:pt idx="968">
                        <c:v>9.8250500000000001E-3</c:v>
                      </c:pt>
                      <c:pt idx="969">
                        <c:v>9.5306899999999996E-3</c:v>
                      </c:pt>
                      <c:pt idx="970">
                        <c:v>9.2363399999999991E-3</c:v>
                      </c:pt>
                      <c:pt idx="971">
                        <c:v>8.9419800000000004E-3</c:v>
                      </c:pt>
                      <c:pt idx="972">
                        <c:v>8.6476299999999999E-3</c:v>
                      </c:pt>
                      <c:pt idx="973">
                        <c:v>8.3532899999999993E-3</c:v>
                      </c:pt>
                      <c:pt idx="974">
                        <c:v>8.0589300000000006E-3</c:v>
                      </c:pt>
                      <c:pt idx="975">
                        <c:v>7.7645700000000002E-3</c:v>
                      </c:pt>
                      <c:pt idx="976">
                        <c:v>7.4702199999999996E-3</c:v>
                      </c:pt>
                      <c:pt idx="977">
                        <c:v>7.17354E-3</c:v>
                      </c:pt>
                      <c:pt idx="978">
                        <c:v>6.8763599999999998E-3</c:v>
                      </c:pt>
                      <c:pt idx="979">
                        <c:v>6.5792000000000003E-3</c:v>
                      </c:pt>
                      <c:pt idx="980">
                        <c:v>6.2820200000000001E-3</c:v>
                      </c:pt>
                      <c:pt idx="981">
                        <c:v>5.98484E-3</c:v>
                      </c:pt>
                      <c:pt idx="982">
                        <c:v>5.6876599999999998E-3</c:v>
                      </c:pt>
                      <c:pt idx="983">
                        <c:v>5.3904900000000004E-3</c:v>
                      </c:pt>
                      <c:pt idx="984">
                        <c:v>5.0933100000000002E-3</c:v>
                      </c:pt>
                      <c:pt idx="985">
                        <c:v>4.79614E-3</c:v>
                      </c:pt>
                      <c:pt idx="986">
                        <c:v>4.5048500000000003E-3</c:v>
                      </c:pt>
                      <c:pt idx="987">
                        <c:v>4.2141899999999996E-3</c:v>
                      </c:pt>
                      <c:pt idx="988">
                        <c:v>3.9235299999999997E-3</c:v>
                      </c:pt>
                      <c:pt idx="989">
                        <c:v>3.6328699999999998E-3</c:v>
                      </c:pt>
                      <c:pt idx="990">
                        <c:v>3.34221E-3</c:v>
                      </c:pt>
                      <c:pt idx="991">
                        <c:v>3.05156E-3</c:v>
                      </c:pt>
                      <c:pt idx="992">
                        <c:v>2.7609000000000002E-3</c:v>
                      </c:pt>
                      <c:pt idx="993">
                        <c:v>2.4703099999999999E-3</c:v>
                      </c:pt>
                      <c:pt idx="994">
                        <c:v>2.2697899999999998E-3</c:v>
                      </c:pt>
                      <c:pt idx="995">
                        <c:v>2.0692699999999998E-3</c:v>
                      </c:pt>
                      <c:pt idx="996">
                        <c:v>1.8687599999999999E-3</c:v>
                      </c:pt>
                      <c:pt idx="997">
                        <c:v>1.66825E-3</c:v>
                      </c:pt>
                      <c:pt idx="998">
                        <c:v>1.46773E-3</c:v>
                      </c:pt>
                      <c:pt idx="999">
                        <c:v>1.2672199999999999E-3</c:v>
                      </c:pt>
                      <c:pt idx="1000">
                        <c:v>0</c:v>
                      </c:pt>
                    </c:numCache>
                  </c:numRef>
                </c:val>
                <c:smooth val="0"/>
                <c:extLst>
                  <c:ext xmlns:c16="http://schemas.microsoft.com/office/drawing/2014/chart" uri="{C3380CC4-5D6E-409C-BE32-E72D297353CC}">
                    <c16:uniqueId val="{00000003-E588-4200-9295-F1961F5C8394}"/>
                  </c:ext>
                </c:extLst>
              </c15:ser>
            </c15:filteredLineSeries>
            <c15:filteredLineSeries>
              <c15:ser>
                <c:idx val="1"/>
                <c:order val="1"/>
                <c:tx>
                  <c:v>4.9s</c:v>
                </c:tx>
                <c:spPr>
                  <a:ln w="28575" cap="rnd">
                    <a:solidFill>
                      <a:schemeClr val="accent2"/>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'[4]U-4.2s'!$L$2:$L$1002</c15:sqref>
                        </c15:formulaRef>
                      </c:ext>
                    </c:extLst>
                    <c:numCache>
                      <c:formatCode>General</c:formatCode>
                      <c:ptCount val="1001"/>
                      <c:pt idx="0">
                        <c:v>0</c:v>
                      </c:pt>
                      <c:pt idx="1">
                        <c:v>1.29236E-3</c:v>
                      </c:pt>
                      <c:pt idx="2">
                        <c:v>1.4963400000000001E-3</c:v>
                      </c:pt>
                      <c:pt idx="3">
                        <c:v>1.70032E-3</c:v>
                      </c:pt>
                      <c:pt idx="4">
                        <c:v>1.9042900000000001E-3</c:v>
                      </c:pt>
                      <c:pt idx="5">
                        <c:v>2.1082700000000002E-3</c:v>
                      </c:pt>
                      <c:pt idx="6">
                        <c:v>2.31226E-3</c:v>
                      </c:pt>
                      <c:pt idx="7">
                        <c:v>2.5162399999999999E-3</c:v>
                      </c:pt>
                      <c:pt idx="8">
                        <c:v>2.8112100000000002E-3</c:v>
                      </c:pt>
                      <c:pt idx="9">
                        <c:v>3.1062500000000001E-3</c:v>
                      </c:pt>
                      <c:pt idx="10">
                        <c:v>3.4012700000000001E-3</c:v>
                      </c:pt>
                      <c:pt idx="11">
                        <c:v>3.69631E-3</c:v>
                      </c:pt>
                      <c:pt idx="12">
                        <c:v>3.9913500000000003E-3</c:v>
                      </c:pt>
                      <c:pt idx="13">
                        <c:v>4.2863900000000002E-3</c:v>
                      </c:pt>
                      <c:pt idx="14">
                        <c:v>4.5814300000000001E-3</c:v>
                      </c:pt>
                      <c:pt idx="15">
                        <c:v>4.8769900000000003E-3</c:v>
                      </c:pt>
                      <c:pt idx="16">
                        <c:v>5.1773599999999998E-3</c:v>
                      </c:pt>
                      <c:pt idx="17">
                        <c:v>5.47775E-3</c:v>
                      </c:pt>
                      <c:pt idx="18">
                        <c:v>5.7781300000000002E-3</c:v>
                      </c:pt>
                      <c:pt idx="19">
                        <c:v>6.0785199999999996E-3</c:v>
                      </c:pt>
                      <c:pt idx="20">
                        <c:v>6.3788999999999998E-3</c:v>
                      </c:pt>
                      <c:pt idx="21">
                        <c:v>6.6792900000000001E-3</c:v>
                      </c:pt>
                      <c:pt idx="22">
                        <c:v>6.9796600000000004E-3</c:v>
                      </c:pt>
                      <c:pt idx="23">
                        <c:v>7.2800399999999998E-3</c:v>
                      </c:pt>
                      <c:pt idx="24">
                        <c:v>7.5796300000000004E-3</c:v>
                      </c:pt>
                      <c:pt idx="25">
                        <c:v>7.8755200000000004E-3</c:v>
                      </c:pt>
                      <c:pt idx="26">
                        <c:v>8.1714200000000004E-3</c:v>
                      </c:pt>
                      <c:pt idx="27">
                        <c:v>8.4673100000000005E-3</c:v>
                      </c:pt>
                      <c:pt idx="28">
                        <c:v>8.7631800000000006E-3</c:v>
                      </c:pt>
                      <c:pt idx="29">
                        <c:v>9.0590700000000007E-3</c:v>
                      </c:pt>
                      <c:pt idx="30">
                        <c:v>9.3549700000000006E-3</c:v>
                      </c:pt>
                      <c:pt idx="31">
                        <c:v>9.6508600000000007E-3</c:v>
                      </c:pt>
                      <c:pt idx="32">
                        <c:v>9.9467500000000007E-3</c:v>
                      </c:pt>
                      <c:pt idx="33">
                        <c:v>1.0242599999999999E-2</c:v>
                      </c:pt>
                      <c:pt idx="34">
                        <c:v>1.05372E-2</c:v>
                      </c:pt>
                      <c:pt idx="35">
                        <c:v>1.08214E-2</c:v>
                      </c:pt>
                      <c:pt idx="36">
                        <c:v>1.1105500000000001E-2</c:v>
                      </c:pt>
                      <c:pt idx="37">
                        <c:v>1.1389700000000001E-2</c:v>
                      </c:pt>
                      <c:pt idx="38">
                        <c:v>1.1673899999999999E-2</c:v>
                      </c:pt>
                      <c:pt idx="39">
                        <c:v>1.1958E-2</c:v>
                      </c:pt>
                      <c:pt idx="40">
                        <c:v>1.2242100000000001E-2</c:v>
                      </c:pt>
                      <c:pt idx="41">
                        <c:v>1.2526300000000001E-2</c:v>
                      </c:pt>
                      <c:pt idx="42">
                        <c:v>1.2810500000000001E-2</c:v>
                      </c:pt>
                      <c:pt idx="43">
                        <c:v>1.30946E-2</c:v>
                      </c:pt>
                      <c:pt idx="44">
                        <c:v>1.33788E-2</c:v>
                      </c:pt>
                      <c:pt idx="45">
                        <c:v>1.36629E-2</c:v>
                      </c:pt>
                      <c:pt idx="46">
                        <c:v>1.3931799999999999E-2</c:v>
                      </c:pt>
                      <c:pt idx="47">
                        <c:v>1.4195299999999999E-2</c:v>
                      </c:pt>
                      <c:pt idx="48">
                        <c:v>1.44589E-2</c:v>
                      </c:pt>
                      <c:pt idx="49">
                        <c:v>1.4722499999999999E-2</c:v>
                      </c:pt>
                      <c:pt idx="50">
                        <c:v>1.49861E-2</c:v>
                      </c:pt>
                      <c:pt idx="51">
                        <c:v>1.52497E-2</c:v>
                      </c:pt>
                      <c:pt idx="52">
                        <c:v>1.5513300000000001E-2</c:v>
                      </c:pt>
                      <c:pt idx="53">
                        <c:v>1.5776800000000001E-2</c:v>
                      </c:pt>
                      <c:pt idx="54">
                        <c:v>1.60404E-2</c:v>
                      </c:pt>
                      <c:pt idx="55">
                        <c:v>1.6303999999999999E-2</c:v>
                      </c:pt>
                      <c:pt idx="56">
                        <c:v>1.6567599999999998E-2</c:v>
                      </c:pt>
                      <c:pt idx="57">
                        <c:v>1.6831200000000001E-2</c:v>
                      </c:pt>
                      <c:pt idx="58">
                        <c:v>1.70948E-2</c:v>
                      </c:pt>
                      <c:pt idx="59">
                        <c:v>1.73315E-2</c:v>
                      </c:pt>
                      <c:pt idx="60">
                        <c:v>1.75657E-2</c:v>
                      </c:pt>
                      <c:pt idx="61">
                        <c:v>1.77999E-2</c:v>
                      </c:pt>
                      <c:pt idx="62">
                        <c:v>1.8034100000000001E-2</c:v>
                      </c:pt>
                      <c:pt idx="63">
                        <c:v>1.8268400000000001E-2</c:v>
                      </c:pt>
                      <c:pt idx="64">
                        <c:v>1.8502600000000001E-2</c:v>
                      </c:pt>
                      <c:pt idx="65">
                        <c:v>1.8736800000000001E-2</c:v>
                      </c:pt>
                      <c:pt idx="66">
                        <c:v>1.8970999999999998E-2</c:v>
                      </c:pt>
                      <c:pt idx="67">
                        <c:v>1.9205199999999999E-2</c:v>
                      </c:pt>
                      <c:pt idx="68">
                        <c:v>1.9439499999999998E-2</c:v>
                      </c:pt>
                      <c:pt idx="69">
                        <c:v>1.9673699999999999E-2</c:v>
                      </c:pt>
                      <c:pt idx="70">
                        <c:v>1.9907899999999999E-2</c:v>
                      </c:pt>
                      <c:pt idx="71">
                        <c:v>2.01421E-2</c:v>
                      </c:pt>
                      <c:pt idx="72">
                        <c:v>2.03763E-2</c:v>
                      </c:pt>
                      <c:pt idx="73">
                        <c:v>2.0594999999999999E-2</c:v>
                      </c:pt>
                      <c:pt idx="74">
                        <c:v>2.0793499999999999E-2</c:v>
                      </c:pt>
                      <c:pt idx="75">
                        <c:v>2.0992E-2</c:v>
                      </c:pt>
                      <c:pt idx="76">
                        <c:v>2.1190500000000001E-2</c:v>
                      </c:pt>
                      <c:pt idx="77">
                        <c:v>2.1388999999999998E-2</c:v>
                      </c:pt>
                      <c:pt idx="78">
                        <c:v>2.1587499999999999E-2</c:v>
                      </c:pt>
                      <c:pt idx="79">
                        <c:v>2.1786E-2</c:v>
                      </c:pt>
                      <c:pt idx="80">
                        <c:v>2.1984500000000001E-2</c:v>
                      </c:pt>
                      <c:pt idx="81">
                        <c:v>2.2183000000000001E-2</c:v>
                      </c:pt>
                      <c:pt idx="82">
                        <c:v>2.2381600000000001E-2</c:v>
                      </c:pt>
                      <c:pt idx="83">
                        <c:v>2.2579999999999999E-2</c:v>
                      </c:pt>
                      <c:pt idx="84">
                        <c:v>2.27786E-2</c:v>
                      </c:pt>
                      <c:pt idx="85">
                        <c:v>2.29771E-2</c:v>
                      </c:pt>
                      <c:pt idx="86">
                        <c:v>2.3175600000000001E-2</c:v>
                      </c:pt>
                      <c:pt idx="87">
                        <c:v>2.3374099999999998E-2</c:v>
                      </c:pt>
                      <c:pt idx="88">
                        <c:v>2.3572599999999999E-2</c:v>
                      </c:pt>
                      <c:pt idx="89">
                        <c:v>2.3768399999999999E-2</c:v>
                      </c:pt>
                      <c:pt idx="90">
                        <c:v>2.3936800000000001E-2</c:v>
                      </c:pt>
                      <c:pt idx="91">
                        <c:v>2.4105100000000001E-2</c:v>
                      </c:pt>
                      <c:pt idx="92">
                        <c:v>2.42735E-2</c:v>
                      </c:pt>
                      <c:pt idx="93">
                        <c:v>2.4441899999999999E-2</c:v>
                      </c:pt>
                      <c:pt idx="94">
                        <c:v>2.4610300000000002E-2</c:v>
                      </c:pt>
                      <c:pt idx="95">
                        <c:v>2.4778700000000001E-2</c:v>
                      </c:pt>
                      <c:pt idx="96">
                        <c:v>2.49471E-2</c:v>
                      </c:pt>
                      <c:pt idx="97">
                        <c:v>2.5115499999999999E-2</c:v>
                      </c:pt>
                      <c:pt idx="98">
                        <c:v>2.5283900000000002E-2</c:v>
                      </c:pt>
                      <c:pt idx="99">
                        <c:v>2.5452200000000001E-2</c:v>
                      </c:pt>
                      <c:pt idx="100">
                        <c:v>2.56206E-2</c:v>
                      </c:pt>
                      <c:pt idx="101">
                        <c:v>2.5788999999999999E-2</c:v>
                      </c:pt>
                      <c:pt idx="102">
                        <c:v>2.5957399999999999E-2</c:v>
                      </c:pt>
                      <c:pt idx="103">
                        <c:v>2.6125800000000001E-2</c:v>
                      </c:pt>
                      <c:pt idx="104">
                        <c:v>2.62942E-2</c:v>
                      </c:pt>
                      <c:pt idx="105">
                        <c:v>2.6462599999999999E-2</c:v>
                      </c:pt>
                      <c:pt idx="106">
                        <c:v>2.6630999999999998E-2</c:v>
                      </c:pt>
                      <c:pt idx="107">
                        <c:v>2.6799300000000002E-2</c:v>
                      </c:pt>
                      <c:pt idx="108">
                        <c:v>2.69579E-2</c:v>
                      </c:pt>
                      <c:pt idx="109">
                        <c:v>2.71109E-2</c:v>
                      </c:pt>
                      <c:pt idx="110">
                        <c:v>2.7263900000000001E-2</c:v>
                      </c:pt>
                      <c:pt idx="111">
                        <c:v>2.7417E-2</c:v>
                      </c:pt>
                      <c:pt idx="112">
                        <c:v>2.7570000000000001E-2</c:v>
                      </c:pt>
                      <c:pt idx="113">
                        <c:v>2.7723000000000001E-2</c:v>
                      </c:pt>
                      <c:pt idx="114">
                        <c:v>2.7876000000000001E-2</c:v>
                      </c:pt>
                      <c:pt idx="115">
                        <c:v>2.8028999999999998E-2</c:v>
                      </c:pt>
                      <c:pt idx="116">
                        <c:v>2.8182100000000002E-2</c:v>
                      </c:pt>
                      <c:pt idx="117">
                        <c:v>2.8335099999999998E-2</c:v>
                      </c:pt>
                      <c:pt idx="118">
                        <c:v>2.8488099999999999E-2</c:v>
                      </c:pt>
                      <c:pt idx="119">
                        <c:v>2.8641099999999999E-2</c:v>
                      </c:pt>
                      <c:pt idx="120">
                        <c:v>2.8794199999999999E-2</c:v>
                      </c:pt>
                      <c:pt idx="121">
                        <c:v>2.8947199999999999E-2</c:v>
                      </c:pt>
                      <c:pt idx="122">
                        <c:v>2.91002E-2</c:v>
                      </c:pt>
                      <c:pt idx="123">
                        <c:v>2.92532E-2</c:v>
                      </c:pt>
                      <c:pt idx="124">
                        <c:v>2.94062E-2</c:v>
                      </c:pt>
                      <c:pt idx="125">
                        <c:v>2.95593E-2</c:v>
                      </c:pt>
                      <c:pt idx="126">
                        <c:v>2.9712300000000001E-2</c:v>
                      </c:pt>
                      <c:pt idx="127">
                        <c:v>2.9865300000000001E-2</c:v>
                      </c:pt>
                      <c:pt idx="128">
                        <c:v>3.0018300000000001E-2</c:v>
                      </c:pt>
                      <c:pt idx="129">
                        <c:v>3.01663E-2</c:v>
                      </c:pt>
                      <c:pt idx="130">
                        <c:v>3.0313199999999998E-2</c:v>
                      </c:pt>
                      <c:pt idx="131">
                        <c:v>3.0460000000000001E-2</c:v>
                      </c:pt>
                      <c:pt idx="132">
                        <c:v>3.0606899999999999E-2</c:v>
                      </c:pt>
                      <c:pt idx="133">
                        <c:v>3.0753699999999998E-2</c:v>
                      </c:pt>
                      <c:pt idx="134">
                        <c:v>3.0900500000000001E-2</c:v>
                      </c:pt>
                      <c:pt idx="135">
                        <c:v>3.1047399999999999E-2</c:v>
                      </c:pt>
                      <c:pt idx="136">
                        <c:v>3.1194199999999998E-2</c:v>
                      </c:pt>
                      <c:pt idx="137">
                        <c:v>3.1341099999999997E-2</c:v>
                      </c:pt>
                      <c:pt idx="138">
                        <c:v>3.1487899999999999E-2</c:v>
                      </c:pt>
                      <c:pt idx="139">
                        <c:v>3.1634799999999998E-2</c:v>
                      </c:pt>
                      <c:pt idx="140">
                        <c:v>3.17816E-2</c:v>
                      </c:pt>
                      <c:pt idx="141">
                        <c:v>3.1928400000000003E-2</c:v>
                      </c:pt>
                      <c:pt idx="142">
                        <c:v>3.2075300000000001E-2</c:v>
                      </c:pt>
                      <c:pt idx="143">
                        <c:v>3.2222099999999997E-2</c:v>
                      </c:pt>
                      <c:pt idx="144">
                        <c:v>3.2369000000000002E-2</c:v>
                      </c:pt>
                      <c:pt idx="145">
                        <c:v>3.2515799999999997E-2</c:v>
                      </c:pt>
                      <c:pt idx="146">
                        <c:v>3.2662700000000003E-2</c:v>
                      </c:pt>
                      <c:pt idx="147">
                        <c:v>3.2809499999999998E-2</c:v>
                      </c:pt>
                      <c:pt idx="148">
                        <c:v>3.2956399999999997E-2</c:v>
                      </c:pt>
                      <c:pt idx="149">
                        <c:v>3.3103199999999999E-2</c:v>
                      </c:pt>
                      <c:pt idx="150">
                        <c:v>3.3250000000000002E-2</c:v>
                      </c:pt>
                      <c:pt idx="151">
                        <c:v>3.33969E-2</c:v>
                      </c:pt>
                      <c:pt idx="152">
                        <c:v>3.35429E-2</c:v>
                      </c:pt>
                      <c:pt idx="153">
                        <c:v>3.3686899999999999E-2</c:v>
                      </c:pt>
                      <c:pt idx="154">
                        <c:v>3.3831E-2</c:v>
                      </c:pt>
                      <c:pt idx="155">
                        <c:v>3.3975100000000001E-2</c:v>
                      </c:pt>
                      <c:pt idx="156">
                        <c:v>3.4119200000000002E-2</c:v>
                      </c:pt>
                      <c:pt idx="157">
                        <c:v>3.4263200000000001E-2</c:v>
                      </c:pt>
                      <c:pt idx="158">
                        <c:v>3.4407300000000002E-2</c:v>
                      </c:pt>
                      <c:pt idx="159">
                        <c:v>3.4551400000000003E-2</c:v>
                      </c:pt>
                      <c:pt idx="160">
                        <c:v>3.4695400000000001E-2</c:v>
                      </c:pt>
                      <c:pt idx="161">
                        <c:v>3.4839500000000002E-2</c:v>
                      </c:pt>
                      <c:pt idx="162">
                        <c:v>3.4983599999999997E-2</c:v>
                      </c:pt>
                      <c:pt idx="163">
                        <c:v>3.5127600000000002E-2</c:v>
                      </c:pt>
                      <c:pt idx="164">
                        <c:v>3.5271700000000003E-2</c:v>
                      </c:pt>
                      <c:pt idx="165">
                        <c:v>3.5415799999999997E-2</c:v>
                      </c:pt>
                      <c:pt idx="166">
                        <c:v>3.5559800000000003E-2</c:v>
                      </c:pt>
                      <c:pt idx="167">
                        <c:v>3.5703899999999997E-2</c:v>
                      </c:pt>
                      <c:pt idx="168">
                        <c:v>3.5847999999999998E-2</c:v>
                      </c:pt>
                      <c:pt idx="169">
                        <c:v>3.5992000000000003E-2</c:v>
                      </c:pt>
                      <c:pt idx="170">
                        <c:v>3.6136099999999997E-2</c:v>
                      </c:pt>
                      <c:pt idx="171">
                        <c:v>3.6280199999999999E-2</c:v>
                      </c:pt>
                      <c:pt idx="172">
                        <c:v>3.6424199999999997E-2</c:v>
                      </c:pt>
                      <c:pt idx="173">
                        <c:v>3.6568299999999998E-2</c:v>
                      </c:pt>
                      <c:pt idx="174">
                        <c:v>3.6712399999999999E-2</c:v>
                      </c:pt>
                      <c:pt idx="175">
                        <c:v>3.6856399999999997E-2</c:v>
                      </c:pt>
                      <c:pt idx="176">
                        <c:v>3.7000499999999999E-2</c:v>
                      </c:pt>
                      <c:pt idx="177">
                        <c:v>3.71446E-2</c:v>
                      </c:pt>
                      <c:pt idx="178">
                        <c:v>3.7288599999999998E-2</c:v>
                      </c:pt>
                      <c:pt idx="179">
                        <c:v>3.7432899999999998E-2</c:v>
                      </c:pt>
                      <c:pt idx="180">
                        <c:v>3.7577100000000002E-2</c:v>
                      </c:pt>
                      <c:pt idx="181">
                        <c:v>3.7721400000000002E-2</c:v>
                      </c:pt>
                      <c:pt idx="182">
                        <c:v>3.7865599999999999E-2</c:v>
                      </c:pt>
                      <c:pt idx="183">
                        <c:v>3.8009899999999999E-2</c:v>
                      </c:pt>
                      <c:pt idx="184">
                        <c:v>3.8154199999999999E-2</c:v>
                      </c:pt>
                      <c:pt idx="185">
                        <c:v>3.8298400000000003E-2</c:v>
                      </c:pt>
                      <c:pt idx="186">
                        <c:v>3.8442700000000003E-2</c:v>
                      </c:pt>
                      <c:pt idx="187">
                        <c:v>3.85869E-2</c:v>
                      </c:pt>
                      <c:pt idx="188">
                        <c:v>3.87312E-2</c:v>
                      </c:pt>
                      <c:pt idx="189">
                        <c:v>3.88755E-2</c:v>
                      </c:pt>
                      <c:pt idx="190">
                        <c:v>3.9019699999999997E-2</c:v>
                      </c:pt>
                      <c:pt idx="191">
                        <c:v>3.9163999999999997E-2</c:v>
                      </c:pt>
                      <c:pt idx="192">
                        <c:v>3.9308200000000001E-2</c:v>
                      </c:pt>
                      <c:pt idx="193">
                        <c:v>3.9452500000000001E-2</c:v>
                      </c:pt>
                      <c:pt idx="194">
                        <c:v>3.9596800000000001E-2</c:v>
                      </c:pt>
                      <c:pt idx="195">
                        <c:v>3.9740999999999999E-2</c:v>
                      </c:pt>
                      <c:pt idx="196">
                        <c:v>3.9885299999999999E-2</c:v>
                      </c:pt>
                      <c:pt idx="197">
                        <c:v>4.0029500000000003E-2</c:v>
                      </c:pt>
                      <c:pt idx="198">
                        <c:v>4.0173800000000003E-2</c:v>
                      </c:pt>
                      <c:pt idx="199">
                        <c:v>4.0318100000000003E-2</c:v>
                      </c:pt>
                      <c:pt idx="200">
                        <c:v>4.04623E-2</c:v>
                      </c:pt>
                      <c:pt idx="201">
                        <c:v>4.06066E-2</c:v>
                      </c:pt>
                      <c:pt idx="202">
                        <c:v>4.0750799999999997E-2</c:v>
                      </c:pt>
                      <c:pt idx="203">
                        <c:v>4.0895099999999997E-2</c:v>
                      </c:pt>
                      <c:pt idx="204">
                        <c:v>4.1039399999999997E-2</c:v>
                      </c:pt>
                      <c:pt idx="205">
                        <c:v>4.1183600000000001E-2</c:v>
                      </c:pt>
                      <c:pt idx="206">
                        <c:v>4.1327900000000001E-2</c:v>
                      </c:pt>
                      <c:pt idx="207">
                        <c:v>4.1472099999999998E-2</c:v>
                      </c:pt>
                      <c:pt idx="208">
                        <c:v>4.1616399999999998E-2</c:v>
                      </c:pt>
                      <c:pt idx="209">
                        <c:v>4.1763000000000002E-2</c:v>
                      </c:pt>
                      <c:pt idx="210">
                        <c:v>4.1910200000000002E-2</c:v>
                      </c:pt>
                      <c:pt idx="211">
                        <c:v>4.2057299999999999E-2</c:v>
                      </c:pt>
                      <c:pt idx="212">
                        <c:v>4.2204400000000003E-2</c:v>
                      </c:pt>
                      <c:pt idx="213">
                        <c:v>4.2351600000000003E-2</c:v>
                      </c:pt>
                      <c:pt idx="214">
                        <c:v>4.24987E-2</c:v>
                      </c:pt>
                      <c:pt idx="215">
                        <c:v>4.2645799999999998E-2</c:v>
                      </c:pt>
                      <c:pt idx="216">
                        <c:v>4.2792999999999998E-2</c:v>
                      </c:pt>
                      <c:pt idx="217">
                        <c:v>4.2940100000000002E-2</c:v>
                      </c:pt>
                      <c:pt idx="218">
                        <c:v>4.3087199999999999E-2</c:v>
                      </c:pt>
                      <c:pt idx="219">
                        <c:v>4.3234399999999999E-2</c:v>
                      </c:pt>
                      <c:pt idx="220">
                        <c:v>4.3381500000000003E-2</c:v>
                      </c:pt>
                      <c:pt idx="221">
                        <c:v>4.3528600000000001E-2</c:v>
                      </c:pt>
                      <c:pt idx="222">
                        <c:v>4.3675800000000001E-2</c:v>
                      </c:pt>
                      <c:pt idx="223">
                        <c:v>4.3822899999999998E-2</c:v>
                      </c:pt>
                      <c:pt idx="224">
                        <c:v>4.3970000000000002E-2</c:v>
                      </c:pt>
                      <c:pt idx="225">
                        <c:v>4.4117200000000002E-2</c:v>
                      </c:pt>
                      <c:pt idx="226">
                        <c:v>4.4264299999999999E-2</c:v>
                      </c:pt>
                      <c:pt idx="227">
                        <c:v>4.4411399999999997E-2</c:v>
                      </c:pt>
                      <c:pt idx="228">
                        <c:v>4.4558599999999997E-2</c:v>
                      </c:pt>
                      <c:pt idx="229">
                        <c:v>4.4705700000000001E-2</c:v>
                      </c:pt>
                      <c:pt idx="230">
                        <c:v>4.4852799999999998E-2</c:v>
                      </c:pt>
                      <c:pt idx="231">
                        <c:v>4.4999999999999998E-2</c:v>
                      </c:pt>
                      <c:pt idx="232">
                        <c:v>4.5147100000000003E-2</c:v>
                      </c:pt>
                      <c:pt idx="233">
                        <c:v>4.52942E-2</c:v>
                      </c:pt>
                      <c:pt idx="234">
                        <c:v>4.54414E-2</c:v>
                      </c:pt>
                      <c:pt idx="235">
                        <c:v>4.5588499999999997E-2</c:v>
                      </c:pt>
                      <c:pt idx="236">
                        <c:v>4.5735600000000001E-2</c:v>
                      </c:pt>
                      <c:pt idx="237">
                        <c:v>4.5882800000000001E-2</c:v>
                      </c:pt>
                      <c:pt idx="238">
                        <c:v>4.6029899999999999E-2</c:v>
                      </c:pt>
                      <c:pt idx="239">
                        <c:v>4.6177000000000003E-2</c:v>
                      </c:pt>
                      <c:pt idx="240">
                        <c:v>4.6324200000000003E-2</c:v>
                      </c:pt>
                      <c:pt idx="241">
                        <c:v>4.64713E-2</c:v>
                      </c:pt>
                      <c:pt idx="242">
                        <c:v>4.66185E-2</c:v>
                      </c:pt>
                      <c:pt idx="243">
                        <c:v>4.6769600000000001E-2</c:v>
                      </c:pt>
                      <c:pt idx="244">
                        <c:v>4.6920799999999999E-2</c:v>
                      </c:pt>
                      <c:pt idx="245">
                        <c:v>4.7072000000000003E-2</c:v>
                      </c:pt>
                      <c:pt idx="246">
                        <c:v>4.72232E-2</c:v>
                      </c:pt>
                      <c:pt idx="247">
                        <c:v>4.7374300000000001E-2</c:v>
                      </c:pt>
                      <c:pt idx="248">
                        <c:v>4.7525499999999998E-2</c:v>
                      </c:pt>
                      <c:pt idx="249">
                        <c:v>4.7676700000000002E-2</c:v>
                      </c:pt>
                      <c:pt idx="250">
                        <c:v>4.7827799999999997E-2</c:v>
                      </c:pt>
                      <c:pt idx="251">
                        <c:v>4.7979000000000001E-2</c:v>
                      </c:pt>
                      <c:pt idx="252">
                        <c:v>4.8130199999999998E-2</c:v>
                      </c:pt>
                      <c:pt idx="253">
                        <c:v>4.8281400000000002E-2</c:v>
                      </c:pt>
                      <c:pt idx="254">
                        <c:v>4.8432500000000003E-2</c:v>
                      </c:pt>
                      <c:pt idx="255">
                        <c:v>4.85837E-2</c:v>
                      </c:pt>
                      <c:pt idx="256">
                        <c:v>4.8734899999999998E-2</c:v>
                      </c:pt>
                      <c:pt idx="257">
                        <c:v>4.8885999999999999E-2</c:v>
                      </c:pt>
                      <c:pt idx="258">
                        <c:v>4.9037200000000003E-2</c:v>
                      </c:pt>
                      <c:pt idx="259">
                        <c:v>4.91884E-2</c:v>
                      </c:pt>
                      <c:pt idx="260">
                        <c:v>4.9339500000000001E-2</c:v>
                      </c:pt>
                      <c:pt idx="261">
                        <c:v>4.9490699999999999E-2</c:v>
                      </c:pt>
                      <c:pt idx="262">
                        <c:v>4.9641900000000003E-2</c:v>
                      </c:pt>
                      <c:pt idx="263">
                        <c:v>4.97931E-2</c:v>
                      </c:pt>
                      <c:pt idx="264">
                        <c:v>4.9944200000000001E-2</c:v>
                      </c:pt>
                      <c:pt idx="265">
                        <c:v>5.0095399999999998E-2</c:v>
                      </c:pt>
                      <c:pt idx="266">
                        <c:v>5.0246600000000002E-2</c:v>
                      </c:pt>
                      <c:pt idx="267">
                        <c:v>5.0397699999999997E-2</c:v>
                      </c:pt>
                      <c:pt idx="268">
                        <c:v>5.0548900000000001E-2</c:v>
                      </c:pt>
                      <c:pt idx="269">
                        <c:v>5.0700099999999998E-2</c:v>
                      </c:pt>
                      <c:pt idx="270">
                        <c:v>5.0851199999999999E-2</c:v>
                      </c:pt>
                      <c:pt idx="271">
                        <c:v>5.1002400000000003E-2</c:v>
                      </c:pt>
                      <c:pt idx="272">
                        <c:v>5.11536E-2</c:v>
                      </c:pt>
                      <c:pt idx="273">
                        <c:v>5.1304799999999998E-2</c:v>
                      </c:pt>
                      <c:pt idx="274">
                        <c:v>5.1455899999999999E-2</c:v>
                      </c:pt>
                      <c:pt idx="275">
                        <c:v>5.1607100000000003E-2</c:v>
                      </c:pt>
                      <c:pt idx="276">
                        <c:v>5.17583E-2</c:v>
                      </c:pt>
                      <c:pt idx="277">
                        <c:v>5.1909400000000001E-2</c:v>
                      </c:pt>
                      <c:pt idx="278">
                        <c:v>5.2060599999999999E-2</c:v>
                      </c:pt>
                      <c:pt idx="279">
                        <c:v>5.2211800000000003E-2</c:v>
                      </c:pt>
                      <c:pt idx="280">
                        <c:v>5.2362899999999997E-2</c:v>
                      </c:pt>
                      <c:pt idx="281">
                        <c:v>5.25126E-2</c:v>
                      </c:pt>
                      <c:pt idx="282">
                        <c:v>5.2661899999999998E-2</c:v>
                      </c:pt>
                      <c:pt idx="283">
                        <c:v>5.2811200000000003E-2</c:v>
                      </c:pt>
                      <c:pt idx="284">
                        <c:v>5.2960599999999997E-2</c:v>
                      </c:pt>
                      <c:pt idx="285">
                        <c:v>5.3109900000000002E-2</c:v>
                      </c:pt>
                      <c:pt idx="286">
                        <c:v>5.32592E-2</c:v>
                      </c:pt>
                      <c:pt idx="287">
                        <c:v>5.3408600000000001E-2</c:v>
                      </c:pt>
                      <c:pt idx="288">
                        <c:v>5.3557899999999999E-2</c:v>
                      </c:pt>
                      <c:pt idx="289">
                        <c:v>5.3707199999999997E-2</c:v>
                      </c:pt>
                      <c:pt idx="290">
                        <c:v>5.3856599999999998E-2</c:v>
                      </c:pt>
                      <c:pt idx="291">
                        <c:v>5.4005900000000003E-2</c:v>
                      </c:pt>
                      <c:pt idx="292">
                        <c:v>5.4155200000000001E-2</c:v>
                      </c:pt>
                      <c:pt idx="293">
                        <c:v>5.4304600000000001E-2</c:v>
                      </c:pt>
                      <c:pt idx="294">
                        <c:v>5.44539E-2</c:v>
                      </c:pt>
                      <c:pt idx="295">
                        <c:v>5.4603199999999998E-2</c:v>
                      </c:pt>
                      <c:pt idx="296">
                        <c:v>5.4752599999999998E-2</c:v>
                      </c:pt>
                      <c:pt idx="297">
                        <c:v>5.4901899999999997E-2</c:v>
                      </c:pt>
                      <c:pt idx="298">
                        <c:v>5.5051200000000002E-2</c:v>
                      </c:pt>
                      <c:pt idx="299">
                        <c:v>5.5200600000000002E-2</c:v>
                      </c:pt>
                      <c:pt idx="300">
                        <c:v>5.53499E-2</c:v>
                      </c:pt>
                      <c:pt idx="301">
                        <c:v>5.5499199999999999E-2</c:v>
                      </c:pt>
                      <c:pt idx="302">
                        <c:v>5.5648599999999999E-2</c:v>
                      </c:pt>
                      <c:pt idx="303">
                        <c:v>5.5797899999999998E-2</c:v>
                      </c:pt>
                      <c:pt idx="304">
                        <c:v>5.5947299999999998E-2</c:v>
                      </c:pt>
                      <c:pt idx="305">
                        <c:v>5.6096600000000003E-2</c:v>
                      </c:pt>
                      <c:pt idx="306">
                        <c:v>5.6245900000000001E-2</c:v>
                      </c:pt>
                      <c:pt idx="307">
                        <c:v>5.6395300000000002E-2</c:v>
                      </c:pt>
                      <c:pt idx="308">
                        <c:v>5.65446E-2</c:v>
                      </c:pt>
                      <c:pt idx="309">
                        <c:v>5.6693899999999998E-2</c:v>
                      </c:pt>
                      <c:pt idx="310">
                        <c:v>5.6843299999999999E-2</c:v>
                      </c:pt>
                      <c:pt idx="311">
                        <c:v>5.6992599999999997E-2</c:v>
                      </c:pt>
                      <c:pt idx="312">
                        <c:v>5.7141900000000002E-2</c:v>
                      </c:pt>
                      <c:pt idx="313">
                        <c:v>5.7291300000000003E-2</c:v>
                      </c:pt>
                      <c:pt idx="314">
                        <c:v>5.7440600000000001E-2</c:v>
                      </c:pt>
                      <c:pt idx="315">
                        <c:v>5.7589899999999999E-2</c:v>
                      </c:pt>
                      <c:pt idx="316">
                        <c:v>5.77393E-2</c:v>
                      </c:pt>
                      <c:pt idx="317">
                        <c:v>5.7888599999999998E-2</c:v>
                      </c:pt>
                      <c:pt idx="318">
                        <c:v>5.8037900000000003E-2</c:v>
                      </c:pt>
                      <c:pt idx="319">
                        <c:v>5.8187299999999997E-2</c:v>
                      </c:pt>
                      <c:pt idx="320">
                        <c:v>5.8336600000000002E-2</c:v>
                      </c:pt>
                      <c:pt idx="321">
                        <c:v>5.84859E-2</c:v>
                      </c:pt>
                      <c:pt idx="322">
                        <c:v>5.8635300000000001E-2</c:v>
                      </c:pt>
                      <c:pt idx="323">
                        <c:v>5.8784599999999999E-2</c:v>
                      </c:pt>
                      <c:pt idx="324">
                        <c:v>5.8932999999999999E-2</c:v>
                      </c:pt>
                      <c:pt idx="325">
                        <c:v>5.90812E-2</c:v>
                      </c:pt>
                      <c:pt idx="326">
                        <c:v>5.9229400000000001E-2</c:v>
                      </c:pt>
                      <c:pt idx="327">
                        <c:v>5.9377600000000003E-2</c:v>
                      </c:pt>
                      <c:pt idx="328">
                        <c:v>5.9525700000000001E-2</c:v>
                      </c:pt>
                      <c:pt idx="329">
                        <c:v>5.9673900000000002E-2</c:v>
                      </c:pt>
                      <c:pt idx="330">
                        <c:v>5.9822100000000003E-2</c:v>
                      </c:pt>
                      <c:pt idx="331">
                        <c:v>5.9970299999999997E-2</c:v>
                      </c:pt>
                      <c:pt idx="332">
                        <c:v>6.0118400000000002E-2</c:v>
                      </c:pt>
                      <c:pt idx="333">
                        <c:v>6.0266599999999997E-2</c:v>
                      </c:pt>
                      <c:pt idx="334">
                        <c:v>6.0414799999999998E-2</c:v>
                      </c:pt>
                      <c:pt idx="335">
                        <c:v>6.0562999999999999E-2</c:v>
                      </c:pt>
                      <c:pt idx="336">
                        <c:v>6.0711099999999997E-2</c:v>
                      </c:pt>
                      <c:pt idx="337">
                        <c:v>6.0859299999999998E-2</c:v>
                      </c:pt>
                      <c:pt idx="338">
                        <c:v>6.1007499999999999E-2</c:v>
                      </c:pt>
                      <c:pt idx="339">
                        <c:v>6.11557E-2</c:v>
                      </c:pt>
                      <c:pt idx="340">
                        <c:v>6.1303799999999999E-2</c:v>
                      </c:pt>
                      <c:pt idx="341">
                        <c:v>6.1452E-2</c:v>
                      </c:pt>
                      <c:pt idx="342">
                        <c:v>6.1600200000000001E-2</c:v>
                      </c:pt>
                      <c:pt idx="343">
                        <c:v>6.1748400000000002E-2</c:v>
                      </c:pt>
                      <c:pt idx="344">
                        <c:v>6.18965E-2</c:v>
                      </c:pt>
                      <c:pt idx="345">
                        <c:v>6.2044700000000001E-2</c:v>
                      </c:pt>
                      <c:pt idx="346">
                        <c:v>6.2192900000000002E-2</c:v>
                      </c:pt>
                      <c:pt idx="347">
                        <c:v>6.2341100000000003E-2</c:v>
                      </c:pt>
                      <c:pt idx="348">
                        <c:v>6.2489200000000002E-2</c:v>
                      </c:pt>
                      <c:pt idx="349">
                        <c:v>6.2637399999999996E-2</c:v>
                      </c:pt>
                      <c:pt idx="350">
                        <c:v>6.2785599999999997E-2</c:v>
                      </c:pt>
                      <c:pt idx="351">
                        <c:v>6.2933799999999998E-2</c:v>
                      </c:pt>
                      <c:pt idx="352">
                        <c:v>6.3081899999999996E-2</c:v>
                      </c:pt>
                      <c:pt idx="353">
                        <c:v>6.3230099999999997E-2</c:v>
                      </c:pt>
                      <c:pt idx="354">
                        <c:v>6.3378299999999999E-2</c:v>
                      </c:pt>
                      <c:pt idx="355">
                        <c:v>6.35265E-2</c:v>
                      </c:pt>
                      <c:pt idx="356">
                        <c:v>6.3674599999999998E-2</c:v>
                      </c:pt>
                      <c:pt idx="357">
                        <c:v>6.3822799999999999E-2</c:v>
                      </c:pt>
                      <c:pt idx="358">
                        <c:v>6.3971E-2</c:v>
                      </c:pt>
                      <c:pt idx="359">
                        <c:v>6.4119200000000001E-2</c:v>
                      </c:pt>
                      <c:pt idx="360">
                        <c:v>6.4267299999999999E-2</c:v>
                      </c:pt>
                      <c:pt idx="361">
                        <c:v>6.4415500000000001E-2</c:v>
                      </c:pt>
                      <c:pt idx="362">
                        <c:v>6.4563700000000002E-2</c:v>
                      </c:pt>
                      <c:pt idx="363">
                        <c:v>6.4711900000000003E-2</c:v>
                      </c:pt>
                      <c:pt idx="364">
                        <c:v>6.4860000000000001E-2</c:v>
                      </c:pt>
                      <c:pt idx="365">
                        <c:v>6.5008200000000002E-2</c:v>
                      </c:pt>
                      <c:pt idx="366">
                        <c:v>6.5156400000000003E-2</c:v>
                      </c:pt>
                      <c:pt idx="367">
                        <c:v>6.5304600000000004E-2</c:v>
                      </c:pt>
                      <c:pt idx="368">
                        <c:v>6.5444299999999997E-2</c:v>
                      </c:pt>
                      <c:pt idx="369">
                        <c:v>6.55781E-2</c:v>
                      </c:pt>
                      <c:pt idx="370">
                        <c:v>6.5711800000000001E-2</c:v>
                      </c:pt>
                      <c:pt idx="371">
                        <c:v>6.5845500000000001E-2</c:v>
                      </c:pt>
                      <c:pt idx="372">
                        <c:v>6.5979200000000002E-2</c:v>
                      </c:pt>
                      <c:pt idx="373">
                        <c:v>6.6112900000000002E-2</c:v>
                      </c:pt>
                      <c:pt idx="374">
                        <c:v>6.6246700000000006E-2</c:v>
                      </c:pt>
                      <c:pt idx="375">
                        <c:v>6.6380400000000006E-2</c:v>
                      </c:pt>
                      <c:pt idx="376">
                        <c:v>6.6514100000000007E-2</c:v>
                      </c:pt>
                      <c:pt idx="377">
                        <c:v>6.6647799999999993E-2</c:v>
                      </c:pt>
                      <c:pt idx="378">
                        <c:v>6.6781599999999997E-2</c:v>
                      </c:pt>
                      <c:pt idx="379">
                        <c:v>6.6915299999999997E-2</c:v>
                      </c:pt>
                      <c:pt idx="380">
                        <c:v>6.7048999999999997E-2</c:v>
                      </c:pt>
                      <c:pt idx="381">
                        <c:v>6.7182699999999998E-2</c:v>
                      </c:pt>
                      <c:pt idx="382">
                        <c:v>6.7316500000000001E-2</c:v>
                      </c:pt>
                      <c:pt idx="383">
                        <c:v>6.7450200000000002E-2</c:v>
                      </c:pt>
                      <c:pt idx="384">
                        <c:v>6.7583900000000002E-2</c:v>
                      </c:pt>
                      <c:pt idx="385">
                        <c:v>6.7717600000000003E-2</c:v>
                      </c:pt>
                      <c:pt idx="386">
                        <c:v>6.7851400000000006E-2</c:v>
                      </c:pt>
                      <c:pt idx="387">
                        <c:v>6.7985100000000007E-2</c:v>
                      </c:pt>
                      <c:pt idx="388">
                        <c:v>6.8118799999999993E-2</c:v>
                      </c:pt>
                      <c:pt idx="389">
                        <c:v>6.8252499999999994E-2</c:v>
                      </c:pt>
                      <c:pt idx="390">
                        <c:v>6.8386299999999997E-2</c:v>
                      </c:pt>
                      <c:pt idx="391">
                        <c:v>6.8519999999999998E-2</c:v>
                      </c:pt>
                      <c:pt idx="392">
                        <c:v>6.8653699999999998E-2</c:v>
                      </c:pt>
                      <c:pt idx="393">
                        <c:v>6.8787399999999999E-2</c:v>
                      </c:pt>
                      <c:pt idx="394">
                        <c:v>6.8921200000000002E-2</c:v>
                      </c:pt>
                      <c:pt idx="395">
                        <c:v>6.9054900000000002E-2</c:v>
                      </c:pt>
                      <c:pt idx="396">
                        <c:v>6.9188600000000003E-2</c:v>
                      </c:pt>
                      <c:pt idx="397">
                        <c:v>6.9322300000000003E-2</c:v>
                      </c:pt>
                      <c:pt idx="398">
                        <c:v>6.9456100000000007E-2</c:v>
                      </c:pt>
                      <c:pt idx="399">
                        <c:v>6.9589799999999993E-2</c:v>
                      </c:pt>
                      <c:pt idx="400">
                        <c:v>6.9723499999999994E-2</c:v>
                      </c:pt>
                      <c:pt idx="401">
                        <c:v>6.9857199999999994E-2</c:v>
                      </c:pt>
                      <c:pt idx="402">
                        <c:v>6.9990899999999995E-2</c:v>
                      </c:pt>
                      <c:pt idx="403">
                        <c:v>7.0124699999999998E-2</c:v>
                      </c:pt>
                      <c:pt idx="404">
                        <c:v>7.0258399999999999E-2</c:v>
                      </c:pt>
                      <c:pt idx="405">
                        <c:v>7.0392099999999999E-2</c:v>
                      </c:pt>
                      <c:pt idx="406">
                        <c:v>7.05258E-2</c:v>
                      </c:pt>
                      <c:pt idx="407">
                        <c:v>7.0659600000000003E-2</c:v>
                      </c:pt>
                      <c:pt idx="408">
                        <c:v>7.0793300000000003E-2</c:v>
                      </c:pt>
                      <c:pt idx="409">
                        <c:v>7.0927000000000004E-2</c:v>
                      </c:pt>
                      <c:pt idx="410">
                        <c:v>7.1060700000000004E-2</c:v>
                      </c:pt>
                      <c:pt idx="411">
                        <c:v>7.1194499999999994E-2</c:v>
                      </c:pt>
                      <c:pt idx="412">
                        <c:v>7.1314799999999998E-2</c:v>
                      </c:pt>
                      <c:pt idx="413">
                        <c:v>7.1413900000000002E-2</c:v>
                      </c:pt>
                      <c:pt idx="414">
                        <c:v>7.1513099999999996E-2</c:v>
                      </c:pt>
                      <c:pt idx="415">
                        <c:v>7.1612300000000004E-2</c:v>
                      </c:pt>
                      <c:pt idx="416">
                        <c:v>7.1711399999999995E-2</c:v>
                      </c:pt>
                      <c:pt idx="417">
                        <c:v>7.1810600000000002E-2</c:v>
                      </c:pt>
                      <c:pt idx="418">
                        <c:v>7.1909699999999993E-2</c:v>
                      </c:pt>
                      <c:pt idx="419">
                        <c:v>7.2008900000000001E-2</c:v>
                      </c:pt>
                      <c:pt idx="420">
                        <c:v>7.2108099999999994E-2</c:v>
                      </c:pt>
                      <c:pt idx="421">
                        <c:v>7.2207199999999999E-2</c:v>
                      </c:pt>
                      <c:pt idx="422">
                        <c:v>7.2306400000000007E-2</c:v>
                      </c:pt>
                      <c:pt idx="423">
                        <c:v>7.2405499999999998E-2</c:v>
                      </c:pt>
                      <c:pt idx="424">
                        <c:v>7.2504700000000005E-2</c:v>
                      </c:pt>
                      <c:pt idx="425">
                        <c:v>7.2603899999999999E-2</c:v>
                      </c:pt>
                      <c:pt idx="426">
                        <c:v>7.2703000000000004E-2</c:v>
                      </c:pt>
                      <c:pt idx="427">
                        <c:v>7.2802199999999997E-2</c:v>
                      </c:pt>
                      <c:pt idx="428">
                        <c:v>7.2901300000000002E-2</c:v>
                      </c:pt>
                      <c:pt idx="429">
                        <c:v>7.3000499999999996E-2</c:v>
                      </c:pt>
                      <c:pt idx="430">
                        <c:v>7.3099700000000004E-2</c:v>
                      </c:pt>
                      <c:pt idx="431">
                        <c:v>7.3198799999999994E-2</c:v>
                      </c:pt>
                      <c:pt idx="432">
                        <c:v>7.3298000000000002E-2</c:v>
                      </c:pt>
                      <c:pt idx="433">
                        <c:v>7.3397100000000007E-2</c:v>
                      </c:pt>
                      <c:pt idx="434">
                        <c:v>7.3496300000000001E-2</c:v>
                      </c:pt>
                      <c:pt idx="435">
                        <c:v>7.3595499999999994E-2</c:v>
                      </c:pt>
                      <c:pt idx="436">
                        <c:v>7.3694599999999999E-2</c:v>
                      </c:pt>
                      <c:pt idx="437">
                        <c:v>7.3793800000000007E-2</c:v>
                      </c:pt>
                      <c:pt idx="438">
                        <c:v>7.3892899999999997E-2</c:v>
                      </c:pt>
                      <c:pt idx="439">
                        <c:v>7.3992100000000005E-2</c:v>
                      </c:pt>
                      <c:pt idx="440">
                        <c:v>7.4091299999999999E-2</c:v>
                      </c:pt>
                      <c:pt idx="441">
                        <c:v>7.4190400000000004E-2</c:v>
                      </c:pt>
                      <c:pt idx="442">
                        <c:v>7.4289599999999997E-2</c:v>
                      </c:pt>
                      <c:pt idx="443">
                        <c:v>7.4388800000000005E-2</c:v>
                      </c:pt>
                      <c:pt idx="444">
                        <c:v>7.4487899999999996E-2</c:v>
                      </c:pt>
                      <c:pt idx="445">
                        <c:v>7.4587100000000003E-2</c:v>
                      </c:pt>
                      <c:pt idx="446">
                        <c:v>7.4686199999999994E-2</c:v>
                      </c:pt>
                      <c:pt idx="447">
                        <c:v>7.4785400000000002E-2</c:v>
                      </c:pt>
                      <c:pt idx="448">
                        <c:v>7.4884599999999996E-2</c:v>
                      </c:pt>
                      <c:pt idx="449">
                        <c:v>7.49837E-2</c:v>
                      </c:pt>
                      <c:pt idx="450">
                        <c:v>7.5082899999999994E-2</c:v>
                      </c:pt>
                      <c:pt idx="451">
                        <c:v>7.5181999999999999E-2</c:v>
                      </c:pt>
                      <c:pt idx="452">
                        <c:v>7.5281200000000006E-2</c:v>
                      </c:pt>
                      <c:pt idx="453">
                        <c:v>7.53804E-2</c:v>
                      </c:pt>
                      <c:pt idx="454">
                        <c:v>7.5479500000000005E-2</c:v>
                      </c:pt>
                      <c:pt idx="455">
                        <c:v>7.5578699999999999E-2</c:v>
                      </c:pt>
                      <c:pt idx="456">
                        <c:v>7.56661E-2</c:v>
                      </c:pt>
                      <c:pt idx="457">
                        <c:v>7.5704599999999997E-2</c:v>
                      </c:pt>
                      <c:pt idx="458">
                        <c:v>7.5743199999999997E-2</c:v>
                      </c:pt>
                      <c:pt idx="459">
                        <c:v>7.5781699999999994E-2</c:v>
                      </c:pt>
                      <c:pt idx="460">
                        <c:v>7.5820200000000004E-2</c:v>
                      </c:pt>
                      <c:pt idx="461">
                        <c:v>7.5858800000000004E-2</c:v>
                      </c:pt>
                      <c:pt idx="462">
                        <c:v>7.5897300000000001E-2</c:v>
                      </c:pt>
                      <c:pt idx="463">
                        <c:v>7.5935900000000001E-2</c:v>
                      </c:pt>
                      <c:pt idx="464">
                        <c:v>7.5974399999999997E-2</c:v>
                      </c:pt>
                      <c:pt idx="465">
                        <c:v>7.6012899999999994E-2</c:v>
                      </c:pt>
                      <c:pt idx="466">
                        <c:v>7.6051499999999994E-2</c:v>
                      </c:pt>
                      <c:pt idx="467">
                        <c:v>7.6090000000000005E-2</c:v>
                      </c:pt>
                      <c:pt idx="468">
                        <c:v>7.6128600000000005E-2</c:v>
                      </c:pt>
                      <c:pt idx="469">
                        <c:v>7.6167100000000001E-2</c:v>
                      </c:pt>
                      <c:pt idx="470">
                        <c:v>7.6205599999999998E-2</c:v>
                      </c:pt>
                      <c:pt idx="471">
                        <c:v>7.6244199999999998E-2</c:v>
                      </c:pt>
                      <c:pt idx="472">
                        <c:v>7.6282699999999995E-2</c:v>
                      </c:pt>
                      <c:pt idx="473">
                        <c:v>7.6321299999999995E-2</c:v>
                      </c:pt>
                      <c:pt idx="474">
                        <c:v>7.6359800000000005E-2</c:v>
                      </c:pt>
                      <c:pt idx="475">
                        <c:v>7.6398300000000002E-2</c:v>
                      </c:pt>
                      <c:pt idx="476">
                        <c:v>7.6436900000000002E-2</c:v>
                      </c:pt>
                      <c:pt idx="477">
                        <c:v>7.6475399999999999E-2</c:v>
                      </c:pt>
                      <c:pt idx="478">
                        <c:v>7.6513999999999999E-2</c:v>
                      </c:pt>
                      <c:pt idx="479">
                        <c:v>7.6552499999999996E-2</c:v>
                      </c:pt>
                      <c:pt idx="480">
                        <c:v>7.6591000000000006E-2</c:v>
                      </c:pt>
                      <c:pt idx="481">
                        <c:v>7.6629600000000006E-2</c:v>
                      </c:pt>
                      <c:pt idx="482">
                        <c:v>7.6668100000000003E-2</c:v>
                      </c:pt>
                      <c:pt idx="483">
                        <c:v>7.6706700000000003E-2</c:v>
                      </c:pt>
                      <c:pt idx="484">
                        <c:v>7.67452E-2</c:v>
                      </c:pt>
                      <c:pt idx="485">
                        <c:v>7.6783699999999996E-2</c:v>
                      </c:pt>
                      <c:pt idx="486">
                        <c:v>7.6822299999999996E-2</c:v>
                      </c:pt>
                      <c:pt idx="487">
                        <c:v>7.6860800000000007E-2</c:v>
                      </c:pt>
                      <c:pt idx="488">
                        <c:v>7.6899400000000007E-2</c:v>
                      </c:pt>
                      <c:pt idx="489">
                        <c:v>7.6937900000000004E-2</c:v>
                      </c:pt>
                      <c:pt idx="490">
                        <c:v>7.69764E-2</c:v>
                      </c:pt>
                      <c:pt idx="491">
                        <c:v>7.7015E-2</c:v>
                      </c:pt>
                      <c:pt idx="492">
                        <c:v>7.7053499999999997E-2</c:v>
                      </c:pt>
                      <c:pt idx="493">
                        <c:v>7.7091999999999994E-2</c:v>
                      </c:pt>
                      <c:pt idx="494">
                        <c:v>7.7130599999999994E-2</c:v>
                      </c:pt>
                      <c:pt idx="495">
                        <c:v>7.7169100000000004E-2</c:v>
                      </c:pt>
                      <c:pt idx="496">
                        <c:v>7.7207700000000004E-2</c:v>
                      </c:pt>
                      <c:pt idx="497">
                        <c:v>7.7246200000000001E-2</c:v>
                      </c:pt>
                      <c:pt idx="498">
                        <c:v>7.7284699999999998E-2</c:v>
                      </c:pt>
                      <c:pt idx="499">
                        <c:v>7.7323299999999998E-2</c:v>
                      </c:pt>
                      <c:pt idx="500">
                        <c:v>7.7361799999999994E-2</c:v>
                      </c:pt>
                      <c:pt idx="501">
                        <c:v>7.7325500000000005E-2</c:v>
                      </c:pt>
                      <c:pt idx="502">
                        <c:v>7.7289099999999999E-2</c:v>
                      </c:pt>
                      <c:pt idx="503">
                        <c:v>7.7252699999999994E-2</c:v>
                      </c:pt>
                      <c:pt idx="504">
                        <c:v>7.7216300000000002E-2</c:v>
                      </c:pt>
                      <c:pt idx="505">
                        <c:v>7.7179999999999999E-2</c:v>
                      </c:pt>
                      <c:pt idx="506">
                        <c:v>7.7143600000000007E-2</c:v>
                      </c:pt>
                      <c:pt idx="507">
                        <c:v>7.7107200000000001E-2</c:v>
                      </c:pt>
                      <c:pt idx="508">
                        <c:v>7.7070899999999998E-2</c:v>
                      </c:pt>
                      <c:pt idx="509">
                        <c:v>7.7034500000000006E-2</c:v>
                      </c:pt>
                      <c:pt idx="510">
                        <c:v>7.69981E-2</c:v>
                      </c:pt>
                      <c:pt idx="511">
                        <c:v>7.6961699999999994E-2</c:v>
                      </c:pt>
                      <c:pt idx="512">
                        <c:v>7.6925400000000005E-2</c:v>
                      </c:pt>
                      <c:pt idx="513">
                        <c:v>7.6888999999999999E-2</c:v>
                      </c:pt>
                      <c:pt idx="514">
                        <c:v>7.6852599999999993E-2</c:v>
                      </c:pt>
                      <c:pt idx="515">
                        <c:v>7.6816200000000001E-2</c:v>
                      </c:pt>
                      <c:pt idx="516">
                        <c:v>7.6779899999999998E-2</c:v>
                      </c:pt>
                      <c:pt idx="517">
                        <c:v>7.6743500000000006E-2</c:v>
                      </c:pt>
                      <c:pt idx="518">
                        <c:v>7.67071E-2</c:v>
                      </c:pt>
                      <c:pt idx="519">
                        <c:v>7.6670799999999997E-2</c:v>
                      </c:pt>
                      <c:pt idx="520">
                        <c:v>7.6634400000000005E-2</c:v>
                      </c:pt>
                      <c:pt idx="521">
                        <c:v>7.6597999999999999E-2</c:v>
                      </c:pt>
                      <c:pt idx="522">
                        <c:v>7.6561599999999994E-2</c:v>
                      </c:pt>
                      <c:pt idx="523">
                        <c:v>7.6525300000000004E-2</c:v>
                      </c:pt>
                      <c:pt idx="524">
                        <c:v>7.6488899999999999E-2</c:v>
                      </c:pt>
                      <c:pt idx="525">
                        <c:v>7.6452500000000007E-2</c:v>
                      </c:pt>
                      <c:pt idx="526">
                        <c:v>7.6416200000000004E-2</c:v>
                      </c:pt>
                      <c:pt idx="527">
                        <c:v>7.6379799999999998E-2</c:v>
                      </c:pt>
                      <c:pt idx="528">
                        <c:v>7.6343400000000006E-2</c:v>
                      </c:pt>
                      <c:pt idx="529">
                        <c:v>7.6307E-2</c:v>
                      </c:pt>
                      <c:pt idx="530">
                        <c:v>7.6270699999999997E-2</c:v>
                      </c:pt>
                      <c:pt idx="531">
                        <c:v>7.6234300000000005E-2</c:v>
                      </c:pt>
                      <c:pt idx="532">
                        <c:v>7.6197899999999999E-2</c:v>
                      </c:pt>
                      <c:pt idx="533">
                        <c:v>7.6161499999999993E-2</c:v>
                      </c:pt>
                      <c:pt idx="534">
                        <c:v>7.6125200000000004E-2</c:v>
                      </c:pt>
                      <c:pt idx="535">
                        <c:v>7.6088799999999998E-2</c:v>
                      </c:pt>
                      <c:pt idx="536">
                        <c:v>7.6052400000000006E-2</c:v>
                      </c:pt>
                      <c:pt idx="537">
                        <c:v>7.6016100000000003E-2</c:v>
                      </c:pt>
                      <c:pt idx="538">
                        <c:v>7.5979699999999997E-2</c:v>
                      </c:pt>
                      <c:pt idx="539">
                        <c:v>7.5943300000000005E-2</c:v>
                      </c:pt>
                      <c:pt idx="540">
                        <c:v>7.5906899999999999E-2</c:v>
                      </c:pt>
                      <c:pt idx="541">
                        <c:v>7.5870599999999996E-2</c:v>
                      </c:pt>
                      <c:pt idx="542">
                        <c:v>7.5834200000000004E-2</c:v>
                      </c:pt>
                      <c:pt idx="543">
                        <c:v>7.5797799999999999E-2</c:v>
                      </c:pt>
                      <c:pt idx="544">
                        <c:v>7.5761499999999996E-2</c:v>
                      </c:pt>
                      <c:pt idx="545">
                        <c:v>7.5676300000000002E-2</c:v>
                      </c:pt>
                      <c:pt idx="546">
                        <c:v>7.5579499999999994E-2</c:v>
                      </c:pt>
                      <c:pt idx="547">
                        <c:v>7.5482599999999997E-2</c:v>
                      </c:pt>
                      <c:pt idx="548">
                        <c:v>7.53857E-2</c:v>
                      </c:pt>
                      <c:pt idx="549">
                        <c:v>7.5288900000000006E-2</c:v>
                      </c:pt>
                      <c:pt idx="550">
                        <c:v>7.5191999999999995E-2</c:v>
                      </c:pt>
                      <c:pt idx="551">
                        <c:v>7.5095200000000001E-2</c:v>
                      </c:pt>
                      <c:pt idx="552">
                        <c:v>7.4998300000000004E-2</c:v>
                      </c:pt>
                      <c:pt idx="553">
                        <c:v>7.4901400000000007E-2</c:v>
                      </c:pt>
                      <c:pt idx="554">
                        <c:v>7.4804599999999999E-2</c:v>
                      </c:pt>
                      <c:pt idx="555">
                        <c:v>7.4707700000000002E-2</c:v>
                      </c:pt>
                      <c:pt idx="556">
                        <c:v>7.4610899999999994E-2</c:v>
                      </c:pt>
                      <c:pt idx="557">
                        <c:v>7.4513999999999997E-2</c:v>
                      </c:pt>
                      <c:pt idx="558">
                        <c:v>7.44171E-2</c:v>
                      </c:pt>
                      <c:pt idx="559">
                        <c:v>7.4320300000000006E-2</c:v>
                      </c:pt>
                      <c:pt idx="560">
                        <c:v>7.4223399999999995E-2</c:v>
                      </c:pt>
                      <c:pt idx="561">
                        <c:v>7.4126499999999998E-2</c:v>
                      </c:pt>
                      <c:pt idx="562">
                        <c:v>7.4029700000000004E-2</c:v>
                      </c:pt>
                      <c:pt idx="563">
                        <c:v>7.3932800000000007E-2</c:v>
                      </c:pt>
                      <c:pt idx="564">
                        <c:v>7.3835999999999999E-2</c:v>
                      </c:pt>
                      <c:pt idx="565">
                        <c:v>7.3739100000000002E-2</c:v>
                      </c:pt>
                      <c:pt idx="566">
                        <c:v>7.3642200000000005E-2</c:v>
                      </c:pt>
                      <c:pt idx="567">
                        <c:v>7.3545399999999997E-2</c:v>
                      </c:pt>
                      <c:pt idx="568">
                        <c:v>7.34485E-2</c:v>
                      </c:pt>
                      <c:pt idx="569">
                        <c:v>7.3351600000000003E-2</c:v>
                      </c:pt>
                      <c:pt idx="570">
                        <c:v>7.3254799999999995E-2</c:v>
                      </c:pt>
                      <c:pt idx="571">
                        <c:v>7.3157899999999998E-2</c:v>
                      </c:pt>
                      <c:pt idx="572">
                        <c:v>7.3061100000000004E-2</c:v>
                      </c:pt>
                      <c:pt idx="573">
                        <c:v>7.2964200000000007E-2</c:v>
                      </c:pt>
                      <c:pt idx="574">
                        <c:v>7.2867299999999996E-2</c:v>
                      </c:pt>
                      <c:pt idx="575">
                        <c:v>7.2770500000000002E-2</c:v>
                      </c:pt>
                      <c:pt idx="576">
                        <c:v>7.2673600000000005E-2</c:v>
                      </c:pt>
                      <c:pt idx="577">
                        <c:v>7.2576699999999994E-2</c:v>
                      </c:pt>
                      <c:pt idx="578">
                        <c:v>7.24799E-2</c:v>
                      </c:pt>
                      <c:pt idx="579">
                        <c:v>7.2383000000000003E-2</c:v>
                      </c:pt>
                      <c:pt idx="580">
                        <c:v>7.2286199999999995E-2</c:v>
                      </c:pt>
                      <c:pt idx="581">
                        <c:v>7.2189299999999998E-2</c:v>
                      </c:pt>
                      <c:pt idx="582">
                        <c:v>7.2092400000000001E-2</c:v>
                      </c:pt>
                      <c:pt idx="583">
                        <c:v>7.1995600000000007E-2</c:v>
                      </c:pt>
                      <c:pt idx="584">
                        <c:v>7.1898699999999996E-2</c:v>
                      </c:pt>
                      <c:pt idx="585">
                        <c:v>7.1801799999999999E-2</c:v>
                      </c:pt>
                      <c:pt idx="586">
                        <c:v>7.1705000000000005E-2</c:v>
                      </c:pt>
                      <c:pt idx="587">
                        <c:v>7.1608099999999994E-2</c:v>
                      </c:pt>
                      <c:pt idx="588">
                        <c:v>7.15113E-2</c:v>
                      </c:pt>
                      <c:pt idx="589">
                        <c:v>7.1392800000000006E-2</c:v>
                      </c:pt>
                      <c:pt idx="590">
                        <c:v>7.1260500000000004E-2</c:v>
                      </c:pt>
                      <c:pt idx="591">
                        <c:v>7.1128300000000005E-2</c:v>
                      </c:pt>
                      <c:pt idx="592">
                        <c:v>7.0996000000000004E-2</c:v>
                      </c:pt>
                      <c:pt idx="593">
                        <c:v>7.0863800000000005E-2</c:v>
                      </c:pt>
                      <c:pt idx="594">
                        <c:v>7.0731600000000006E-2</c:v>
                      </c:pt>
                      <c:pt idx="595">
                        <c:v>7.0599300000000004E-2</c:v>
                      </c:pt>
                      <c:pt idx="596">
                        <c:v>7.0467100000000005E-2</c:v>
                      </c:pt>
                      <c:pt idx="597">
                        <c:v>7.0334900000000006E-2</c:v>
                      </c:pt>
                      <c:pt idx="598">
                        <c:v>7.0202600000000004E-2</c:v>
                      </c:pt>
                      <c:pt idx="599">
                        <c:v>7.0070400000000005E-2</c:v>
                      </c:pt>
                      <c:pt idx="600">
                        <c:v>6.9938100000000003E-2</c:v>
                      </c:pt>
                      <c:pt idx="601">
                        <c:v>6.9805900000000004E-2</c:v>
                      </c:pt>
                      <c:pt idx="602">
                        <c:v>6.9673700000000005E-2</c:v>
                      </c:pt>
                      <c:pt idx="603">
                        <c:v>6.9541400000000003E-2</c:v>
                      </c:pt>
                      <c:pt idx="604">
                        <c:v>6.9409200000000004E-2</c:v>
                      </c:pt>
                      <c:pt idx="605">
                        <c:v>6.9277000000000005E-2</c:v>
                      </c:pt>
                      <c:pt idx="606">
                        <c:v>6.9144700000000003E-2</c:v>
                      </c:pt>
                      <c:pt idx="607">
                        <c:v>6.9012500000000004E-2</c:v>
                      </c:pt>
                      <c:pt idx="608">
                        <c:v>6.8880200000000003E-2</c:v>
                      </c:pt>
                      <c:pt idx="609">
                        <c:v>6.8748000000000004E-2</c:v>
                      </c:pt>
                      <c:pt idx="610">
                        <c:v>6.8615800000000005E-2</c:v>
                      </c:pt>
                      <c:pt idx="611">
                        <c:v>6.8483500000000003E-2</c:v>
                      </c:pt>
                      <c:pt idx="612">
                        <c:v>6.8351300000000004E-2</c:v>
                      </c:pt>
                      <c:pt idx="613">
                        <c:v>6.8219000000000002E-2</c:v>
                      </c:pt>
                      <c:pt idx="614">
                        <c:v>6.8086800000000003E-2</c:v>
                      </c:pt>
                      <c:pt idx="615">
                        <c:v>6.7954600000000004E-2</c:v>
                      </c:pt>
                      <c:pt idx="616">
                        <c:v>6.7822300000000002E-2</c:v>
                      </c:pt>
                      <c:pt idx="617">
                        <c:v>6.7690100000000003E-2</c:v>
                      </c:pt>
                      <c:pt idx="618">
                        <c:v>6.7557900000000004E-2</c:v>
                      </c:pt>
                      <c:pt idx="619">
                        <c:v>6.7425600000000002E-2</c:v>
                      </c:pt>
                      <c:pt idx="620">
                        <c:v>6.7293400000000003E-2</c:v>
                      </c:pt>
                      <c:pt idx="621">
                        <c:v>6.7161100000000001E-2</c:v>
                      </c:pt>
                      <c:pt idx="622">
                        <c:v>6.7028900000000002E-2</c:v>
                      </c:pt>
                      <c:pt idx="623">
                        <c:v>6.6896700000000003E-2</c:v>
                      </c:pt>
                      <c:pt idx="624">
                        <c:v>6.6764400000000002E-2</c:v>
                      </c:pt>
                      <c:pt idx="625">
                        <c:v>6.6632200000000003E-2</c:v>
                      </c:pt>
                      <c:pt idx="626">
                        <c:v>6.6500000000000004E-2</c:v>
                      </c:pt>
                      <c:pt idx="627">
                        <c:v>6.6367700000000002E-2</c:v>
                      </c:pt>
                      <c:pt idx="628">
                        <c:v>6.6235500000000003E-2</c:v>
                      </c:pt>
                      <c:pt idx="629">
                        <c:v>6.6103200000000001E-2</c:v>
                      </c:pt>
                      <c:pt idx="630">
                        <c:v>6.5971000000000002E-2</c:v>
                      </c:pt>
                      <c:pt idx="631">
                        <c:v>6.5838800000000003E-2</c:v>
                      </c:pt>
                      <c:pt idx="632">
                        <c:v>6.5706500000000001E-2</c:v>
                      </c:pt>
                      <c:pt idx="633">
                        <c:v>6.5567500000000001E-2</c:v>
                      </c:pt>
                      <c:pt idx="634">
                        <c:v>6.5419099999999994E-2</c:v>
                      </c:pt>
                      <c:pt idx="635">
                        <c:v>6.5270700000000001E-2</c:v>
                      </c:pt>
                      <c:pt idx="636">
                        <c:v>6.5122299999999994E-2</c:v>
                      </c:pt>
                      <c:pt idx="637">
                        <c:v>6.4973900000000001E-2</c:v>
                      </c:pt>
                      <c:pt idx="638">
                        <c:v>6.4825499999999994E-2</c:v>
                      </c:pt>
                      <c:pt idx="639">
                        <c:v>6.4677100000000001E-2</c:v>
                      </c:pt>
                      <c:pt idx="640">
                        <c:v>6.4528699999999994E-2</c:v>
                      </c:pt>
                      <c:pt idx="641">
                        <c:v>6.4380300000000001E-2</c:v>
                      </c:pt>
                      <c:pt idx="642">
                        <c:v>6.4231899999999995E-2</c:v>
                      </c:pt>
                      <c:pt idx="643">
                        <c:v>6.4083500000000002E-2</c:v>
                      </c:pt>
                      <c:pt idx="644">
                        <c:v>6.3935099999999995E-2</c:v>
                      </c:pt>
                      <c:pt idx="645">
                        <c:v>6.3786700000000002E-2</c:v>
                      </c:pt>
                      <c:pt idx="646">
                        <c:v>6.3638299999999995E-2</c:v>
                      </c:pt>
                      <c:pt idx="647">
                        <c:v>6.3489900000000002E-2</c:v>
                      </c:pt>
                      <c:pt idx="648">
                        <c:v>6.3341499999999995E-2</c:v>
                      </c:pt>
                      <c:pt idx="649">
                        <c:v>6.3193100000000002E-2</c:v>
                      </c:pt>
                      <c:pt idx="650">
                        <c:v>6.3044699999999995E-2</c:v>
                      </c:pt>
                      <c:pt idx="651">
                        <c:v>6.2896300000000002E-2</c:v>
                      </c:pt>
                      <c:pt idx="652">
                        <c:v>6.2747899999999995E-2</c:v>
                      </c:pt>
                      <c:pt idx="653">
                        <c:v>6.2599500000000002E-2</c:v>
                      </c:pt>
                      <c:pt idx="654">
                        <c:v>6.2451100000000002E-2</c:v>
                      </c:pt>
                      <c:pt idx="655">
                        <c:v>6.2302700000000003E-2</c:v>
                      </c:pt>
                      <c:pt idx="656">
                        <c:v>6.2154300000000003E-2</c:v>
                      </c:pt>
                      <c:pt idx="657">
                        <c:v>6.2005900000000003E-2</c:v>
                      </c:pt>
                      <c:pt idx="658">
                        <c:v>6.1857500000000003E-2</c:v>
                      </c:pt>
                      <c:pt idx="659">
                        <c:v>6.1709100000000003E-2</c:v>
                      </c:pt>
                      <c:pt idx="660">
                        <c:v>6.1560700000000003E-2</c:v>
                      </c:pt>
                      <c:pt idx="661">
                        <c:v>6.1412300000000003E-2</c:v>
                      </c:pt>
                      <c:pt idx="662">
                        <c:v>6.1263900000000003E-2</c:v>
                      </c:pt>
                      <c:pt idx="663">
                        <c:v>6.1115500000000003E-2</c:v>
                      </c:pt>
                      <c:pt idx="664">
                        <c:v>6.0967100000000003E-2</c:v>
                      </c:pt>
                      <c:pt idx="665">
                        <c:v>6.0818700000000003E-2</c:v>
                      </c:pt>
                      <c:pt idx="666">
                        <c:v>6.0670300000000003E-2</c:v>
                      </c:pt>
                      <c:pt idx="667">
                        <c:v>6.0521899999999997E-2</c:v>
                      </c:pt>
                      <c:pt idx="668">
                        <c:v>6.0373499999999997E-2</c:v>
                      </c:pt>
                      <c:pt idx="669">
                        <c:v>6.0225099999999997E-2</c:v>
                      </c:pt>
                      <c:pt idx="670">
                        <c:v>6.0076699999999997E-2</c:v>
                      </c:pt>
                      <c:pt idx="671">
                        <c:v>5.9928200000000001E-2</c:v>
                      </c:pt>
                      <c:pt idx="672">
                        <c:v>5.9779800000000001E-2</c:v>
                      </c:pt>
                      <c:pt idx="673">
                        <c:v>5.9631400000000001E-2</c:v>
                      </c:pt>
                      <c:pt idx="674">
                        <c:v>5.9483000000000001E-2</c:v>
                      </c:pt>
                      <c:pt idx="675">
                        <c:v>5.9334600000000001E-2</c:v>
                      </c:pt>
                      <c:pt idx="676">
                        <c:v>5.9186200000000001E-2</c:v>
                      </c:pt>
                      <c:pt idx="677">
                        <c:v>5.9036999999999999E-2</c:v>
                      </c:pt>
                      <c:pt idx="678">
                        <c:v>5.8885100000000003E-2</c:v>
                      </c:pt>
                      <c:pt idx="679">
                        <c:v>5.8733100000000003E-2</c:v>
                      </c:pt>
                      <c:pt idx="680">
                        <c:v>5.85812E-2</c:v>
                      </c:pt>
                      <c:pt idx="681">
                        <c:v>5.8429200000000001E-2</c:v>
                      </c:pt>
                      <c:pt idx="682">
                        <c:v>5.8277299999999997E-2</c:v>
                      </c:pt>
                      <c:pt idx="683">
                        <c:v>5.8125299999999998E-2</c:v>
                      </c:pt>
                      <c:pt idx="684">
                        <c:v>5.7973299999999998E-2</c:v>
                      </c:pt>
                      <c:pt idx="685">
                        <c:v>5.7821400000000002E-2</c:v>
                      </c:pt>
                      <c:pt idx="686">
                        <c:v>5.7669400000000003E-2</c:v>
                      </c:pt>
                      <c:pt idx="687">
                        <c:v>5.7517499999999999E-2</c:v>
                      </c:pt>
                      <c:pt idx="688">
                        <c:v>5.73655E-2</c:v>
                      </c:pt>
                      <c:pt idx="689">
                        <c:v>5.7213600000000003E-2</c:v>
                      </c:pt>
                      <c:pt idx="690">
                        <c:v>5.7061599999999997E-2</c:v>
                      </c:pt>
                      <c:pt idx="691">
                        <c:v>5.6909599999999998E-2</c:v>
                      </c:pt>
                      <c:pt idx="692">
                        <c:v>5.6757700000000001E-2</c:v>
                      </c:pt>
                      <c:pt idx="693">
                        <c:v>5.6605700000000002E-2</c:v>
                      </c:pt>
                      <c:pt idx="694">
                        <c:v>5.6453799999999998E-2</c:v>
                      </c:pt>
                      <c:pt idx="695">
                        <c:v>5.6301799999999999E-2</c:v>
                      </c:pt>
                      <c:pt idx="696">
                        <c:v>5.6149900000000003E-2</c:v>
                      </c:pt>
                      <c:pt idx="697">
                        <c:v>5.5997900000000003E-2</c:v>
                      </c:pt>
                      <c:pt idx="698">
                        <c:v>5.5846E-2</c:v>
                      </c:pt>
                      <c:pt idx="699">
                        <c:v>5.5694E-2</c:v>
                      </c:pt>
                      <c:pt idx="700">
                        <c:v>5.5542000000000001E-2</c:v>
                      </c:pt>
                      <c:pt idx="701">
                        <c:v>5.5390099999999998E-2</c:v>
                      </c:pt>
                      <c:pt idx="702">
                        <c:v>5.5238099999999998E-2</c:v>
                      </c:pt>
                      <c:pt idx="703">
                        <c:v>5.5086200000000002E-2</c:v>
                      </c:pt>
                      <c:pt idx="704">
                        <c:v>5.4934200000000002E-2</c:v>
                      </c:pt>
                      <c:pt idx="705">
                        <c:v>5.4782299999999999E-2</c:v>
                      </c:pt>
                      <c:pt idx="706">
                        <c:v>5.46303E-2</c:v>
                      </c:pt>
                      <c:pt idx="707">
                        <c:v>5.44783E-2</c:v>
                      </c:pt>
                      <c:pt idx="708">
                        <c:v>5.4326399999999997E-2</c:v>
                      </c:pt>
                      <c:pt idx="709">
                        <c:v>5.4174399999999998E-2</c:v>
                      </c:pt>
                      <c:pt idx="710">
                        <c:v>5.4022500000000001E-2</c:v>
                      </c:pt>
                      <c:pt idx="711">
                        <c:v>5.3870500000000002E-2</c:v>
                      </c:pt>
                      <c:pt idx="712">
                        <c:v>5.3718599999999998E-2</c:v>
                      </c:pt>
                      <c:pt idx="713">
                        <c:v>5.3566599999999999E-2</c:v>
                      </c:pt>
                      <c:pt idx="714">
                        <c:v>5.34146E-2</c:v>
                      </c:pt>
                      <c:pt idx="715">
                        <c:v>5.3262700000000003E-2</c:v>
                      </c:pt>
                      <c:pt idx="716">
                        <c:v>5.3110699999999997E-2</c:v>
                      </c:pt>
                      <c:pt idx="717">
                        <c:v>5.29588E-2</c:v>
                      </c:pt>
                      <c:pt idx="718">
                        <c:v>5.2806800000000001E-2</c:v>
                      </c:pt>
                      <c:pt idx="719">
                        <c:v>5.2654899999999998E-2</c:v>
                      </c:pt>
                      <c:pt idx="720">
                        <c:v>5.2502300000000002E-2</c:v>
                      </c:pt>
                      <c:pt idx="721">
                        <c:v>5.2345999999999997E-2</c:v>
                      </c:pt>
                      <c:pt idx="722">
                        <c:v>5.2189800000000001E-2</c:v>
                      </c:pt>
                      <c:pt idx="723">
                        <c:v>5.2033500000000003E-2</c:v>
                      </c:pt>
                      <c:pt idx="724">
                        <c:v>5.1877199999999998E-2</c:v>
                      </c:pt>
                      <c:pt idx="725">
                        <c:v>5.1721000000000003E-2</c:v>
                      </c:pt>
                      <c:pt idx="726">
                        <c:v>5.1564699999999998E-2</c:v>
                      </c:pt>
                      <c:pt idx="727">
                        <c:v>5.1408500000000003E-2</c:v>
                      </c:pt>
                      <c:pt idx="728">
                        <c:v>5.1252199999999998E-2</c:v>
                      </c:pt>
                      <c:pt idx="729">
                        <c:v>5.1096000000000003E-2</c:v>
                      </c:pt>
                      <c:pt idx="730">
                        <c:v>5.0939699999999997E-2</c:v>
                      </c:pt>
                      <c:pt idx="731">
                        <c:v>5.0783399999999999E-2</c:v>
                      </c:pt>
                      <c:pt idx="732">
                        <c:v>5.0627199999999997E-2</c:v>
                      </c:pt>
                      <c:pt idx="733">
                        <c:v>5.0470899999999999E-2</c:v>
                      </c:pt>
                      <c:pt idx="734">
                        <c:v>5.0314699999999997E-2</c:v>
                      </c:pt>
                      <c:pt idx="735">
                        <c:v>5.0158399999999999E-2</c:v>
                      </c:pt>
                      <c:pt idx="736">
                        <c:v>5.0002199999999997E-2</c:v>
                      </c:pt>
                      <c:pt idx="737">
                        <c:v>4.9845899999999999E-2</c:v>
                      </c:pt>
                      <c:pt idx="738">
                        <c:v>4.96896E-2</c:v>
                      </c:pt>
                      <c:pt idx="739">
                        <c:v>4.9533399999999998E-2</c:v>
                      </c:pt>
                      <c:pt idx="740">
                        <c:v>4.93771E-2</c:v>
                      </c:pt>
                      <c:pt idx="741">
                        <c:v>4.9220899999999998E-2</c:v>
                      </c:pt>
                      <c:pt idx="742">
                        <c:v>4.90646E-2</c:v>
                      </c:pt>
                      <c:pt idx="743">
                        <c:v>4.8908399999999998E-2</c:v>
                      </c:pt>
                      <c:pt idx="744">
                        <c:v>4.87521E-2</c:v>
                      </c:pt>
                      <c:pt idx="745">
                        <c:v>4.8595800000000001E-2</c:v>
                      </c:pt>
                      <c:pt idx="746">
                        <c:v>4.8439599999999999E-2</c:v>
                      </c:pt>
                      <c:pt idx="747">
                        <c:v>4.8283300000000001E-2</c:v>
                      </c:pt>
                      <c:pt idx="748">
                        <c:v>4.8127099999999999E-2</c:v>
                      </c:pt>
                      <c:pt idx="749">
                        <c:v>4.7970800000000001E-2</c:v>
                      </c:pt>
                      <c:pt idx="750">
                        <c:v>4.7814599999999999E-2</c:v>
                      </c:pt>
                      <c:pt idx="751">
                        <c:v>4.7658300000000001E-2</c:v>
                      </c:pt>
                      <c:pt idx="752">
                        <c:v>4.7502099999999998E-2</c:v>
                      </c:pt>
                      <c:pt idx="753">
                        <c:v>4.73458E-2</c:v>
                      </c:pt>
                      <c:pt idx="754">
                        <c:v>4.7189500000000002E-2</c:v>
                      </c:pt>
                      <c:pt idx="755">
                        <c:v>4.70333E-2</c:v>
                      </c:pt>
                      <c:pt idx="756">
                        <c:v>4.6877000000000002E-2</c:v>
                      </c:pt>
                      <c:pt idx="757">
                        <c:v>4.67208E-2</c:v>
                      </c:pt>
                      <c:pt idx="758">
                        <c:v>4.6564500000000002E-2</c:v>
                      </c:pt>
                      <c:pt idx="759">
                        <c:v>4.6410899999999998E-2</c:v>
                      </c:pt>
                      <c:pt idx="760">
                        <c:v>4.6257300000000001E-2</c:v>
                      </c:pt>
                      <c:pt idx="761">
                        <c:v>4.6103699999999997E-2</c:v>
                      </c:pt>
                      <c:pt idx="762">
                        <c:v>4.5950100000000001E-2</c:v>
                      </c:pt>
                      <c:pt idx="763">
                        <c:v>4.5796499999999997E-2</c:v>
                      </c:pt>
                      <c:pt idx="764">
                        <c:v>4.56429E-2</c:v>
                      </c:pt>
                      <c:pt idx="765">
                        <c:v>4.5489300000000003E-2</c:v>
                      </c:pt>
                      <c:pt idx="766">
                        <c:v>4.53357E-2</c:v>
                      </c:pt>
                      <c:pt idx="767">
                        <c:v>4.5182199999999999E-2</c:v>
                      </c:pt>
                      <c:pt idx="768">
                        <c:v>4.5028600000000002E-2</c:v>
                      </c:pt>
                      <c:pt idx="769">
                        <c:v>4.4874999999999998E-2</c:v>
                      </c:pt>
                      <c:pt idx="770">
                        <c:v>4.4721400000000001E-2</c:v>
                      </c:pt>
                      <c:pt idx="771">
                        <c:v>4.4567799999999998E-2</c:v>
                      </c:pt>
                      <c:pt idx="772">
                        <c:v>4.4414200000000001E-2</c:v>
                      </c:pt>
                      <c:pt idx="773">
                        <c:v>4.4260599999999997E-2</c:v>
                      </c:pt>
                      <c:pt idx="774">
                        <c:v>4.4107E-2</c:v>
                      </c:pt>
                      <c:pt idx="775">
                        <c:v>4.3953399999999997E-2</c:v>
                      </c:pt>
                      <c:pt idx="776">
                        <c:v>4.37998E-2</c:v>
                      </c:pt>
                      <c:pt idx="777">
                        <c:v>4.3646200000000003E-2</c:v>
                      </c:pt>
                      <c:pt idx="778">
                        <c:v>4.3492599999999999E-2</c:v>
                      </c:pt>
                      <c:pt idx="779">
                        <c:v>4.3339099999999998E-2</c:v>
                      </c:pt>
                      <c:pt idx="780">
                        <c:v>4.3185500000000002E-2</c:v>
                      </c:pt>
                      <c:pt idx="781">
                        <c:v>4.3031899999999998E-2</c:v>
                      </c:pt>
                      <c:pt idx="782">
                        <c:v>4.2878300000000001E-2</c:v>
                      </c:pt>
                      <c:pt idx="783">
                        <c:v>4.2724699999999997E-2</c:v>
                      </c:pt>
                      <c:pt idx="784">
                        <c:v>4.2571100000000001E-2</c:v>
                      </c:pt>
                      <c:pt idx="785">
                        <c:v>4.2417499999999997E-2</c:v>
                      </c:pt>
                      <c:pt idx="786">
                        <c:v>4.22639E-2</c:v>
                      </c:pt>
                      <c:pt idx="787">
                        <c:v>4.2110300000000003E-2</c:v>
                      </c:pt>
                      <c:pt idx="788">
                        <c:v>4.19567E-2</c:v>
                      </c:pt>
                      <c:pt idx="789">
                        <c:v>4.1803100000000003E-2</c:v>
                      </c:pt>
                      <c:pt idx="790">
                        <c:v>4.1649600000000002E-2</c:v>
                      </c:pt>
                      <c:pt idx="791">
                        <c:v>4.1495999999999998E-2</c:v>
                      </c:pt>
                      <c:pt idx="792">
                        <c:v>4.1342900000000002E-2</c:v>
                      </c:pt>
                      <c:pt idx="793">
                        <c:v>4.1192100000000002E-2</c:v>
                      </c:pt>
                      <c:pt idx="794">
                        <c:v>4.1041300000000003E-2</c:v>
                      </c:pt>
                      <c:pt idx="795">
                        <c:v>4.0890599999999999E-2</c:v>
                      </c:pt>
                      <c:pt idx="796">
                        <c:v>4.07398E-2</c:v>
                      </c:pt>
                      <c:pt idx="797">
                        <c:v>4.0589E-2</c:v>
                      </c:pt>
                      <c:pt idx="798">
                        <c:v>4.0438300000000003E-2</c:v>
                      </c:pt>
                      <c:pt idx="799">
                        <c:v>4.0287499999999997E-2</c:v>
                      </c:pt>
                      <c:pt idx="800">
                        <c:v>4.0136699999999997E-2</c:v>
                      </c:pt>
                      <c:pt idx="801">
                        <c:v>3.9986000000000001E-2</c:v>
                      </c:pt>
                      <c:pt idx="802">
                        <c:v>3.9835200000000001E-2</c:v>
                      </c:pt>
                      <c:pt idx="803">
                        <c:v>3.9684400000000002E-2</c:v>
                      </c:pt>
                      <c:pt idx="804">
                        <c:v>3.9533699999999998E-2</c:v>
                      </c:pt>
                      <c:pt idx="805">
                        <c:v>3.9382899999999998E-2</c:v>
                      </c:pt>
                      <c:pt idx="806">
                        <c:v>3.9232099999999999E-2</c:v>
                      </c:pt>
                      <c:pt idx="807">
                        <c:v>3.9081400000000002E-2</c:v>
                      </c:pt>
                      <c:pt idx="808">
                        <c:v>3.8930600000000003E-2</c:v>
                      </c:pt>
                      <c:pt idx="809">
                        <c:v>3.8779800000000003E-2</c:v>
                      </c:pt>
                      <c:pt idx="810">
                        <c:v>3.86291E-2</c:v>
                      </c:pt>
                      <c:pt idx="811">
                        <c:v>3.84783E-2</c:v>
                      </c:pt>
                      <c:pt idx="812">
                        <c:v>3.83275E-2</c:v>
                      </c:pt>
                      <c:pt idx="813">
                        <c:v>3.8176799999999997E-2</c:v>
                      </c:pt>
                      <c:pt idx="814">
                        <c:v>3.8025999999999997E-2</c:v>
                      </c:pt>
                      <c:pt idx="815">
                        <c:v>3.7875199999999998E-2</c:v>
                      </c:pt>
                      <c:pt idx="816">
                        <c:v>3.7724500000000001E-2</c:v>
                      </c:pt>
                      <c:pt idx="817">
                        <c:v>3.7573700000000002E-2</c:v>
                      </c:pt>
                      <c:pt idx="818">
                        <c:v>3.7422900000000002E-2</c:v>
                      </c:pt>
                      <c:pt idx="819">
                        <c:v>3.7272199999999998E-2</c:v>
                      </c:pt>
                      <c:pt idx="820">
                        <c:v>3.7121399999999999E-2</c:v>
                      </c:pt>
                      <c:pt idx="821">
                        <c:v>3.6970599999999999E-2</c:v>
                      </c:pt>
                      <c:pt idx="822">
                        <c:v>3.6820100000000001E-2</c:v>
                      </c:pt>
                      <c:pt idx="823">
                        <c:v>3.6670500000000002E-2</c:v>
                      </c:pt>
                      <c:pt idx="824">
                        <c:v>3.6520900000000002E-2</c:v>
                      </c:pt>
                      <c:pt idx="825">
                        <c:v>3.6371300000000002E-2</c:v>
                      </c:pt>
                      <c:pt idx="826">
                        <c:v>3.6221700000000003E-2</c:v>
                      </c:pt>
                      <c:pt idx="827">
                        <c:v>3.6072E-2</c:v>
                      </c:pt>
                      <c:pt idx="828">
                        <c:v>3.59224E-2</c:v>
                      </c:pt>
                      <c:pt idx="829">
                        <c:v>3.57728E-2</c:v>
                      </c:pt>
                      <c:pt idx="830">
                        <c:v>3.5623200000000001E-2</c:v>
                      </c:pt>
                      <c:pt idx="831">
                        <c:v>3.5473600000000001E-2</c:v>
                      </c:pt>
                      <c:pt idx="832">
                        <c:v>3.5323899999999998E-2</c:v>
                      </c:pt>
                      <c:pt idx="833">
                        <c:v>3.5174299999999999E-2</c:v>
                      </c:pt>
                      <c:pt idx="834">
                        <c:v>3.5024699999999999E-2</c:v>
                      </c:pt>
                      <c:pt idx="835">
                        <c:v>3.4875099999999999E-2</c:v>
                      </c:pt>
                      <c:pt idx="836">
                        <c:v>3.4725499999999999E-2</c:v>
                      </c:pt>
                      <c:pt idx="837">
                        <c:v>3.4575799999999997E-2</c:v>
                      </c:pt>
                      <c:pt idx="838">
                        <c:v>3.4426199999999997E-2</c:v>
                      </c:pt>
                      <c:pt idx="839">
                        <c:v>3.4276599999999997E-2</c:v>
                      </c:pt>
                      <c:pt idx="840">
                        <c:v>3.4126999999999998E-2</c:v>
                      </c:pt>
                      <c:pt idx="841">
                        <c:v>3.3977399999999998E-2</c:v>
                      </c:pt>
                      <c:pt idx="842">
                        <c:v>3.3827700000000002E-2</c:v>
                      </c:pt>
                      <c:pt idx="843">
                        <c:v>3.3678100000000002E-2</c:v>
                      </c:pt>
                      <c:pt idx="844">
                        <c:v>3.3528500000000003E-2</c:v>
                      </c:pt>
                      <c:pt idx="845">
                        <c:v>3.3378900000000003E-2</c:v>
                      </c:pt>
                      <c:pt idx="846">
                        <c:v>3.3229300000000003E-2</c:v>
                      </c:pt>
                      <c:pt idx="847">
                        <c:v>3.3079600000000001E-2</c:v>
                      </c:pt>
                      <c:pt idx="848">
                        <c:v>3.2930000000000001E-2</c:v>
                      </c:pt>
                      <c:pt idx="849">
                        <c:v>3.2779500000000003E-2</c:v>
                      </c:pt>
                      <c:pt idx="850">
                        <c:v>3.2628600000000001E-2</c:v>
                      </c:pt>
                      <c:pt idx="851">
                        <c:v>3.2477800000000001E-2</c:v>
                      </c:pt>
                      <c:pt idx="852">
                        <c:v>3.2326899999999999E-2</c:v>
                      </c:pt>
                      <c:pt idx="853">
                        <c:v>3.2176000000000003E-2</c:v>
                      </c:pt>
                      <c:pt idx="854">
                        <c:v>3.2025100000000001E-2</c:v>
                      </c:pt>
                      <c:pt idx="855">
                        <c:v>3.1874199999999998E-2</c:v>
                      </c:pt>
                      <c:pt idx="856">
                        <c:v>3.1723300000000003E-2</c:v>
                      </c:pt>
                      <c:pt idx="857">
                        <c:v>3.1572500000000003E-2</c:v>
                      </c:pt>
                      <c:pt idx="858">
                        <c:v>3.1421600000000001E-2</c:v>
                      </c:pt>
                      <c:pt idx="859">
                        <c:v>3.1270699999999998E-2</c:v>
                      </c:pt>
                      <c:pt idx="860">
                        <c:v>3.11198E-2</c:v>
                      </c:pt>
                      <c:pt idx="861">
                        <c:v>3.0968900000000001E-2</c:v>
                      </c:pt>
                      <c:pt idx="862">
                        <c:v>3.0818100000000001E-2</c:v>
                      </c:pt>
                      <c:pt idx="863">
                        <c:v>3.0667199999999999E-2</c:v>
                      </c:pt>
                      <c:pt idx="864">
                        <c:v>3.05163E-2</c:v>
                      </c:pt>
                      <c:pt idx="865">
                        <c:v>3.0365400000000001E-2</c:v>
                      </c:pt>
                      <c:pt idx="866">
                        <c:v>3.0214499999999998E-2</c:v>
                      </c:pt>
                      <c:pt idx="867">
                        <c:v>3.0063599999999999E-2</c:v>
                      </c:pt>
                      <c:pt idx="868">
                        <c:v>2.99128E-2</c:v>
                      </c:pt>
                      <c:pt idx="869">
                        <c:v>2.9761900000000001E-2</c:v>
                      </c:pt>
                      <c:pt idx="870">
                        <c:v>2.9610999999999998E-2</c:v>
                      </c:pt>
                      <c:pt idx="871">
                        <c:v>2.9460099999999999E-2</c:v>
                      </c:pt>
                      <c:pt idx="872">
                        <c:v>2.9308399999999998E-2</c:v>
                      </c:pt>
                      <c:pt idx="873">
                        <c:v>2.9153200000000001E-2</c:v>
                      </c:pt>
                      <c:pt idx="874">
                        <c:v>2.8997999999999999E-2</c:v>
                      </c:pt>
                      <c:pt idx="875">
                        <c:v>2.8842799999999998E-2</c:v>
                      </c:pt>
                      <c:pt idx="876">
                        <c:v>2.8687600000000001E-2</c:v>
                      </c:pt>
                      <c:pt idx="877">
                        <c:v>2.8532399999999999E-2</c:v>
                      </c:pt>
                      <c:pt idx="878">
                        <c:v>2.8377200000000002E-2</c:v>
                      </c:pt>
                      <c:pt idx="879">
                        <c:v>2.8222000000000001E-2</c:v>
                      </c:pt>
                      <c:pt idx="880">
                        <c:v>2.80667E-2</c:v>
                      </c:pt>
                      <c:pt idx="881">
                        <c:v>2.7911499999999999E-2</c:v>
                      </c:pt>
                      <c:pt idx="882">
                        <c:v>2.7756300000000001E-2</c:v>
                      </c:pt>
                      <c:pt idx="883">
                        <c:v>2.76011E-2</c:v>
                      </c:pt>
                      <c:pt idx="884">
                        <c:v>2.7445899999999999E-2</c:v>
                      </c:pt>
                      <c:pt idx="885">
                        <c:v>2.7290700000000001E-2</c:v>
                      </c:pt>
                      <c:pt idx="886">
                        <c:v>2.71355E-2</c:v>
                      </c:pt>
                      <c:pt idx="887">
                        <c:v>2.6980299999999999E-2</c:v>
                      </c:pt>
                      <c:pt idx="888">
                        <c:v>2.6825100000000001E-2</c:v>
                      </c:pt>
                      <c:pt idx="889">
                        <c:v>2.66698E-2</c:v>
                      </c:pt>
                      <c:pt idx="890">
                        <c:v>2.6514599999999999E-2</c:v>
                      </c:pt>
                      <c:pt idx="891">
                        <c:v>2.6359400000000002E-2</c:v>
                      </c:pt>
                      <c:pt idx="892">
                        <c:v>2.62042E-2</c:v>
                      </c:pt>
                      <c:pt idx="893">
                        <c:v>2.60442E-2</c:v>
                      </c:pt>
                      <c:pt idx="894">
                        <c:v>2.5875700000000001E-2</c:v>
                      </c:pt>
                      <c:pt idx="895">
                        <c:v>2.57071E-2</c:v>
                      </c:pt>
                      <c:pt idx="896">
                        <c:v>2.5538600000000002E-2</c:v>
                      </c:pt>
                      <c:pt idx="897">
                        <c:v>2.53701E-2</c:v>
                      </c:pt>
                      <c:pt idx="898">
                        <c:v>2.5201600000000001E-2</c:v>
                      </c:pt>
                      <c:pt idx="899">
                        <c:v>2.5033E-2</c:v>
                      </c:pt>
                      <c:pt idx="900">
                        <c:v>2.4864500000000001E-2</c:v>
                      </c:pt>
                      <c:pt idx="901">
                        <c:v>2.4695999999999999E-2</c:v>
                      </c:pt>
                      <c:pt idx="902">
                        <c:v>2.4527400000000001E-2</c:v>
                      </c:pt>
                      <c:pt idx="903">
                        <c:v>2.4358899999999999E-2</c:v>
                      </c:pt>
                      <c:pt idx="904">
                        <c:v>2.4190400000000001E-2</c:v>
                      </c:pt>
                      <c:pt idx="905">
                        <c:v>2.4021899999999999E-2</c:v>
                      </c:pt>
                      <c:pt idx="906">
                        <c:v>2.3853300000000001E-2</c:v>
                      </c:pt>
                      <c:pt idx="907">
                        <c:v>2.3684799999999999E-2</c:v>
                      </c:pt>
                      <c:pt idx="908">
                        <c:v>2.35163E-2</c:v>
                      </c:pt>
                      <c:pt idx="909">
                        <c:v>2.3347699999999999E-2</c:v>
                      </c:pt>
                      <c:pt idx="910">
                        <c:v>2.31792E-2</c:v>
                      </c:pt>
                      <c:pt idx="911">
                        <c:v>2.3010699999999999E-2</c:v>
                      </c:pt>
                      <c:pt idx="912">
                        <c:v>2.2816699999999999E-2</c:v>
                      </c:pt>
                      <c:pt idx="913">
                        <c:v>2.2620299999999999E-2</c:v>
                      </c:pt>
                      <c:pt idx="914">
                        <c:v>2.2423800000000001E-2</c:v>
                      </c:pt>
                      <c:pt idx="915">
                        <c:v>2.2227299999999998E-2</c:v>
                      </c:pt>
                      <c:pt idx="916">
                        <c:v>2.2030899999999999E-2</c:v>
                      </c:pt>
                      <c:pt idx="917">
                        <c:v>2.18344E-2</c:v>
                      </c:pt>
                      <c:pt idx="918">
                        <c:v>2.1637900000000002E-2</c:v>
                      </c:pt>
                      <c:pt idx="919">
                        <c:v>2.1441499999999999E-2</c:v>
                      </c:pt>
                      <c:pt idx="920">
                        <c:v>2.1245E-2</c:v>
                      </c:pt>
                      <c:pt idx="921">
                        <c:v>2.1048500000000001E-2</c:v>
                      </c:pt>
                      <c:pt idx="922">
                        <c:v>2.0852099999999998E-2</c:v>
                      </c:pt>
                      <c:pt idx="923">
                        <c:v>2.06556E-2</c:v>
                      </c:pt>
                      <c:pt idx="924">
                        <c:v>2.0459100000000001E-2</c:v>
                      </c:pt>
                      <c:pt idx="925">
                        <c:v>2.0262700000000002E-2</c:v>
                      </c:pt>
                      <c:pt idx="926">
                        <c:v>2.0066199999999999E-2</c:v>
                      </c:pt>
                      <c:pt idx="927">
                        <c:v>1.9869700000000001E-2</c:v>
                      </c:pt>
                      <c:pt idx="928">
                        <c:v>1.9654399999999999E-2</c:v>
                      </c:pt>
                      <c:pt idx="929">
                        <c:v>1.94246E-2</c:v>
                      </c:pt>
                      <c:pt idx="930">
                        <c:v>1.9194900000000001E-2</c:v>
                      </c:pt>
                      <c:pt idx="931">
                        <c:v>1.8965099999999999E-2</c:v>
                      </c:pt>
                      <c:pt idx="932">
                        <c:v>1.87353E-2</c:v>
                      </c:pt>
                      <c:pt idx="933">
                        <c:v>1.8505500000000001E-2</c:v>
                      </c:pt>
                      <c:pt idx="934">
                        <c:v>1.8275699999999999E-2</c:v>
                      </c:pt>
                      <c:pt idx="935">
                        <c:v>1.80459E-2</c:v>
                      </c:pt>
                      <c:pt idx="936">
                        <c:v>1.7816100000000001E-2</c:v>
                      </c:pt>
                      <c:pt idx="937">
                        <c:v>1.7586399999999999E-2</c:v>
                      </c:pt>
                      <c:pt idx="938">
                        <c:v>1.73566E-2</c:v>
                      </c:pt>
                      <c:pt idx="939">
                        <c:v>1.7126800000000001E-2</c:v>
                      </c:pt>
                      <c:pt idx="940">
                        <c:v>1.6896999999999999E-2</c:v>
                      </c:pt>
                      <c:pt idx="941">
                        <c:v>1.66672E-2</c:v>
                      </c:pt>
                      <c:pt idx="942">
                        <c:v>1.6435100000000001E-2</c:v>
                      </c:pt>
                      <c:pt idx="943">
                        <c:v>1.6178499999999998E-2</c:v>
                      </c:pt>
                      <c:pt idx="944">
                        <c:v>1.59218E-2</c:v>
                      </c:pt>
                      <c:pt idx="945">
                        <c:v>1.5665200000000001E-2</c:v>
                      </c:pt>
                      <c:pt idx="946">
                        <c:v>1.54086E-2</c:v>
                      </c:pt>
                      <c:pt idx="947">
                        <c:v>1.5151899999999999E-2</c:v>
                      </c:pt>
                      <c:pt idx="948">
                        <c:v>1.48953E-2</c:v>
                      </c:pt>
                      <c:pt idx="949">
                        <c:v>1.46386E-2</c:v>
                      </c:pt>
                      <c:pt idx="950">
                        <c:v>1.4382000000000001E-2</c:v>
                      </c:pt>
                      <c:pt idx="951">
                        <c:v>1.41253E-2</c:v>
                      </c:pt>
                      <c:pt idx="952">
                        <c:v>1.3868699999999999E-2</c:v>
                      </c:pt>
                      <c:pt idx="953">
                        <c:v>1.3612000000000001E-2</c:v>
                      </c:pt>
                      <c:pt idx="954">
                        <c:v>1.33554E-2</c:v>
                      </c:pt>
                      <c:pt idx="955">
                        <c:v>1.3094099999999999E-2</c:v>
                      </c:pt>
                      <c:pt idx="956">
                        <c:v>1.2819199999999999E-2</c:v>
                      </c:pt>
                      <c:pt idx="957">
                        <c:v>1.25443E-2</c:v>
                      </c:pt>
                      <c:pt idx="958">
                        <c:v>1.2269499999999999E-2</c:v>
                      </c:pt>
                      <c:pt idx="959">
                        <c:v>1.1994599999999999E-2</c:v>
                      </c:pt>
                      <c:pt idx="960">
                        <c:v>1.1719800000000001E-2</c:v>
                      </c:pt>
                      <c:pt idx="961">
                        <c:v>1.1444899999999999E-2</c:v>
                      </c:pt>
                      <c:pt idx="962">
                        <c:v>1.1170100000000001E-2</c:v>
                      </c:pt>
                      <c:pt idx="963">
                        <c:v>1.0895200000000001E-2</c:v>
                      </c:pt>
                      <c:pt idx="964">
                        <c:v>1.06204E-2</c:v>
                      </c:pt>
                      <c:pt idx="965">
                        <c:v>1.0345500000000001E-2</c:v>
                      </c:pt>
                      <c:pt idx="966">
                        <c:v>1.00707E-2</c:v>
                      </c:pt>
                      <c:pt idx="967">
                        <c:v>9.7871499999999997E-3</c:v>
                      </c:pt>
                      <c:pt idx="968">
                        <c:v>9.5025800000000001E-3</c:v>
                      </c:pt>
                      <c:pt idx="969">
                        <c:v>9.2180000000000005E-3</c:v>
                      </c:pt>
                      <c:pt idx="970">
                        <c:v>8.9334299999999991E-3</c:v>
                      </c:pt>
                      <c:pt idx="971">
                        <c:v>8.6488599999999995E-3</c:v>
                      </c:pt>
                      <c:pt idx="972">
                        <c:v>8.36428E-3</c:v>
                      </c:pt>
                      <c:pt idx="973">
                        <c:v>8.0797200000000003E-3</c:v>
                      </c:pt>
                      <c:pt idx="974">
                        <c:v>7.7951499999999998E-3</c:v>
                      </c:pt>
                      <c:pt idx="975">
                        <c:v>7.5105800000000002E-3</c:v>
                      </c:pt>
                      <c:pt idx="976">
                        <c:v>7.2260099999999997E-3</c:v>
                      </c:pt>
                      <c:pt idx="977">
                        <c:v>6.9390399999999996E-3</c:v>
                      </c:pt>
                      <c:pt idx="978">
                        <c:v>6.6515699999999999E-3</c:v>
                      </c:pt>
                      <c:pt idx="979">
                        <c:v>6.3641100000000001E-3</c:v>
                      </c:pt>
                      <c:pt idx="980">
                        <c:v>6.0766300000000004E-3</c:v>
                      </c:pt>
                      <c:pt idx="981">
                        <c:v>5.7891599999999998E-3</c:v>
                      </c:pt>
                      <c:pt idx="982">
                        <c:v>5.5016800000000001E-3</c:v>
                      </c:pt>
                      <c:pt idx="983">
                        <c:v>5.2142000000000004E-3</c:v>
                      </c:pt>
                      <c:pt idx="984">
                        <c:v>4.9267299999999998E-3</c:v>
                      </c:pt>
                      <c:pt idx="985">
                        <c:v>4.63927E-3</c:v>
                      </c:pt>
                      <c:pt idx="986">
                        <c:v>4.3574599999999996E-3</c:v>
                      </c:pt>
                      <c:pt idx="987">
                        <c:v>4.07626E-3</c:v>
                      </c:pt>
                      <c:pt idx="988">
                        <c:v>3.7950599999999998E-3</c:v>
                      </c:pt>
                      <c:pt idx="989">
                        <c:v>3.5138600000000002E-3</c:v>
                      </c:pt>
                      <c:pt idx="990">
                        <c:v>3.2326500000000001E-3</c:v>
                      </c:pt>
                      <c:pt idx="991">
                        <c:v>2.9514699999999999E-3</c:v>
                      </c:pt>
                      <c:pt idx="992">
                        <c:v>2.6702700000000002E-3</c:v>
                      </c:pt>
                      <c:pt idx="993">
                        <c:v>2.3891300000000002E-3</c:v>
                      </c:pt>
                      <c:pt idx="994">
                        <c:v>2.1951599999999998E-3</c:v>
                      </c:pt>
                      <c:pt idx="995">
                        <c:v>2.00118E-3</c:v>
                      </c:pt>
                      <c:pt idx="996">
                        <c:v>1.8071999999999999E-3</c:v>
                      </c:pt>
                      <c:pt idx="997">
                        <c:v>1.6132399999999999E-3</c:v>
                      </c:pt>
                      <c:pt idx="998">
                        <c:v>1.4192600000000001E-3</c:v>
                      </c:pt>
                      <c:pt idx="999">
                        <c:v>1.22528E-3</c:v>
                      </c:pt>
                      <c:pt idx="1000">
                        <c:v>0</c:v>
                      </c:pt>
                    </c:numCache>
                  </c:numRef>
                </c:val>
                <c:smooth val="0"/>
                <c:extLst xmlns:c15="http://schemas.microsoft.com/office/drawing/2012/chart">
                  <c:ext xmlns:c16="http://schemas.microsoft.com/office/drawing/2014/chart" uri="{C3380CC4-5D6E-409C-BE32-E72D297353CC}">
                    <c16:uniqueId val="{00000004-E588-4200-9295-F1961F5C8394}"/>
                  </c:ext>
                </c:extLst>
              </c15:ser>
            </c15:filteredLineSeries>
            <c15:filteredLineSeries>
              <c15:ser>
                <c:idx val="2"/>
                <c:order val="2"/>
                <c:tx>
                  <c:v>4.8s</c:v>
                </c:tx>
                <c:spPr>
                  <a:ln w="28575" cap="rnd">
                    <a:solidFill>
                      <a:schemeClr val="accent3"/>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'[6]U-4.1s'!$L$2:$L$1002</c15:sqref>
                        </c15:formulaRef>
                      </c:ext>
                    </c:extLst>
                    <c:numCache>
                      <c:formatCode>General</c:formatCode>
                      <c:ptCount val="1001"/>
                      <c:pt idx="0">
                        <c:v>0</c:v>
                      </c:pt>
                      <c:pt idx="1">
                        <c:v>1.29666E-3</c:v>
                      </c:pt>
                      <c:pt idx="2">
                        <c:v>1.5013100000000001E-3</c:v>
                      </c:pt>
                      <c:pt idx="3">
                        <c:v>1.70597E-3</c:v>
                      </c:pt>
                      <c:pt idx="4">
                        <c:v>1.91062E-3</c:v>
                      </c:pt>
                      <c:pt idx="5">
                        <c:v>2.1152800000000002E-3</c:v>
                      </c:pt>
                      <c:pt idx="6">
                        <c:v>2.3199399999999999E-3</c:v>
                      </c:pt>
                      <c:pt idx="7">
                        <c:v>2.5246000000000001E-3</c:v>
                      </c:pt>
                      <c:pt idx="8">
                        <c:v>2.8205600000000002E-3</c:v>
                      </c:pt>
                      <c:pt idx="9">
                        <c:v>3.1165899999999998E-3</c:v>
                      </c:pt>
                      <c:pt idx="10">
                        <c:v>3.4126E-3</c:v>
                      </c:pt>
                      <c:pt idx="11">
                        <c:v>3.7086300000000001E-3</c:v>
                      </c:pt>
                      <c:pt idx="12">
                        <c:v>4.0046700000000001E-3</c:v>
                      </c:pt>
                      <c:pt idx="13">
                        <c:v>4.3007000000000002E-3</c:v>
                      </c:pt>
                      <c:pt idx="14">
                        <c:v>4.5967300000000003E-3</c:v>
                      </c:pt>
                      <c:pt idx="15">
                        <c:v>4.8932799999999999E-3</c:v>
                      </c:pt>
                      <c:pt idx="16">
                        <c:v>5.1946900000000001E-3</c:v>
                      </c:pt>
                      <c:pt idx="17">
                        <c:v>5.4961100000000002E-3</c:v>
                      </c:pt>
                      <c:pt idx="18">
                        <c:v>5.7975400000000003E-3</c:v>
                      </c:pt>
                      <c:pt idx="19">
                        <c:v>6.0989599999999996E-3</c:v>
                      </c:pt>
                      <c:pt idx="20">
                        <c:v>6.4003799999999998E-3</c:v>
                      </c:pt>
                      <c:pt idx="21">
                        <c:v>6.7018099999999999E-3</c:v>
                      </c:pt>
                      <c:pt idx="22">
                        <c:v>7.0032100000000002E-3</c:v>
                      </c:pt>
                      <c:pt idx="23">
                        <c:v>7.3046400000000003E-3</c:v>
                      </c:pt>
                      <c:pt idx="24">
                        <c:v>7.6052699999999999E-3</c:v>
                      </c:pt>
                      <c:pt idx="25">
                        <c:v>7.9022299999999997E-3</c:v>
                      </c:pt>
                      <c:pt idx="26">
                        <c:v>8.1992000000000002E-3</c:v>
                      </c:pt>
                      <c:pt idx="27">
                        <c:v>8.4961600000000009E-3</c:v>
                      </c:pt>
                      <c:pt idx="28">
                        <c:v>8.7931099999999998E-3</c:v>
                      </c:pt>
                      <c:pt idx="29">
                        <c:v>9.0900700000000004E-3</c:v>
                      </c:pt>
                      <c:pt idx="30">
                        <c:v>9.3870399999999993E-3</c:v>
                      </c:pt>
                      <c:pt idx="31">
                        <c:v>9.6839999999999999E-3</c:v>
                      </c:pt>
                      <c:pt idx="32">
                        <c:v>9.9809700000000005E-3</c:v>
                      </c:pt>
                      <c:pt idx="33">
                        <c:v>1.02779E-2</c:v>
                      </c:pt>
                      <c:pt idx="34">
                        <c:v>1.0573600000000001E-2</c:v>
                      </c:pt>
                      <c:pt idx="35">
                        <c:v>1.0858899999999999E-2</c:v>
                      </c:pt>
                      <c:pt idx="36">
                        <c:v>1.1144100000000001E-2</c:v>
                      </c:pt>
                      <c:pt idx="37">
                        <c:v>1.1429399999999999E-2</c:v>
                      </c:pt>
                      <c:pt idx="38">
                        <c:v>1.17146E-2</c:v>
                      </c:pt>
                      <c:pt idx="39">
                        <c:v>1.1999900000000001E-2</c:v>
                      </c:pt>
                      <c:pt idx="40">
                        <c:v>1.22851E-2</c:v>
                      </c:pt>
                      <c:pt idx="41">
                        <c:v>1.2570400000000001E-2</c:v>
                      </c:pt>
                      <c:pt idx="42">
                        <c:v>1.2855699999999999E-2</c:v>
                      </c:pt>
                      <c:pt idx="43">
                        <c:v>1.31409E-2</c:v>
                      </c:pt>
                      <c:pt idx="44">
                        <c:v>1.3426199999999999E-2</c:v>
                      </c:pt>
                      <c:pt idx="45">
                        <c:v>1.37114E-2</c:v>
                      </c:pt>
                      <c:pt idx="46">
                        <c:v>1.39814E-2</c:v>
                      </c:pt>
                      <c:pt idx="47">
                        <c:v>1.4246099999999999E-2</c:v>
                      </c:pt>
                      <c:pt idx="48">
                        <c:v>1.4510800000000001E-2</c:v>
                      </c:pt>
                      <c:pt idx="49">
                        <c:v>1.47755E-2</c:v>
                      </c:pt>
                      <c:pt idx="50">
                        <c:v>1.50402E-2</c:v>
                      </c:pt>
                      <c:pt idx="51">
                        <c:v>1.53049E-2</c:v>
                      </c:pt>
                      <c:pt idx="52">
                        <c:v>1.5569599999999999E-2</c:v>
                      </c:pt>
                      <c:pt idx="53">
                        <c:v>1.5834299999999999E-2</c:v>
                      </c:pt>
                      <c:pt idx="54">
                        <c:v>1.6098999999999999E-2</c:v>
                      </c:pt>
                      <c:pt idx="55">
                        <c:v>1.6363699999999998E-2</c:v>
                      </c:pt>
                      <c:pt idx="56">
                        <c:v>1.6628400000000002E-2</c:v>
                      </c:pt>
                      <c:pt idx="57">
                        <c:v>1.6893100000000001E-2</c:v>
                      </c:pt>
                      <c:pt idx="58">
                        <c:v>1.7157800000000001E-2</c:v>
                      </c:pt>
                      <c:pt idx="59">
                        <c:v>1.7395600000000001E-2</c:v>
                      </c:pt>
                      <c:pt idx="60">
                        <c:v>1.7631000000000001E-2</c:v>
                      </c:pt>
                      <c:pt idx="61">
                        <c:v>1.7866300000000002E-2</c:v>
                      </c:pt>
                      <c:pt idx="62">
                        <c:v>1.8101599999999999E-2</c:v>
                      </c:pt>
                      <c:pt idx="63">
                        <c:v>1.8336999999999999E-2</c:v>
                      </c:pt>
                      <c:pt idx="64">
                        <c:v>1.85723E-2</c:v>
                      </c:pt>
                      <c:pt idx="65">
                        <c:v>1.8807600000000001E-2</c:v>
                      </c:pt>
                      <c:pt idx="66">
                        <c:v>1.9043000000000001E-2</c:v>
                      </c:pt>
                      <c:pt idx="67">
                        <c:v>1.9278300000000002E-2</c:v>
                      </c:pt>
                      <c:pt idx="68">
                        <c:v>1.9513599999999999E-2</c:v>
                      </c:pt>
                      <c:pt idx="69">
                        <c:v>1.97489E-2</c:v>
                      </c:pt>
                      <c:pt idx="70">
                        <c:v>1.99843E-2</c:v>
                      </c:pt>
                      <c:pt idx="71">
                        <c:v>2.0219600000000001E-2</c:v>
                      </c:pt>
                      <c:pt idx="72">
                        <c:v>2.0454900000000002E-2</c:v>
                      </c:pt>
                      <c:pt idx="73">
                        <c:v>2.0674700000000001E-2</c:v>
                      </c:pt>
                      <c:pt idx="74">
                        <c:v>2.0874299999999998E-2</c:v>
                      </c:pt>
                      <c:pt idx="75">
                        <c:v>2.10739E-2</c:v>
                      </c:pt>
                      <c:pt idx="76">
                        <c:v>2.1273400000000001E-2</c:v>
                      </c:pt>
                      <c:pt idx="77">
                        <c:v>2.1472999999999999E-2</c:v>
                      </c:pt>
                      <c:pt idx="78">
                        <c:v>2.16726E-2</c:v>
                      </c:pt>
                      <c:pt idx="79">
                        <c:v>2.1872099999999998E-2</c:v>
                      </c:pt>
                      <c:pt idx="80">
                        <c:v>2.20717E-2</c:v>
                      </c:pt>
                      <c:pt idx="81">
                        <c:v>2.2271300000000001E-2</c:v>
                      </c:pt>
                      <c:pt idx="82">
                        <c:v>2.2470899999999999E-2</c:v>
                      </c:pt>
                      <c:pt idx="83">
                        <c:v>2.26704E-2</c:v>
                      </c:pt>
                      <c:pt idx="84">
                        <c:v>2.2870000000000001E-2</c:v>
                      </c:pt>
                      <c:pt idx="85">
                        <c:v>2.3069599999999999E-2</c:v>
                      </c:pt>
                      <c:pt idx="86">
                        <c:v>2.3269100000000001E-2</c:v>
                      </c:pt>
                      <c:pt idx="87">
                        <c:v>2.3468699999999999E-2</c:v>
                      </c:pt>
                      <c:pt idx="88">
                        <c:v>2.36683E-2</c:v>
                      </c:pt>
                      <c:pt idx="89">
                        <c:v>2.38652E-2</c:v>
                      </c:pt>
                      <c:pt idx="90">
                        <c:v>2.40346E-2</c:v>
                      </c:pt>
                      <c:pt idx="91">
                        <c:v>2.4204E-2</c:v>
                      </c:pt>
                      <c:pt idx="92">
                        <c:v>2.4373499999999999E-2</c:v>
                      </c:pt>
                      <c:pt idx="93">
                        <c:v>2.4542899999999999E-2</c:v>
                      </c:pt>
                      <c:pt idx="94">
                        <c:v>2.47123E-2</c:v>
                      </c:pt>
                      <c:pt idx="95">
                        <c:v>2.4881799999999999E-2</c:v>
                      </c:pt>
                      <c:pt idx="96">
                        <c:v>2.5051199999999999E-2</c:v>
                      </c:pt>
                      <c:pt idx="97">
                        <c:v>2.5220599999999999E-2</c:v>
                      </c:pt>
                      <c:pt idx="98">
                        <c:v>2.5390099999999999E-2</c:v>
                      </c:pt>
                      <c:pt idx="99">
                        <c:v>2.5559499999999999E-2</c:v>
                      </c:pt>
                      <c:pt idx="100">
                        <c:v>2.5728899999999999E-2</c:v>
                      </c:pt>
                      <c:pt idx="101">
                        <c:v>2.5898399999999999E-2</c:v>
                      </c:pt>
                      <c:pt idx="102">
                        <c:v>2.6067799999999999E-2</c:v>
                      </c:pt>
                      <c:pt idx="103">
                        <c:v>2.6237199999999999E-2</c:v>
                      </c:pt>
                      <c:pt idx="104">
                        <c:v>2.6406700000000002E-2</c:v>
                      </c:pt>
                      <c:pt idx="105">
                        <c:v>2.6576099999999998E-2</c:v>
                      </c:pt>
                      <c:pt idx="106">
                        <c:v>2.6745600000000001E-2</c:v>
                      </c:pt>
                      <c:pt idx="107">
                        <c:v>2.6915000000000001E-2</c:v>
                      </c:pt>
                      <c:pt idx="108">
                        <c:v>2.7074600000000001E-2</c:v>
                      </c:pt>
                      <c:pt idx="109">
                        <c:v>2.7228800000000001E-2</c:v>
                      </c:pt>
                      <c:pt idx="110">
                        <c:v>2.7382900000000002E-2</c:v>
                      </c:pt>
                      <c:pt idx="111">
                        <c:v>2.7536999999999999E-2</c:v>
                      </c:pt>
                      <c:pt idx="112">
                        <c:v>2.76911E-2</c:v>
                      </c:pt>
                      <c:pt idx="113">
                        <c:v>2.78453E-2</c:v>
                      </c:pt>
                      <c:pt idx="114">
                        <c:v>2.7999400000000001E-2</c:v>
                      </c:pt>
                      <c:pt idx="115">
                        <c:v>2.8153500000000001E-2</c:v>
                      </c:pt>
                      <c:pt idx="116">
                        <c:v>2.8307700000000002E-2</c:v>
                      </c:pt>
                      <c:pt idx="117">
                        <c:v>2.8461799999999999E-2</c:v>
                      </c:pt>
                      <c:pt idx="118">
                        <c:v>2.86159E-2</c:v>
                      </c:pt>
                      <c:pt idx="119">
                        <c:v>2.87701E-2</c:v>
                      </c:pt>
                      <c:pt idx="120">
                        <c:v>2.8924200000000001E-2</c:v>
                      </c:pt>
                      <c:pt idx="121">
                        <c:v>2.9078300000000001E-2</c:v>
                      </c:pt>
                      <c:pt idx="122">
                        <c:v>2.9232500000000002E-2</c:v>
                      </c:pt>
                      <c:pt idx="123">
                        <c:v>2.9386599999999999E-2</c:v>
                      </c:pt>
                      <c:pt idx="124">
                        <c:v>2.95407E-2</c:v>
                      </c:pt>
                      <c:pt idx="125">
                        <c:v>2.96948E-2</c:v>
                      </c:pt>
                      <c:pt idx="126">
                        <c:v>2.9849000000000001E-2</c:v>
                      </c:pt>
                      <c:pt idx="127">
                        <c:v>3.0003100000000001E-2</c:v>
                      </c:pt>
                      <c:pt idx="128">
                        <c:v>3.0157199999999999E-2</c:v>
                      </c:pt>
                      <c:pt idx="129">
                        <c:v>3.0306400000000001E-2</c:v>
                      </c:pt>
                      <c:pt idx="130">
                        <c:v>3.0454499999999999E-2</c:v>
                      </c:pt>
                      <c:pt idx="131">
                        <c:v>3.0602600000000001E-2</c:v>
                      </c:pt>
                      <c:pt idx="132">
                        <c:v>3.0750699999999999E-2</c:v>
                      </c:pt>
                      <c:pt idx="133">
                        <c:v>3.0898700000000001E-2</c:v>
                      </c:pt>
                      <c:pt idx="134">
                        <c:v>3.1046799999999999E-2</c:v>
                      </c:pt>
                      <c:pt idx="135">
                        <c:v>3.1194900000000001E-2</c:v>
                      </c:pt>
                      <c:pt idx="136">
                        <c:v>3.1343000000000003E-2</c:v>
                      </c:pt>
                      <c:pt idx="137">
                        <c:v>3.1490999999999998E-2</c:v>
                      </c:pt>
                      <c:pt idx="138">
                        <c:v>3.1639100000000003E-2</c:v>
                      </c:pt>
                      <c:pt idx="139">
                        <c:v>3.1787200000000002E-2</c:v>
                      </c:pt>
                      <c:pt idx="140">
                        <c:v>3.19353E-2</c:v>
                      </c:pt>
                      <c:pt idx="141">
                        <c:v>3.2083399999999998E-2</c:v>
                      </c:pt>
                      <c:pt idx="142">
                        <c:v>3.22314E-2</c:v>
                      </c:pt>
                      <c:pt idx="143">
                        <c:v>3.2379499999999999E-2</c:v>
                      </c:pt>
                      <c:pt idx="144">
                        <c:v>3.2527599999999997E-2</c:v>
                      </c:pt>
                      <c:pt idx="145">
                        <c:v>3.2675700000000002E-2</c:v>
                      </c:pt>
                      <c:pt idx="146">
                        <c:v>3.2823699999999997E-2</c:v>
                      </c:pt>
                      <c:pt idx="147">
                        <c:v>3.2971800000000002E-2</c:v>
                      </c:pt>
                      <c:pt idx="148">
                        <c:v>3.3119900000000001E-2</c:v>
                      </c:pt>
                      <c:pt idx="149">
                        <c:v>3.3267999999999999E-2</c:v>
                      </c:pt>
                      <c:pt idx="150">
                        <c:v>3.3416000000000001E-2</c:v>
                      </c:pt>
                      <c:pt idx="151">
                        <c:v>3.3564099999999999E-2</c:v>
                      </c:pt>
                      <c:pt idx="152">
                        <c:v>3.3711400000000002E-2</c:v>
                      </c:pt>
                      <c:pt idx="153">
                        <c:v>3.3856799999999999E-2</c:v>
                      </c:pt>
                      <c:pt idx="154">
                        <c:v>3.4002200000000003E-2</c:v>
                      </c:pt>
                      <c:pt idx="155">
                        <c:v>3.4147700000000003E-2</c:v>
                      </c:pt>
                      <c:pt idx="156">
                        <c:v>3.42931E-2</c:v>
                      </c:pt>
                      <c:pt idx="157">
                        <c:v>3.4438499999999997E-2</c:v>
                      </c:pt>
                      <c:pt idx="158">
                        <c:v>3.4583999999999997E-2</c:v>
                      </c:pt>
                      <c:pt idx="159">
                        <c:v>3.4729400000000001E-2</c:v>
                      </c:pt>
                      <c:pt idx="160">
                        <c:v>3.4874799999999997E-2</c:v>
                      </c:pt>
                      <c:pt idx="161">
                        <c:v>3.5020299999999997E-2</c:v>
                      </c:pt>
                      <c:pt idx="162">
                        <c:v>3.5165700000000001E-2</c:v>
                      </c:pt>
                      <c:pt idx="163">
                        <c:v>3.5311099999999998E-2</c:v>
                      </c:pt>
                      <c:pt idx="164">
                        <c:v>3.5456599999999998E-2</c:v>
                      </c:pt>
                      <c:pt idx="165">
                        <c:v>3.5602000000000002E-2</c:v>
                      </c:pt>
                      <c:pt idx="166">
                        <c:v>3.5747399999999999E-2</c:v>
                      </c:pt>
                      <c:pt idx="167">
                        <c:v>3.5892899999999998E-2</c:v>
                      </c:pt>
                      <c:pt idx="168">
                        <c:v>3.6038300000000002E-2</c:v>
                      </c:pt>
                      <c:pt idx="169">
                        <c:v>3.6183699999999999E-2</c:v>
                      </c:pt>
                      <c:pt idx="170">
                        <c:v>3.6329199999999999E-2</c:v>
                      </c:pt>
                      <c:pt idx="171">
                        <c:v>3.6474600000000003E-2</c:v>
                      </c:pt>
                      <c:pt idx="172">
                        <c:v>3.662E-2</c:v>
                      </c:pt>
                      <c:pt idx="173">
                        <c:v>3.67655E-2</c:v>
                      </c:pt>
                      <c:pt idx="174">
                        <c:v>3.6910900000000003E-2</c:v>
                      </c:pt>
                      <c:pt idx="175">
                        <c:v>3.70563E-2</c:v>
                      </c:pt>
                      <c:pt idx="176">
                        <c:v>3.72018E-2</c:v>
                      </c:pt>
                      <c:pt idx="177">
                        <c:v>3.7347199999999997E-2</c:v>
                      </c:pt>
                      <c:pt idx="178">
                        <c:v>3.7492600000000001E-2</c:v>
                      </c:pt>
                      <c:pt idx="179">
                        <c:v>3.76383E-2</c:v>
                      </c:pt>
                      <c:pt idx="180">
                        <c:v>3.7783999999999998E-2</c:v>
                      </c:pt>
                      <c:pt idx="181">
                        <c:v>3.7929699999999997E-2</c:v>
                      </c:pt>
                      <c:pt idx="182">
                        <c:v>3.8075499999999998E-2</c:v>
                      </c:pt>
                      <c:pt idx="183">
                        <c:v>3.8221199999999997E-2</c:v>
                      </c:pt>
                      <c:pt idx="184">
                        <c:v>3.8366900000000002E-2</c:v>
                      </c:pt>
                      <c:pt idx="185">
                        <c:v>3.8512600000000001E-2</c:v>
                      </c:pt>
                      <c:pt idx="186">
                        <c:v>3.86583E-2</c:v>
                      </c:pt>
                      <c:pt idx="187">
                        <c:v>3.8803999999999998E-2</c:v>
                      </c:pt>
                      <c:pt idx="188">
                        <c:v>3.89498E-2</c:v>
                      </c:pt>
                      <c:pt idx="189">
                        <c:v>3.9095499999999998E-2</c:v>
                      </c:pt>
                      <c:pt idx="190">
                        <c:v>3.9241199999999997E-2</c:v>
                      </c:pt>
                      <c:pt idx="191">
                        <c:v>3.9386900000000002E-2</c:v>
                      </c:pt>
                      <c:pt idx="192">
                        <c:v>3.9532600000000001E-2</c:v>
                      </c:pt>
                      <c:pt idx="193">
                        <c:v>3.9678400000000003E-2</c:v>
                      </c:pt>
                      <c:pt idx="194">
                        <c:v>3.9824100000000001E-2</c:v>
                      </c:pt>
                      <c:pt idx="195">
                        <c:v>3.99698E-2</c:v>
                      </c:pt>
                      <c:pt idx="196">
                        <c:v>4.0115499999999998E-2</c:v>
                      </c:pt>
                      <c:pt idx="197">
                        <c:v>4.0261199999999997E-2</c:v>
                      </c:pt>
                      <c:pt idx="198">
                        <c:v>4.0406900000000003E-2</c:v>
                      </c:pt>
                      <c:pt idx="199">
                        <c:v>4.0552699999999997E-2</c:v>
                      </c:pt>
                      <c:pt idx="200">
                        <c:v>4.0698400000000003E-2</c:v>
                      </c:pt>
                      <c:pt idx="201">
                        <c:v>4.0844100000000001E-2</c:v>
                      </c:pt>
                      <c:pt idx="202">
                        <c:v>4.09898E-2</c:v>
                      </c:pt>
                      <c:pt idx="203">
                        <c:v>4.1135499999999998E-2</c:v>
                      </c:pt>
                      <c:pt idx="204">
                        <c:v>4.12813E-2</c:v>
                      </c:pt>
                      <c:pt idx="205">
                        <c:v>4.1426999999999999E-2</c:v>
                      </c:pt>
                      <c:pt idx="206">
                        <c:v>4.1572699999999997E-2</c:v>
                      </c:pt>
                      <c:pt idx="207">
                        <c:v>4.1718400000000003E-2</c:v>
                      </c:pt>
                      <c:pt idx="208">
                        <c:v>4.1864100000000001E-2</c:v>
                      </c:pt>
                      <c:pt idx="209">
                        <c:v>4.20122E-2</c:v>
                      </c:pt>
                      <c:pt idx="210">
                        <c:v>4.2160799999999998E-2</c:v>
                      </c:pt>
                      <c:pt idx="211">
                        <c:v>4.2309300000000001E-2</c:v>
                      </c:pt>
                      <c:pt idx="212">
                        <c:v>4.24579E-2</c:v>
                      </c:pt>
                      <c:pt idx="213">
                        <c:v>4.2606499999999999E-2</c:v>
                      </c:pt>
                      <c:pt idx="214">
                        <c:v>4.2755099999999997E-2</c:v>
                      </c:pt>
                      <c:pt idx="215">
                        <c:v>4.29036E-2</c:v>
                      </c:pt>
                      <c:pt idx="216">
                        <c:v>4.3052199999999999E-2</c:v>
                      </c:pt>
                      <c:pt idx="217">
                        <c:v>4.3200799999999998E-2</c:v>
                      </c:pt>
                      <c:pt idx="218">
                        <c:v>4.33493E-2</c:v>
                      </c:pt>
                      <c:pt idx="219">
                        <c:v>4.3497899999999999E-2</c:v>
                      </c:pt>
                      <c:pt idx="220">
                        <c:v>4.3646499999999998E-2</c:v>
                      </c:pt>
                      <c:pt idx="221">
                        <c:v>4.3795099999999997E-2</c:v>
                      </c:pt>
                      <c:pt idx="222">
                        <c:v>4.3943599999999999E-2</c:v>
                      </c:pt>
                      <c:pt idx="223">
                        <c:v>4.4092199999999998E-2</c:v>
                      </c:pt>
                      <c:pt idx="224">
                        <c:v>4.4240799999999997E-2</c:v>
                      </c:pt>
                      <c:pt idx="225">
                        <c:v>4.4389400000000002E-2</c:v>
                      </c:pt>
                      <c:pt idx="226">
                        <c:v>4.4537899999999998E-2</c:v>
                      </c:pt>
                      <c:pt idx="227">
                        <c:v>4.4686499999999997E-2</c:v>
                      </c:pt>
                      <c:pt idx="228">
                        <c:v>4.4835100000000003E-2</c:v>
                      </c:pt>
                      <c:pt idx="229">
                        <c:v>4.4983599999999999E-2</c:v>
                      </c:pt>
                      <c:pt idx="230">
                        <c:v>4.5132199999999997E-2</c:v>
                      </c:pt>
                      <c:pt idx="231">
                        <c:v>4.5280800000000003E-2</c:v>
                      </c:pt>
                      <c:pt idx="232">
                        <c:v>4.5429400000000002E-2</c:v>
                      </c:pt>
                      <c:pt idx="233">
                        <c:v>4.5577899999999998E-2</c:v>
                      </c:pt>
                      <c:pt idx="234">
                        <c:v>4.5726500000000003E-2</c:v>
                      </c:pt>
                      <c:pt idx="235">
                        <c:v>4.5875100000000002E-2</c:v>
                      </c:pt>
                      <c:pt idx="236">
                        <c:v>4.6023700000000001E-2</c:v>
                      </c:pt>
                      <c:pt idx="237">
                        <c:v>4.6172199999999997E-2</c:v>
                      </c:pt>
                      <c:pt idx="238">
                        <c:v>4.6320800000000002E-2</c:v>
                      </c:pt>
                      <c:pt idx="239">
                        <c:v>4.6469400000000001E-2</c:v>
                      </c:pt>
                      <c:pt idx="240">
                        <c:v>4.6617899999999997E-2</c:v>
                      </c:pt>
                      <c:pt idx="241">
                        <c:v>4.6766500000000003E-2</c:v>
                      </c:pt>
                      <c:pt idx="242">
                        <c:v>4.6915100000000001E-2</c:v>
                      </c:pt>
                      <c:pt idx="243">
                        <c:v>4.7067600000000001E-2</c:v>
                      </c:pt>
                      <c:pt idx="244">
                        <c:v>4.7219999999999998E-2</c:v>
                      </c:pt>
                      <c:pt idx="245">
                        <c:v>4.7372400000000002E-2</c:v>
                      </c:pt>
                      <c:pt idx="246">
                        <c:v>4.7524799999999999E-2</c:v>
                      </c:pt>
                      <c:pt idx="247">
                        <c:v>4.7677200000000003E-2</c:v>
                      </c:pt>
                      <c:pt idx="248">
                        <c:v>4.78296E-2</c:v>
                      </c:pt>
                      <c:pt idx="249">
                        <c:v>4.7981999999999997E-2</c:v>
                      </c:pt>
                      <c:pt idx="250">
                        <c:v>4.8134499999999997E-2</c:v>
                      </c:pt>
                      <c:pt idx="251">
                        <c:v>4.8286900000000001E-2</c:v>
                      </c:pt>
                      <c:pt idx="252">
                        <c:v>4.8439299999999998E-2</c:v>
                      </c:pt>
                      <c:pt idx="253">
                        <c:v>4.8591700000000002E-2</c:v>
                      </c:pt>
                      <c:pt idx="254">
                        <c:v>4.8744099999999999E-2</c:v>
                      </c:pt>
                      <c:pt idx="255">
                        <c:v>4.8896500000000002E-2</c:v>
                      </c:pt>
                      <c:pt idx="256">
                        <c:v>4.9048899999999999E-2</c:v>
                      </c:pt>
                      <c:pt idx="257">
                        <c:v>4.9201300000000003E-2</c:v>
                      </c:pt>
                      <c:pt idx="258">
                        <c:v>4.9353800000000003E-2</c:v>
                      </c:pt>
                      <c:pt idx="259">
                        <c:v>4.95062E-2</c:v>
                      </c:pt>
                      <c:pt idx="260">
                        <c:v>4.9658599999999997E-2</c:v>
                      </c:pt>
                      <c:pt idx="261">
                        <c:v>4.9811000000000001E-2</c:v>
                      </c:pt>
                      <c:pt idx="262">
                        <c:v>4.9963399999999998E-2</c:v>
                      </c:pt>
                      <c:pt idx="263">
                        <c:v>5.0115800000000002E-2</c:v>
                      </c:pt>
                      <c:pt idx="264">
                        <c:v>5.0268199999999999E-2</c:v>
                      </c:pt>
                      <c:pt idx="265">
                        <c:v>5.0420699999999999E-2</c:v>
                      </c:pt>
                      <c:pt idx="266">
                        <c:v>5.0573100000000003E-2</c:v>
                      </c:pt>
                      <c:pt idx="267">
                        <c:v>5.07255E-2</c:v>
                      </c:pt>
                      <c:pt idx="268">
                        <c:v>5.0877899999999997E-2</c:v>
                      </c:pt>
                      <c:pt idx="269">
                        <c:v>5.1030300000000001E-2</c:v>
                      </c:pt>
                      <c:pt idx="270">
                        <c:v>5.1182699999999998E-2</c:v>
                      </c:pt>
                      <c:pt idx="271">
                        <c:v>5.1335100000000002E-2</c:v>
                      </c:pt>
                      <c:pt idx="272">
                        <c:v>5.1487600000000001E-2</c:v>
                      </c:pt>
                      <c:pt idx="273">
                        <c:v>5.1639999999999998E-2</c:v>
                      </c:pt>
                      <c:pt idx="274">
                        <c:v>5.1792400000000002E-2</c:v>
                      </c:pt>
                      <c:pt idx="275">
                        <c:v>5.1944799999999999E-2</c:v>
                      </c:pt>
                      <c:pt idx="276">
                        <c:v>5.2097200000000003E-2</c:v>
                      </c:pt>
                      <c:pt idx="277">
                        <c:v>5.22496E-2</c:v>
                      </c:pt>
                      <c:pt idx="278">
                        <c:v>5.2401999999999997E-2</c:v>
                      </c:pt>
                      <c:pt idx="279">
                        <c:v>5.2554400000000001E-2</c:v>
                      </c:pt>
                      <c:pt idx="280">
                        <c:v>5.2706900000000001E-2</c:v>
                      </c:pt>
                      <c:pt idx="281">
                        <c:v>5.2857399999999999E-2</c:v>
                      </c:pt>
                      <c:pt idx="282">
                        <c:v>5.3007600000000002E-2</c:v>
                      </c:pt>
                      <c:pt idx="283">
                        <c:v>5.3157799999999998E-2</c:v>
                      </c:pt>
                      <c:pt idx="284">
                        <c:v>5.3308000000000001E-2</c:v>
                      </c:pt>
                      <c:pt idx="285">
                        <c:v>5.3458199999999997E-2</c:v>
                      </c:pt>
                      <c:pt idx="286">
                        <c:v>5.36084E-2</c:v>
                      </c:pt>
                      <c:pt idx="287">
                        <c:v>5.3758599999999997E-2</c:v>
                      </c:pt>
                      <c:pt idx="288">
                        <c:v>5.39088E-2</c:v>
                      </c:pt>
                      <c:pt idx="289">
                        <c:v>5.4059000000000003E-2</c:v>
                      </c:pt>
                      <c:pt idx="290">
                        <c:v>5.4209199999999999E-2</c:v>
                      </c:pt>
                      <c:pt idx="291">
                        <c:v>5.4359299999999999E-2</c:v>
                      </c:pt>
                      <c:pt idx="292">
                        <c:v>5.4509500000000002E-2</c:v>
                      </c:pt>
                      <c:pt idx="293">
                        <c:v>5.4659699999999999E-2</c:v>
                      </c:pt>
                      <c:pt idx="294">
                        <c:v>5.4809900000000002E-2</c:v>
                      </c:pt>
                      <c:pt idx="295">
                        <c:v>5.4960099999999998E-2</c:v>
                      </c:pt>
                      <c:pt idx="296">
                        <c:v>5.5110300000000001E-2</c:v>
                      </c:pt>
                      <c:pt idx="297">
                        <c:v>5.5260499999999997E-2</c:v>
                      </c:pt>
                      <c:pt idx="298">
                        <c:v>5.54107E-2</c:v>
                      </c:pt>
                      <c:pt idx="299">
                        <c:v>5.5560900000000003E-2</c:v>
                      </c:pt>
                      <c:pt idx="300">
                        <c:v>5.57111E-2</c:v>
                      </c:pt>
                      <c:pt idx="301">
                        <c:v>5.5861300000000003E-2</c:v>
                      </c:pt>
                      <c:pt idx="302">
                        <c:v>5.6011499999999999E-2</c:v>
                      </c:pt>
                      <c:pt idx="303">
                        <c:v>5.6161700000000002E-2</c:v>
                      </c:pt>
                      <c:pt idx="304">
                        <c:v>5.6311899999999998E-2</c:v>
                      </c:pt>
                      <c:pt idx="305">
                        <c:v>5.6462100000000001E-2</c:v>
                      </c:pt>
                      <c:pt idx="306">
                        <c:v>5.6612299999999997E-2</c:v>
                      </c:pt>
                      <c:pt idx="307">
                        <c:v>5.67625E-2</c:v>
                      </c:pt>
                      <c:pt idx="308">
                        <c:v>5.6912699999999997E-2</c:v>
                      </c:pt>
                      <c:pt idx="309">
                        <c:v>5.70629E-2</c:v>
                      </c:pt>
                      <c:pt idx="310">
                        <c:v>5.7213100000000003E-2</c:v>
                      </c:pt>
                      <c:pt idx="311">
                        <c:v>5.7363299999999999E-2</c:v>
                      </c:pt>
                      <c:pt idx="312">
                        <c:v>5.7513500000000002E-2</c:v>
                      </c:pt>
                      <c:pt idx="313">
                        <c:v>5.7663699999999998E-2</c:v>
                      </c:pt>
                      <c:pt idx="314">
                        <c:v>5.7813900000000001E-2</c:v>
                      </c:pt>
                      <c:pt idx="315">
                        <c:v>5.7964000000000002E-2</c:v>
                      </c:pt>
                      <c:pt idx="316">
                        <c:v>5.8114199999999998E-2</c:v>
                      </c:pt>
                      <c:pt idx="317">
                        <c:v>5.8264400000000001E-2</c:v>
                      </c:pt>
                      <c:pt idx="318">
                        <c:v>5.8414599999999997E-2</c:v>
                      </c:pt>
                      <c:pt idx="319">
                        <c:v>5.85648E-2</c:v>
                      </c:pt>
                      <c:pt idx="320">
                        <c:v>5.8715000000000003E-2</c:v>
                      </c:pt>
                      <c:pt idx="321">
                        <c:v>5.8865199999999999E-2</c:v>
                      </c:pt>
                      <c:pt idx="322">
                        <c:v>5.9015400000000003E-2</c:v>
                      </c:pt>
                      <c:pt idx="323">
                        <c:v>5.9165599999999999E-2</c:v>
                      </c:pt>
                      <c:pt idx="324">
                        <c:v>5.9314600000000002E-2</c:v>
                      </c:pt>
                      <c:pt idx="325">
                        <c:v>5.9463299999999997E-2</c:v>
                      </c:pt>
                      <c:pt idx="326">
                        <c:v>5.9611999999999998E-2</c:v>
                      </c:pt>
                      <c:pt idx="327">
                        <c:v>5.97607E-2</c:v>
                      </c:pt>
                      <c:pt idx="328">
                        <c:v>5.9909400000000002E-2</c:v>
                      </c:pt>
                      <c:pt idx="329">
                        <c:v>6.0058100000000003E-2</c:v>
                      </c:pt>
                      <c:pt idx="330">
                        <c:v>6.0206700000000002E-2</c:v>
                      </c:pt>
                      <c:pt idx="331">
                        <c:v>6.0355399999999997E-2</c:v>
                      </c:pt>
                      <c:pt idx="332">
                        <c:v>6.0504099999999998E-2</c:v>
                      </c:pt>
                      <c:pt idx="333">
                        <c:v>6.06528E-2</c:v>
                      </c:pt>
                      <c:pt idx="334">
                        <c:v>6.0801500000000001E-2</c:v>
                      </c:pt>
                      <c:pt idx="335">
                        <c:v>6.09501E-2</c:v>
                      </c:pt>
                      <c:pt idx="336">
                        <c:v>6.1098800000000002E-2</c:v>
                      </c:pt>
                      <c:pt idx="337">
                        <c:v>6.1247500000000003E-2</c:v>
                      </c:pt>
                      <c:pt idx="338">
                        <c:v>6.1396199999999998E-2</c:v>
                      </c:pt>
                      <c:pt idx="339">
                        <c:v>6.15449E-2</c:v>
                      </c:pt>
                      <c:pt idx="340">
                        <c:v>6.1693600000000001E-2</c:v>
                      </c:pt>
                      <c:pt idx="341">
                        <c:v>6.18422E-2</c:v>
                      </c:pt>
                      <c:pt idx="342">
                        <c:v>6.1990900000000002E-2</c:v>
                      </c:pt>
                      <c:pt idx="343">
                        <c:v>6.2139600000000003E-2</c:v>
                      </c:pt>
                      <c:pt idx="344">
                        <c:v>6.2288299999999998E-2</c:v>
                      </c:pt>
                      <c:pt idx="345">
                        <c:v>6.2436999999999999E-2</c:v>
                      </c:pt>
                      <c:pt idx="346">
                        <c:v>6.2585699999999994E-2</c:v>
                      </c:pt>
                      <c:pt idx="347">
                        <c:v>6.2734300000000007E-2</c:v>
                      </c:pt>
                      <c:pt idx="348">
                        <c:v>6.2882999999999994E-2</c:v>
                      </c:pt>
                      <c:pt idx="349">
                        <c:v>6.3031699999999996E-2</c:v>
                      </c:pt>
                      <c:pt idx="350">
                        <c:v>6.3180399999999998E-2</c:v>
                      </c:pt>
                      <c:pt idx="351">
                        <c:v>6.3329099999999999E-2</c:v>
                      </c:pt>
                      <c:pt idx="352">
                        <c:v>6.3477800000000001E-2</c:v>
                      </c:pt>
                      <c:pt idx="353">
                        <c:v>6.36264E-2</c:v>
                      </c:pt>
                      <c:pt idx="354">
                        <c:v>6.3775100000000001E-2</c:v>
                      </c:pt>
                      <c:pt idx="355">
                        <c:v>6.3923800000000003E-2</c:v>
                      </c:pt>
                      <c:pt idx="356">
                        <c:v>6.4072500000000004E-2</c:v>
                      </c:pt>
                      <c:pt idx="357">
                        <c:v>6.4221200000000006E-2</c:v>
                      </c:pt>
                      <c:pt idx="358">
                        <c:v>6.4369899999999994E-2</c:v>
                      </c:pt>
                      <c:pt idx="359">
                        <c:v>6.4518500000000006E-2</c:v>
                      </c:pt>
                      <c:pt idx="360">
                        <c:v>6.4667199999999994E-2</c:v>
                      </c:pt>
                      <c:pt idx="361">
                        <c:v>6.4815899999999996E-2</c:v>
                      </c:pt>
                      <c:pt idx="362">
                        <c:v>6.4964599999999997E-2</c:v>
                      </c:pt>
                      <c:pt idx="363">
                        <c:v>6.5113299999999999E-2</c:v>
                      </c:pt>
                      <c:pt idx="364">
                        <c:v>6.5262000000000001E-2</c:v>
                      </c:pt>
                      <c:pt idx="365">
                        <c:v>6.5410599999999999E-2</c:v>
                      </c:pt>
                      <c:pt idx="366">
                        <c:v>6.5559300000000001E-2</c:v>
                      </c:pt>
                      <c:pt idx="367">
                        <c:v>6.5708000000000003E-2</c:v>
                      </c:pt>
                      <c:pt idx="368">
                        <c:v>6.5848100000000007E-2</c:v>
                      </c:pt>
                      <c:pt idx="369">
                        <c:v>6.5982200000000005E-2</c:v>
                      </c:pt>
                      <c:pt idx="370">
                        <c:v>6.61162E-2</c:v>
                      </c:pt>
                      <c:pt idx="371">
                        <c:v>6.6250199999999995E-2</c:v>
                      </c:pt>
                      <c:pt idx="372">
                        <c:v>6.6384200000000004E-2</c:v>
                      </c:pt>
                      <c:pt idx="373">
                        <c:v>6.65182E-2</c:v>
                      </c:pt>
                      <c:pt idx="374">
                        <c:v>6.6652199999999995E-2</c:v>
                      </c:pt>
                      <c:pt idx="375">
                        <c:v>6.6786300000000007E-2</c:v>
                      </c:pt>
                      <c:pt idx="376">
                        <c:v>6.6920300000000002E-2</c:v>
                      </c:pt>
                      <c:pt idx="377">
                        <c:v>6.7054299999999997E-2</c:v>
                      </c:pt>
                      <c:pt idx="378">
                        <c:v>6.7188300000000006E-2</c:v>
                      </c:pt>
                      <c:pt idx="379">
                        <c:v>6.7322300000000002E-2</c:v>
                      </c:pt>
                      <c:pt idx="380">
                        <c:v>6.7456299999999997E-2</c:v>
                      </c:pt>
                      <c:pt idx="381">
                        <c:v>6.7590399999999995E-2</c:v>
                      </c:pt>
                      <c:pt idx="382">
                        <c:v>6.7724400000000004E-2</c:v>
                      </c:pt>
                      <c:pt idx="383">
                        <c:v>6.7858399999999999E-2</c:v>
                      </c:pt>
                      <c:pt idx="384">
                        <c:v>6.7992399999999995E-2</c:v>
                      </c:pt>
                      <c:pt idx="385">
                        <c:v>6.8126400000000004E-2</c:v>
                      </c:pt>
                      <c:pt idx="386">
                        <c:v>6.8260500000000002E-2</c:v>
                      </c:pt>
                      <c:pt idx="387">
                        <c:v>6.8394499999999997E-2</c:v>
                      </c:pt>
                      <c:pt idx="388">
                        <c:v>6.8528500000000006E-2</c:v>
                      </c:pt>
                      <c:pt idx="389">
                        <c:v>6.8662500000000001E-2</c:v>
                      </c:pt>
                      <c:pt idx="390">
                        <c:v>6.8796499999999997E-2</c:v>
                      </c:pt>
                      <c:pt idx="391">
                        <c:v>6.8930500000000006E-2</c:v>
                      </c:pt>
                      <c:pt idx="392">
                        <c:v>6.9064600000000004E-2</c:v>
                      </c:pt>
                      <c:pt idx="393">
                        <c:v>6.9198599999999999E-2</c:v>
                      </c:pt>
                      <c:pt idx="394">
                        <c:v>6.9332599999999994E-2</c:v>
                      </c:pt>
                      <c:pt idx="395">
                        <c:v>6.9466600000000003E-2</c:v>
                      </c:pt>
                      <c:pt idx="396">
                        <c:v>6.9600599999999999E-2</c:v>
                      </c:pt>
                      <c:pt idx="397">
                        <c:v>6.9734599999999994E-2</c:v>
                      </c:pt>
                      <c:pt idx="398">
                        <c:v>6.9868700000000006E-2</c:v>
                      </c:pt>
                      <c:pt idx="399">
                        <c:v>7.0002700000000001E-2</c:v>
                      </c:pt>
                      <c:pt idx="400">
                        <c:v>7.0136699999999996E-2</c:v>
                      </c:pt>
                      <c:pt idx="401">
                        <c:v>7.0270700000000005E-2</c:v>
                      </c:pt>
                      <c:pt idx="402">
                        <c:v>7.0404700000000001E-2</c:v>
                      </c:pt>
                      <c:pt idx="403">
                        <c:v>7.0538699999999996E-2</c:v>
                      </c:pt>
                      <c:pt idx="404">
                        <c:v>7.0672799999999994E-2</c:v>
                      </c:pt>
                      <c:pt idx="405">
                        <c:v>7.0806800000000003E-2</c:v>
                      </c:pt>
                      <c:pt idx="406">
                        <c:v>7.0940799999999998E-2</c:v>
                      </c:pt>
                      <c:pt idx="407">
                        <c:v>7.1074799999999994E-2</c:v>
                      </c:pt>
                      <c:pt idx="408">
                        <c:v>7.1208800000000003E-2</c:v>
                      </c:pt>
                      <c:pt idx="409">
                        <c:v>7.1342799999999998E-2</c:v>
                      </c:pt>
                      <c:pt idx="410">
                        <c:v>7.1476899999999996E-2</c:v>
                      </c:pt>
                      <c:pt idx="411">
                        <c:v>7.1610900000000005E-2</c:v>
                      </c:pt>
                      <c:pt idx="412">
                        <c:v>7.1731500000000004E-2</c:v>
                      </c:pt>
                      <c:pt idx="413">
                        <c:v>7.1830900000000003E-2</c:v>
                      </c:pt>
                      <c:pt idx="414">
                        <c:v>7.1930400000000005E-2</c:v>
                      </c:pt>
                      <c:pt idx="415">
                        <c:v>7.2029899999999994E-2</c:v>
                      </c:pt>
                      <c:pt idx="416">
                        <c:v>7.2129299999999993E-2</c:v>
                      </c:pt>
                      <c:pt idx="417">
                        <c:v>7.2228799999999996E-2</c:v>
                      </c:pt>
                      <c:pt idx="418">
                        <c:v>7.2328199999999995E-2</c:v>
                      </c:pt>
                      <c:pt idx="419">
                        <c:v>7.2427699999999998E-2</c:v>
                      </c:pt>
                      <c:pt idx="420">
                        <c:v>7.25272E-2</c:v>
                      </c:pt>
                      <c:pt idx="421">
                        <c:v>7.2626599999999999E-2</c:v>
                      </c:pt>
                      <c:pt idx="422">
                        <c:v>7.2726100000000002E-2</c:v>
                      </c:pt>
                      <c:pt idx="423">
                        <c:v>7.2825500000000001E-2</c:v>
                      </c:pt>
                      <c:pt idx="424">
                        <c:v>7.2925000000000004E-2</c:v>
                      </c:pt>
                      <c:pt idx="425">
                        <c:v>7.3024500000000006E-2</c:v>
                      </c:pt>
                      <c:pt idx="426">
                        <c:v>7.3123900000000006E-2</c:v>
                      </c:pt>
                      <c:pt idx="427">
                        <c:v>7.3223399999999994E-2</c:v>
                      </c:pt>
                      <c:pt idx="428">
                        <c:v>7.3322799999999994E-2</c:v>
                      </c:pt>
                      <c:pt idx="429">
                        <c:v>7.3422299999999996E-2</c:v>
                      </c:pt>
                      <c:pt idx="430">
                        <c:v>7.3521799999999998E-2</c:v>
                      </c:pt>
                      <c:pt idx="431">
                        <c:v>7.3621199999999998E-2</c:v>
                      </c:pt>
                      <c:pt idx="432">
                        <c:v>7.37207E-2</c:v>
                      </c:pt>
                      <c:pt idx="433">
                        <c:v>7.3820200000000002E-2</c:v>
                      </c:pt>
                      <c:pt idx="434">
                        <c:v>7.3919600000000002E-2</c:v>
                      </c:pt>
                      <c:pt idx="435">
                        <c:v>7.4019100000000004E-2</c:v>
                      </c:pt>
                      <c:pt idx="436">
                        <c:v>7.4118500000000004E-2</c:v>
                      </c:pt>
                      <c:pt idx="437">
                        <c:v>7.4218000000000006E-2</c:v>
                      </c:pt>
                      <c:pt idx="438">
                        <c:v>7.4317499999999995E-2</c:v>
                      </c:pt>
                      <c:pt idx="439">
                        <c:v>7.4416899999999994E-2</c:v>
                      </c:pt>
                      <c:pt idx="440">
                        <c:v>7.4516399999999997E-2</c:v>
                      </c:pt>
                      <c:pt idx="441">
                        <c:v>7.4615799999999996E-2</c:v>
                      </c:pt>
                      <c:pt idx="442">
                        <c:v>7.4715299999999998E-2</c:v>
                      </c:pt>
                      <c:pt idx="443">
                        <c:v>7.4814800000000001E-2</c:v>
                      </c:pt>
                      <c:pt idx="444">
                        <c:v>7.49142E-2</c:v>
                      </c:pt>
                      <c:pt idx="445">
                        <c:v>7.5013700000000003E-2</c:v>
                      </c:pt>
                      <c:pt idx="446">
                        <c:v>7.5113100000000002E-2</c:v>
                      </c:pt>
                      <c:pt idx="447">
                        <c:v>7.5212600000000004E-2</c:v>
                      </c:pt>
                      <c:pt idx="448">
                        <c:v>7.5312100000000007E-2</c:v>
                      </c:pt>
                      <c:pt idx="449">
                        <c:v>7.5411500000000006E-2</c:v>
                      </c:pt>
                      <c:pt idx="450">
                        <c:v>7.5510999999999995E-2</c:v>
                      </c:pt>
                      <c:pt idx="451">
                        <c:v>7.5610399999999994E-2</c:v>
                      </c:pt>
                      <c:pt idx="452">
                        <c:v>7.5709899999999997E-2</c:v>
                      </c:pt>
                      <c:pt idx="453">
                        <c:v>7.5809399999999999E-2</c:v>
                      </c:pt>
                      <c:pt idx="454">
                        <c:v>7.5908799999999998E-2</c:v>
                      </c:pt>
                      <c:pt idx="455">
                        <c:v>7.6008300000000001E-2</c:v>
                      </c:pt>
                      <c:pt idx="456">
                        <c:v>7.6095999999999997E-2</c:v>
                      </c:pt>
                      <c:pt idx="457">
                        <c:v>7.6134900000000005E-2</c:v>
                      </c:pt>
                      <c:pt idx="458">
                        <c:v>7.61738E-2</c:v>
                      </c:pt>
                      <c:pt idx="459">
                        <c:v>7.6212699999999994E-2</c:v>
                      </c:pt>
                      <c:pt idx="460">
                        <c:v>7.62515E-2</c:v>
                      </c:pt>
                      <c:pt idx="461">
                        <c:v>7.6290399999999994E-2</c:v>
                      </c:pt>
                      <c:pt idx="462">
                        <c:v>7.6329300000000003E-2</c:v>
                      </c:pt>
                      <c:pt idx="463">
                        <c:v>7.6368199999999997E-2</c:v>
                      </c:pt>
                      <c:pt idx="464">
                        <c:v>7.6407100000000006E-2</c:v>
                      </c:pt>
                      <c:pt idx="465">
                        <c:v>7.6446E-2</c:v>
                      </c:pt>
                      <c:pt idx="466">
                        <c:v>7.6484899999999995E-2</c:v>
                      </c:pt>
                      <c:pt idx="467">
                        <c:v>7.6523800000000003E-2</c:v>
                      </c:pt>
                      <c:pt idx="468">
                        <c:v>7.6562699999999997E-2</c:v>
                      </c:pt>
                      <c:pt idx="469">
                        <c:v>7.6601600000000006E-2</c:v>
                      </c:pt>
                      <c:pt idx="470">
                        <c:v>7.6640399999999997E-2</c:v>
                      </c:pt>
                      <c:pt idx="471">
                        <c:v>7.6679300000000006E-2</c:v>
                      </c:pt>
                      <c:pt idx="472">
                        <c:v>7.67182E-2</c:v>
                      </c:pt>
                      <c:pt idx="473">
                        <c:v>7.6757099999999995E-2</c:v>
                      </c:pt>
                      <c:pt idx="474">
                        <c:v>7.6796000000000003E-2</c:v>
                      </c:pt>
                      <c:pt idx="475">
                        <c:v>7.6834899999999998E-2</c:v>
                      </c:pt>
                      <c:pt idx="476">
                        <c:v>7.6873800000000006E-2</c:v>
                      </c:pt>
                      <c:pt idx="477">
                        <c:v>7.6912700000000001E-2</c:v>
                      </c:pt>
                      <c:pt idx="478">
                        <c:v>7.6951599999999995E-2</c:v>
                      </c:pt>
                      <c:pt idx="479">
                        <c:v>7.6990500000000003E-2</c:v>
                      </c:pt>
                      <c:pt idx="480">
                        <c:v>7.7029299999999995E-2</c:v>
                      </c:pt>
                      <c:pt idx="481">
                        <c:v>7.7068200000000003E-2</c:v>
                      </c:pt>
                      <c:pt idx="482">
                        <c:v>7.7107099999999998E-2</c:v>
                      </c:pt>
                      <c:pt idx="483">
                        <c:v>7.7146000000000006E-2</c:v>
                      </c:pt>
                      <c:pt idx="484">
                        <c:v>7.7184900000000001E-2</c:v>
                      </c:pt>
                      <c:pt idx="485">
                        <c:v>7.7223799999999995E-2</c:v>
                      </c:pt>
                      <c:pt idx="486">
                        <c:v>7.7262700000000004E-2</c:v>
                      </c:pt>
                      <c:pt idx="487">
                        <c:v>7.7301599999999998E-2</c:v>
                      </c:pt>
                      <c:pt idx="488">
                        <c:v>7.7340500000000006E-2</c:v>
                      </c:pt>
                      <c:pt idx="489">
                        <c:v>7.7379400000000001E-2</c:v>
                      </c:pt>
                      <c:pt idx="490">
                        <c:v>7.7418200000000006E-2</c:v>
                      </c:pt>
                      <c:pt idx="491">
                        <c:v>7.7457100000000001E-2</c:v>
                      </c:pt>
                      <c:pt idx="492">
                        <c:v>7.7495999999999995E-2</c:v>
                      </c:pt>
                      <c:pt idx="493">
                        <c:v>7.7534900000000004E-2</c:v>
                      </c:pt>
                      <c:pt idx="494">
                        <c:v>7.7573799999999998E-2</c:v>
                      </c:pt>
                      <c:pt idx="495">
                        <c:v>7.7612700000000007E-2</c:v>
                      </c:pt>
                      <c:pt idx="496">
                        <c:v>7.7651600000000001E-2</c:v>
                      </c:pt>
                      <c:pt idx="497">
                        <c:v>7.7690499999999996E-2</c:v>
                      </c:pt>
                      <c:pt idx="498">
                        <c:v>7.7729400000000004E-2</c:v>
                      </c:pt>
                      <c:pt idx="499">
                        <c:v>7.7768299999999999E-2</c:v>
                      </c:pt>
                      <c:pt idx="500">
                        <c:v>7.7807100000000004E-2</c:v>
                      </c:pt>
                      <c:pt idx="501">
                        <c:v>7.7771000000000007E-2</c:v>
                      </c:pt>
                      <c:pt idx="502">
                        <c:v>7.7734800000000007E-2</c:v>
                      </c:pt>
                      <c:pt idx="503">
                        <c:v>7.7698600000000007E-2</c:v>
                      </c:pt>
                      <c:pt idx="504">
                        <c:v>7.7662400000000006E-2</c:v>
                      </c:pt>
                      <c:pt idx="505">
                        <c:v>7.7626200000000006E-2</c:v>
                      </c:pt>
                      <c:pt idx="506">
                        <c:v>7.7590000000000006E-2</c:v>
                      </c:pt>
                      <c:pt idx="507">
                        <c:v>7.7553800000000006E-2</c:v>
                      </c:pt>
                      <c:pt idx="508">
                        <c:v>7.7517600000000006E-2</c:v>
                      </c:pt>
                      <c:pt idx="509">
                        <c:v>7.7481499999999995E-2</c:v>
                      </c:pt>
                      <c:pt idx="510">
                        <c:v>7.7445299999999995E-2</c:v>
                      </c:pt>
                      <c:pt idx="511">
                        <c:v>7.7409099999999995E-2</c:v>
                      </c:pt>
                      <c:pt idx="512">
                        <c:v>7.7372899999999994E-2</c:v>
                      </c:pt>
                      <c:pt idx="513">
                        <c:v>7.7336699999999994E-2</c:v>
                      </c:pt>
                      <c:pt idx="514">
                        <c:v>7.7300499999999994E-2</c:v>
                      </c:pt>
                      <c:pt idx="515">
                        <c:v>7.7264299999999994E-2</c:v>
                      </c:pt>
                      <c:pt idx="516">
                        <c:v>7.7228099999999994E-2</c:v>
                      </c:pt>
                      <c:pt idx="517">
                        <c:v>7.7191999999999997E-2</c:v>
                      </c:pt>
                      <c:pt idx="518">
                        <c:v>7.7155799999999997E-2</c:v>
                      </c:pt>
                      <c:pt idx="519">
                        <c:v>7.7119599999999996E-2</c:v>
                      </c:pt>
                      <c:pt idx="520">
                        <c:v>7.7083399999999996E-2</c:v>
                      </c:pt>
                      <c:pt idx="521">
                        <c:v>7.7047199999999996E-2</c:v>
                      </c:pt>
                      <c:pt idx="522">
                        <c:v>7.7010999999999996E-2</c:v>
                      </c:pt>
                      <c:pt idx="523">
                        <c:v>7.6974799999999996E-2</c:v>
                      </c:pt>
                      <c:pt idx="524">
                        <c:v>7.6938599999999996E-2</c:v>
                      </c:pt>
                      <c:pt idx="525">
                        <c:v>7.6902499999999999E-2</c:v>
                      </c:pt>
                      <c:pt idx="526">
                        <c:v>7.6866299999999999E-2</c:v>
                      </c:pt>
                      <c:pt idx="527">
                        <c:v>7.6830099999999998E-2</c:v>
                      </c:pt>
                      <c:pt idx="528">
                        <c:v>7.6793899999999998E-2</c:v>
                      </c:pt>
                      <c:pt idx="529">
                        <c:v>7.6757699999999998E-2</c:v>
                      </c:pt>
                      <c:pt idx="530">
                        <c:v>7.6721499999999998E-2</c:v>
                      </c:pt>
                      <c:pt idx="531">
                        <c:v>7.6685299999999998E-2</c:v>
                      </c:pt>
                      <c:pt idx="532">
                        <c:v>7.6649099999999998E-2</c:v>
                      </c:pt>
                      <c:pt idx="533">
                        <c:v>7.6612899999999998E-2</c:v>
                      </c:pt>
                      <c:pt idx="534">
                        <c:v>7.65768E-2</c:v>
                      </c:pt>
                      <c:pt idx="535">
                        <c:v>7.65406E-2</c:v>
                      </c:pt>
                      <c:pt idx="536">
                        <c:v>7.65044E-2</c:v>
                      </c:pt>
                      <c:pt idx="537">
                        <c:v>7.64682E-2</c:v>
                      </c:pt>
                      <c:pt idx="538">
                        <c:v>7.6432E-2</c:v>
                      </c:pt>
                      <c:pt idx="539">
                        <c:v>7.63958E-2</c:v>
                      </c:pt>
                      <c:pt idx="540">
                        <c:v>7.63596E-2</c:v>
                      </c:pt>
                      <c:pt idx="541">
                        <c:v>7.63234E-2</c:v>
                      </c:pt>
                      <c:pt idx="542">
                        <c:v>7.6287300000000002E-2</c:v>
                      </c:pt>
                      <c:pt idx="543">
                        <c:v>7.6251100000000002E-2</c:v>
                      </c:pt>
                      <c:pt idx="544">
                        <c:v>7.6214900000000002E-2</c:v>
                      </c:pt>
                      <c:pt idx="545">
                        <c:v>7.6129699999999995E-2</c:v>
                      </c:pt>
                      <c:pt idx="546">
                        <c:v>7.6032699999999995E-2</c:v>
                      </c:pt>
                      <c:pt idx="547">
                        <c:v>7.5935699999999995E-2</c:v>
                      </c:pt>
                      <c:pt idx="548">
                        <c:v>7.5838699999999995E-2</c:v>
                      </c:pt>
                      <c:pt idx="549">
                        <c:v>7.5741699999999995E-2</c:v>
                      </c:pt>
                      <c:pt idx="550">
                        <c:v>7.5644699999999995E-2</c:v>
                      </c:pt>
                      <c:pt idx="551">
                        <c:v>7.5547600000000006E-2</c:v>
                      </c:pt>
                      <c:pt idx="552">
                        <c:v>7.5450600000000007E-2</c:v>
                      </c:pt>
                      <c:pt idx="553">
                        <c:v>7.5353600000000007E-2</c:v>
                      </c:pt>
                      <c:pt idx="554">
                        <c:v>7.5256600000000007E-2</c:v>
                      </c:pt>
                      <c:pt idx="555">
                        <c:v>7.5159599999999993E-2</c:v>
                      </c:pt>
                      <c:pt idx="556">
                        <c:v>7.5062599999999993E-2</c:v>
                      </c:pt>
                      <c:pt idx="557">
                        <c:v>7.4965599999999993E-2</c:v>
                      </c:pt>
                      <c:pt idx="558">
                        <c:v>7.4868599999999993E-2</c:v>
                      </c:pt>
                      <c:pt idx="559">
                        <c:v>7.4771599999999994E-2</c:v>
                      </c:pt>
                      <c:pt idx="560">
                        <c:v>7.4674599999999994E-2</c:v>
                      </c:pt>
                      <c:pt idx="561">
                        <c:v>7.4577599999999994E-2</c:v>
                      </c:pt>
                      <c:pt idx="562">
                        <c:v>7.4480599999999994E-2</c:v>
                      </c:pt>
                      <c:pt idx="563">
                        <c:v>7.4383599999999994E-2</c:v>
                      </c:pt>
                      <c:pt idx="564">
                        <c:v>7.4286599999999994E-2</c:v>
                      </c:pt>
                      <c:pt idx="565">
                        <c:v>7.4189500000000005E-2</c:v>
                      </c:pt>
                      <c:pt idx="566">
                        <c:v>7.4092500000000006E-2</c:v>
                      </c:pt>
                      <c:pt idx="567">
                        <c:v>7.3995500000000006E-2</c:v>
                      </c:pt>
                      <c:pt idx="568">
                        <c:v>7.3898500000000006E-2</c:v>
                      </c:pt>
                      <c:pt idx="569">
                        <c:v>7.3801500000000006E-2</c:v>
                      </c:pt>
                      <c:pt idx="570">
                        <c:v>7.3704500000000006E-2</c:v>
                      </c:pt>
                      <c:pt idx="571">
                        <c:v>7.3607500000000006E-2</c:v>
                      </c:pt>
                      <c:pt idx="572">
                        <c:v>7.3510500000000006E-2</c:v>
                      </c:pt>
                      <c:pt idx="573">
                        <c:v>7.3413500000000007E-2</c:v>
                      </c:pt>
                      <c:pt idx="574">
                        <c:v>7.3316500000000007E-2</c:v>
                      </c:pt>
                      <c:pt idx="575">
                        <c:v>7.3219500000000007E-2</c:v>
                      </c:pt>
                      <c:pt idx="576">
                        <c:v>7.3122500000000007E-2</c:v>
                      </c:pt>
                      <c:pt idx="577">
                        <c:v>7.3025499999999993E-2</c:v>
                      </c:pt>
                      <c:pt idx="578">
                        <c:v>7.2928499999999993E-2</c:v>
                      </c:pt>
                      <c:pt idx="579">
                        <c:v>7.2831499999999993E-2</c:v>
                      </c:pt>
                      <c:pt idx="580">
                        <c:v>7.2734400000000005E-2</c:v>
                      </c:pt>
                      <c:pt idx="581">
                        <c:v>7.2637400000000005E-2</c:v>
                      </c:pt>
                      <c:pt idx="582">
                        <c:v>7.2540400000000005E-2</c:v>
                      </c:pt>
                      <c:pt idx="583">
                        <c:v>7.2443400000000005E-2</c:v>
                      </c:pt>
                      <c:pt idx="584">
                        <c:v>7.2346400000000005E-2</c:v>
                      </c:pt>
                      <c:pt idx="585">
                        <c:v>7.2249400000000005E-2</c:v>
                      </c:pt>
                      <c:pt idx="586">
                        <c:v>7.2152400000000005E-2</c:v>
                      </c:pt>
                      <c:pt idx="587">
                        <c:v>7.2055400000000006E-2</c:v>
                      </c:pt>
                      <c:pt idx="588">
                        <c:v>7.1958400000000006E-2</c:v>
                      </c:pt>
                      <c:pt idx="589">
                        <c:v>7.1839500000000001E-2</c:v>
                      </c:pt>
                      <c:pt idx="590">
                        <c:v>7.1706800000000001E-2</c:v>
                      </c:pt>
                      <c:pt idx="591">
                        <c:v>7.1573999999999999E-2</c:v>
                      </c:pt>
                      <c:pt idx="592">
                        <c:v>7.1441199999999996E-2</c:v>
                      </c:pt>
                      <c:pt idx="593">
                        <c:v>7.1308499999999997E-2</c:v>
                      </c:pt>
                      <c:pt idx="594">
                        <c:v>7.1175699999999995E-2</c:v>
                      </c:pt>
                      <c:pt idx="595">
                        <c:v>7.1042999999999995E-2</c:v>
                      </c:pt>
                      <c:pt idx="596">
                        <c:v>7.0910200000000007E-2</c:v>
                      </c:pt>
                      <c:pt idx="597">
                        <c:v>7.0777400000000004E-2</c:v>
                      </c:pt>
                      <c:pt idx="598">
                        <c:v>7.0644700000000005E-2</c:v>
                      </c:pt>
                      <c:pt idx="599">
                        <c:v>7.0511900000000002E-2</c:v>
                      </c:pt>
                      <c:pt idx="600">
                        <c:v>7.0379200000000003E-2</c:v>
                      </c:pt>
                      <c:pt idx="601">
                        <c:v>7.0246400000000001E-2</c:v>
                      </c:pt>
                      <c:pt idx="602">
                        <c:v>7.0113700000000001E-2</c:v>
                      </c:pt>
                      <c:pt idx="603">
                        <c:v>6.9980899999999999E-2</c:v>
                      </c:pt>
                      <c:pt idx="604">
                        <c:v>6.9848099999999996E-2</c:v>
                      </c:pt>
                      <c:pt idx="605">
                        <c:v>6.9715399999999997E-2</c:v>
                      </c:pt>
                      <c:pt idx="606">
                        <c:v>6.9582599999999994E-2</c:v>
                      </c:pt>
                      <c:pt idx="607">
                        <c:v>6.9449899999999995E-2</c:v>
                      </c:pt>
                      <c:pt idx="608">
                        <c:v>6.9317100000000006E-2</c:v>
                      </c:pt>
                      <c:pt idx="609">
                        <c:v>6.9184300000000004E-2</c:v>
                      </c:pt>
                      <c:pt idx="610">
                        <c:v>6.9051600000000005E-2</c:v>
                      </c:pt>
                      <c:pt idx="611">
                        <c:v>6.8918800000000002E-2</c:v>
                      </c:pt>
                      <c:pt idx="612">
                        <c:v>6.8786100000000003E-2</c:v>
                      </c:pt>
                      <c:pt idx="613">
                        <c:v>6.86533E-2</c:v>
                      </c:pt>
                      <c:pt idx="614">
                        <c:v>6.8520600000000001E-2</c:v>
                      </c:pt>
                      <c:pt idx="615">
                        <c:v>6.8387799999999999E-2</c:v>
                      </c:pt>
                      <c:pt idx="616">
                        <c:v>6.8254999999999996E-2</c:v>
                      </c:pt>
                      <c:pt idx="617">
                        <c:v>6.8122299999999997E-2</c:v>
                      </c:pt>
                      <c:pt idx="618">
                        <c:v>6.7989499999999994E-2</c:v>
                      </c:pt>
                      <c:pt idx="619">
                        <c:v>6.7856799999999995E-2</c:v>
                      </c:pt>
                      <c:pt idx="620">
                        <c:v>6.7724000000000006E-2</c:v>
                      </c:pt>
                      <c:pt idx="621">
                        <c:v>6.7591200000000004E-2</c:v>
                      </c:pt>
                      <c:pt idx="622">
                        <c:v>6.7458500000000005E-2</c:v>
                      </c:pt>
                      <c:pt idx="623">
                        <c:v>6.7325700000000002E-2</c:v>
                      </c:pt>
                      <c:pt idx="624">
                        <c:v>6.7193000000000003E-2</c:v>
                      </c:pt>
                      <c:pt idx="625">
                        <c:v>6.70602E-2</c:v>
                      </c:pt>
                      <c:pt idx="626">
                        <c:v>6.6927399999999998E-2</c:v>
                      </c:pt>
                      <c:pt idx="627">
                        <c:v>6.6794699999999999E-2</c:v>
                      </c:pt>
                      <c:pt idx="628">
                        <c:v>6.6661899999999996E-2</c:v>
                      </c:pt>
                      <c:pt idx="629">
                        <c:v>6.6529199999999997E-2</c:v>
                      </c:pt>
                      <c:pt idx="630">
                        <c:v>6.6396399999999994E-2</c:v>
                      </c:pt>
                      <c:pt idx="631">
                        <c:v>6.6263699999999995E-2</c:v>
                      </c:pt>
                      <c:pt idx="632">
                        <c:v>6.6130900000000006E-2</c:v>
                      </c:pt>
                      <c:pt idx="633">
                        <c:v>6.59912E-2</c:v>
                      </c:pt>
                      <c:pt idx="634">
                        <c:v>6.5841899999999995E-2</c:v>
                      </c:pt>
                      <c:pt idx="635">
                        <c:v>6.5692500000000001E-2</c:v>
                      </c:pt>
                      <c:pt idx="636">
                        <c:v>6.5543199999999996E-2</c:v>
                      </c:pt>
                      <c:pt idx="637">
                        <c:v>6.5393800000000002E-2</c:v>
                      </c:pt>
                      <c:pt idx="638">
                        <c:v>6.5244499999999997E-2</c:v>
                      </c:pt>
                      <c:pt idx="639">
                        <c:v>6.5095200000000006E-2</c:v>
                      </c:pt>
                      <c:pt idx="640">
                        <c:v>6.4945799999999998E-2</c:v>
                      </c:pt>
                      <c:pt idx="641">
                        <c:v>6.4796500000000007E-2</c:v>
                      </c:pt>
                      <c:pt idx="642">
                        <c:v>6.4647099999999999E-2</c:v>
                      </c:pt>
                      <c:pt idx="643">
                        <c:v>6.4497799999999994E-2</c:v>
                      </c:pt>
                      <c:pt idx="644">
                        <c:v>6.43484E-2</c:v>
                      </c:pt>
                      <c:pt idx="645">
                        <c:v>6.4199099999999995E-2</c:v>
                      </c:pt>
                      <c:pt idx="646">
                        <c:v>6.4049800000000004E-2</c:v>
                      </c:pt>
                      <c:pt idx="647">
                        <c:v>6.3900399999999996E-2</c:v>
                      </c:pt>
                      <c:pt idx="648">
                        <c:v>6.3751100000000005E-2</c:v>
                      </c:pt>
                      <c:pt idx="649">
                        <c:v>6.3601699999999997E-2</c:v>
                      </c:pt>
                      <c:pt idx="650">
                        <c:v>6.3452400000000006E-2</c:v>
                      </c:pt>
                      <c:pt idx="651">
                        <c:v>6.3302999999999998E-2</c:v>
                      </c:pt>
                      <c:pt idx="652">
                        <c:v>6.3153699999999993E-2</c:v>
                      </c:pt>
                      <c:pt idx="653">
                        <c:v>6.3004400000000002E-2</c:v>
                      </c:pt>
                      <c:pt idx="654">
                        <c:v>6.2854999999999994E-2</c:v>
                      </c:pt>
                      <c:pt idx="655">
                        <c:v>6.2705700000000003E-2</c:v>
                      </c:pt>
                      <c:pt idx="656">
                        <c:v>6.2556299999999995E-2</c:v>
                      </c:pt>
                      <c:pt idx="657">
                        <c:v>6.2406999999999997E-2</c:v>
                      </c:pt>
                      <c:pt idx="658">
                        <c:v>6.2257600000000003E-2</c:v>
                      </c:pt>
                      <c:pt idx="659">
                        <c:v>6.2108299999999998E-2</c:v>
                      </c:pt>
                      <c:pt idx="660">
                        <c:v>6.1959E-2</c:v>
                      </c:pt>
                      <c:pt idx="661">
                        <c:v>6.1809599999999999E-2</c:v>
                      </c:pt>
                      <c:pt idx="662">
                        <c:v>6.1660300000000001E-2</c:v>
                      </c:pt>
                      <c:pt idx="663">
                        <c:v>6.15109E-2</c:v>
                      </c:pt>
                      <c:pt idx="664">
                        <c:v>6.1361600000000002E-2</c:v>
                      </c:pt>
                      <c:pt idx="665">
                        <c:v>6.1212200000000001E-2</c:v>
                      </c:pt>
                      <c:pt idx="666">
                        <c:v>6.1062900000000003E-2</c:v>
                      </c:pt>
                      <c:pt idx="667">
                        <c:v>6.0913599999999998E-2</c:v>
                      </c:pt>
                      <c:pt idx="668">
                        <c:v>6.0764199999999997E-2</c:v>
                      </c:pt>
                      <c:pt idx="669">
                        <c:v>6.0614899999999999E-2</c:v>
                      </c:pt>
                      <c:pt idx="670">
                        <c:v>6.0465499999999998E-2</c:v>
                      </c:pt>
                      <c:pt idx="671">
                        <c:v>6.03162E-2</c:v>
                      </c:pt>
                      <c:pt idx="672">
                        <c:v>6.0166799999999999E-2</c:v>
                      </c:pt>
                      <c:pt idx="673">
                        <c:v>6.0017500000000001E-2</c:v>
                      </c:pt>
                      <c:pt idx="674">
                        <c:v>5.98681E-2</c:v>
                      </c:pt>
                      <c:pt idx="675">
                        <c:v>5.9718800000000002E-2</c:v>
                      </c:pt>
                      <c:pt idx="676">
                        <c:v>5.9569499999999997E-2</c:v>
                      </c:pt>
                      <c:pt idx="677">
                        <c:v>5.9419199999999998E-2</c:v>
                      </c:pt>
                      <c:pt idx="678">
                        <c:v>5.9265900000000003E-2</c:v>
                      </c:pt>
                      <c:pt idx="679">
                        <c:v>5.9112600000000001E-2</c:v>
                      </c:pt>
                      <c:pt idx="680">
                        <c:v>5.8959299999999999E-2</c:v>
                      </c:pt>
                      <c:pt idx="681">
                        <c:v>5.8805999999999997E-2</c:v>
                      </c:pt>
                      <c:pt idx="682">
                        <c:v>5.8652700000000002E-2</c:v>
                      </c:pt>
                      <c:pt idx="683">
                        <c:v>5.84994E-2</c:v>
                      </c:pt>
                      <c:pt idx="684">
                        <c:v>5.8346099999999998E-2</c:v>
                      </c:pt>
                      <c:pt idx="685">
                        <c:v>5.8192800000000003E-2</c:v>
                      </c:pt>
                      <c:pt idx="686">
                        <c:v>5.8039500000000001E-2</c:v>
                      </c:pt>
                      <c:pt idx="687">
                        <c:v>5.7886199999999999E-2</c:v>
                      </c:pt>
                      <c:pt idx="688">
                        <c:v>5.7732899999999997E-2</c:v>
                      </c:pt>
                      <c:pt idx="689">
                        <c:v>5.7579600000000002E-2</c:v>
                      </c:pt>
                      <c:pt idx="690">
                        <c:v>5.74263E-2</c:v>
                      </c:pt>
                      <c:pt idx="691">
                        <c:v>5.7272999999999998E-2</c:v>
                      </c:pt>
                      <c:pt idx="692">
                        <c:v>5.7119700000000002E-2</c:v>
                      </c:pt>
                      <c:pt idx="693">
                        <c:v>5.69664E-2</c:v>
                      </c:pt>
                      <c:pt idx="694">
                        <c:v>5.6813099999999998E-2</c:v>
                      </c:pt>
                      <c:pt idx="695">
                        <c:v>5.6659800000000003E-2</c:v>
                      </c:pt>
                      <c:pt idx="696">
                        <c:v>5.6506500000000001E-2</c:v>
                      </c:pt>
                      <c:pt idx="697">
                        <c:v>5.6353199999999999E-2</c:v>
                      </c:pt>
                      <c:pt idx="698">
                        <c:v>5.6199899999999997E-2</c:v>
                      </c:pt>
                      <c:pt idx="699">
                        <c:v>5.6046600000000002E-2</c:v>
                      </c:pt>
                      <c:pt idx="700">
                        <c:v>5.58933E-2</c:v>
                      </c:pt>
                      <c:pt idx="701">
                        <c:v>5.5739999999999998E-2</c:v>
                      </c:pt>
                      <c:pt idx="702">
                        <c:v>5.5586700000000003E-2</c:v>
                      </c:pt>
                      <c:pt idx="703">
                        <c:v>5.5433400000000001E-2</c:v>
                      </c:pt>
                      <c:pt idx="704">
                        <c:v>5.5280099999999999E-2</c:v>
                      </c:pt>
                      <c:pt idx="705">
                        <c:v>5.5126799999999997E-2</c:v>
                      </c:pt>
                      <c:pt idx="706">
                        <c:v>5.4973500000000002E-2</c:v>
                      </c:pt>
                      <c:pt idx="707">
                        <c:v>5.4820199999999999E-2</c:v>
                      </c:pt>
                      <c:pt idx="708">
                        <c:v>5.4666899999999997E-2</c:v>
                      </c:pt>
                      <c:pt idx="709">
                        <c:v>5.4513699999999998E-2</c:v>
                      </c:pt>
                      <c:pt idx="710">
                        <c:v>5.43603E-2</c:v>
                      </c:pt>
                      <c:pt idx="711">
                        <c:v>5.4206999999999998E-2</c:v>
                      </c:pt>
                      <c:pt idx="712">
                        <c:v>5.4053799999999999E-2</c:v>
                      </c:pt>
                      <c:pt idx="713">
                        <c:v>5.3900499999999997E-2</c:v>
                      </c:pt>
                      <c:pt idx="714">
                        <c:v>5.3747200000000002E-2</c:v>
                      </c:pt>
                      <c:pt idx="715">
                        <c:v>5.35939E-2</c:v>
                      </c:pt>
                      <c:pt idx="716">
                        <c:v>5.3440599999999998E-2</c:v>
                      </c:pt>
                      <c:pt idx="717">
                        <c:v>5.3287300000000003E-2</c:v>
                      </c:pt>
                      <c:pt idx="718">
                        <c:v>5.3134000000000001E-2</c:v>
                      </c:pt>
                      <c:pt idx="719">
                        <c:v>5.2980699999999999E-2</c:v>
                      </c:pt>
                      <c:pt idx="720">
                        <c:v>5.2826699999999997E-2</c:v>
                      </c:pt>
                      <c:pt idx="721">
                        <c:v>5.2668699999999999E-2</c:v>
                      </c:pt>
                      <c:pt idx="722">
                        <c:v>5.25107E-2</c:v>
                      </c:pt>
                      <c:pt idx="723">
                        <c:v>5.2352700000000002E-2</c:v>
                      </c:pt>
                      <c:pt idx="724">
                        <c:v>5.21948E-2</c:v>
                      </c:pt>
                      <c:pt idx="725">
                        <c:v>5.2036800000000001E-2</c:v>
                      </c:pt>
                      <c:pt idx="726">
                        <c:v>5.1878800000000003E-2</c:v>
                      </c:pt>
                      <c:pt idx="727">
                        <c:v>5.1720799999999997E-2</c:v>
                      </c:pt>
                      <c:pt idx="728">
                        <c:v>5.1562900000000002E-2</c:v>
                      </c:pt>
                      <c:pt idx="729">
                        <c:v>5.1404900000000003E-2</c:v>
                      </c:pt>
                      <c:pt idx="730">
                        <c:v>5.1246899999999998E-2</c:v>
                      </c:pt>
                      <c:pt idx="731">
                        <c:v>5.1089000000000002E-2</c:v>
                      </c:pt>
                      <c:pt idx="732">
                        <c:v>5.0930999999999997E-2</c:v>
                      </c:pt>
                      <c:pt idx="733">
                        <c:v>5.0772999999999999E-2</c:v>
                      </c:pt>
                      <c:pt idx="734">
                        <c:v>5.0615E-2</c:v>
                      </c:pt>
                      <c:pt idx="735">
                        <c:v>5.0457099999999998E-2</c:v>
                      </c:pt>
                      <c:pt idx="736">
                        <c:v>5.0299099999999999E-2</c:v>
                      </c:pt>
                      <c:pt idx="737">
                        <c:v>5.0141100000000001E-2</c:v>
                      </c:pt>
                      <c:pt idx="738">
                        <c:v>4.9983100000000003E-2</c:v>
                      </c:pt>
                      <c:pt idx="739">
                        <c:v>4.98252E-2</c:v>
                      </c:pt>
                      <c:pt idx="740">
                        <c:v>4.9667200000000002E-2</c:v>
                      </c:pt>
                      <c:pt idx="741">
                        <c:v>4.9509200000000003E-2</c:v>
                      </c:pt>
                      <c:pt idx="742">
                        <c:v>4.9351199999999998E-2</c:v>
                      </c:pt>
                      <c:pt idx="743">
                        <c:v>4.9193300000000002E-2</c:v>
                      </c:pt>
                      <c:pt idx="744">
                        <c:v>4.9035299999999997E-2</c:v>
                      </c:pt>
                      <c:pt idx="745">
                        <c:v>4.8877299999999999E-2</c:v>
                      </c:pt>
                      <c:pt idx="746">
                        <c:v>4.87193E-2</c:v>
                      </c:pt>
                      <c:pt idx="747">
                        <c:v>4.8561399999999998E-2</c:v>
                      </c:pt>
                      <c:pt idx="748">
                        <c:v>4.8403399999999999E-2</c:v>
                      </c:pt>
                      <c:pt idx="749">
                        <c:v>4.8245400000000001E-2</c:v>
                      </c:pt>
                      <c:pt idx="750">
                        <c:v>4.8087400000000002E-2</c:v>
                      </c:pt>
                      <c:pt idx="751">
                        <c:v>4.79295E-2</c:v>
                      </c:pt>
                      <c:pt idx="752">
                        <c:v>4.7771500000000001E-2</c:v>
                      </c:pt>
                      <c:pt idx="753">
                        <c:v>4.7613500000000003E-2</c:v>
                      </c:pt>
                      <c:pt idx="754">
                        <c:v>4.7455600000000001E-2</c:v>
                      </c:pt>
                      <c:pt idx="755">
                        <c:v>4.7297600000000002E-2</c:v>
                      </c:pt>
                      <c:pt idx="756">
                        <c:v>4.7139599999999997E-2</c:v>
                      </c:pt>
                      <c:pt idx="757">
                        <c:v>4.6981599999999998E-2</c:v>
                      </c:pt>
                      <c:pt idx="758">
                        <c:v>4.6823700000000003E-2</c:v>
                      </c:pt>
                      <c:pt idx="759">
                        <c:v>4.66682E-2</c:v>
                      </c:pt>
                      <c:pt idx="760">
                        <c:v>4.6512699999999997E-2</c:v>
                      </c:pt>
                      <c:pt idx="761">
                        <c:v>4.6357200000000001E-2</c:v>
                      </c:pt>
                      <c:pt idx="762">
                        <c:v>4.6201800000000001E-2</c:v>
                      </c:pt>
                      <c:pt idx="763">
                        <c:v>4.6046299999999998E-2</c:v>
                      </c:pt>
                      <c:pt idx="764">
                        <c:v>4.5890800000000002E-2</c:v>
                      </c:pt>
                      <c:pt idx="765">
                        <c:v>4.5735400000000002E-2</c:v>
                      </c:pt>
                      <c:pt idx="766">
                        <c:v>4.55799E-2</c:v>
                      </c:pt>
                      <c:pt idx="767">
                        <c:v>4.5424399999999997E-2</c:v>
                      </c:pt>
                      <c:pt idx="768">
                        <c:v>4.5268999999999997E-2</c:v>
                      </c:pt>
                      <c:pt idx="769">
                        <c:v>4.5113500000000001E-2</c:v>
                      </c:pt>
                      <c:pt idx="770">
                        <c:v>4.4957999999999998E-2</c:v>
                      </c:pt>
                      <c:pt idx="771">
                        <c:v>4.4802599999999998E-2</c:v>
                      </c:pt>
                      <c:pt idx="772">
                        <c:v>4.4647100000000002E-2</c:v>
                      </c:pt>
                      <c:pt idx="773">
                        <c:v>4.4491700000000002E-2</c:v>
                      </c:pt>
                      <c:pt idx="774">
                        <c:v>4.4336199999999999E-2</c:v>
                      </c:pt>
                      <c:pt idx="775">
                        <c:v>4.4180700000000003E-2</c:v>
                      </c:pt>
                      <c:pt idx="776">
                        <c:v>4.4025300000000003E-2</c:v>
                      </c:pt>
                      <c:pt idx="777">
                        <c:v>4.38698E-2</c:v>
                      </c:pt>
                      <c:pt idx="778">
                        <c:v>4.3714299999999998E-2</c:v>
                      </c:pt>
                      <c:pt idx="779">
                        <c:v>4.3558899999999998E-2</c:v>
                      </c:pt>
                      <c:pt idx="780">
                        <c:v>4.3403400000000002E-2</c:v>
                      </c:pt>
                      <c:pt idx="781">
                        <c:v>4.3247899999999999E-2</c:v>
                      </c:pt>
                      <c:pt idx="782">
                        <c:v>4.3092499999999999E-2</c:v>
                      </c:pt>
                      <c:pt idx="783">
                        <c:v>4.2937000000000003E-2</c:v>
                      </c:pt>
                      <c:pt idx="784">
                        <c:v>4.27815E-2</c:v>
                      </c:pt>
                      <c:pt idx="785">
                        <c:v>4.26261E-2</c:v>
                      </c:pt>
                      <c:pt idx="786">
                        <c:v>4.2470599999999997E-2</c:v>
                      </c:pt>
                      <c:pt idx="787">
                        <c:v>4.2315100000000001E-2</c:v>
                      </c:pt>
                      <c:pt idx="788">
                        <c:v>4.2159700000000001E-2</c:v>
                      </c:pt>
                      <c:pt idx="789">
                        <c:v>4.2004199999999998E-2</c:v>
                      </c:pt>
                      <c:pt idx="790">
                        <c:v>4.1848700000000003E-2</c:v>
                      </c:pt>
                      <c:pt idx="791">
                        <c:v>4.1693300000000003E-2</c:v>
                      </c:pt>
                      <c:pt idx="792">
                        <c:v>4.15383E-2</c:v>
                      </c:pt>
                      <c:pt idx="793">
                        <c:v>4.1385699999999997E-2</c:v>
                      </c:pt>
                      <c:pt idx="794">
                        <c:v>4.1233100000000002E-2</c:v>
                      </c:pt>
                      <c:pt idx="795">
                        <c:v>4.1080499999999999E-2</c:v>
                      </c:pt>
                      <c:pt idx="796">
                        <c:v>4.0927999999999999E-2</c:v>
                      </c:pt>
                      <c:pt idx="797">
                        <c:v>4.0775400000000003E-2</c:v>
                      </c:pt>
                      <c:pt idx="798">
                        <c:v>4.0622800000000001E-2</c:v>
                      </c:pt>
                      <c:pt idx="799">
                        <c:v>4.0470199999999998E-2</c:v>
                      </c:pt>
                      <c:pt idx="800">
                        <c:v>4.0317600000000002E-2</c:v>
                      </c:pt>
                      <c:pt idx="801">
                        <c:v>4.0164999999999999E-2</c:v>
                      </c:pt>
                      <c:pt idx="802">
                        <c:v>4.0012399999999997E-2</c:v>
                      </c:pt>
                      <c:pt idx="803">
                        <c:v>3.9859800000000001E-2</c:v>
                      </c:pt>
                      <c:pt idx="804">
                        <c:v>3.9707199999999998E-2</c:v>
                      </c:pt>
                      <c:pt idx="805">
                        <c:v>3.9554600000000002E-2</c:v>
                      </c:pt>
                      <c:pt idx="806">
                        <c:v>3.9402E-2</c:v>
                      </c:pt>
                      <c:pt idx="807">
                        <c:v>3.9249399999999997E-2</c:v>
                      </c:pt>
                      <c:pt idx="808">
                        <c:v>3.9096800000000001E-2</c:v>
                      </c:pt>
                      <c:pt idx="809">
                        <c:v>3.8944199999999998E-2</c:v>
                      </c:pt>
                      <c:pt idx="810">
                        <c:v>3.8791600000000002E-2</c:v>
                      </c:pt>
                      <c:pt idx="811">
                        <c:v>3.8639E-2</c:v>
                      </c:pt>
                      <c:pt idx="812">
                        <c:v>3.8486399999999997E-2</c:v>
                      </c:pt>
                      <c:pt idx="813">
                        <c:v>3.8333800000000001E-2</c:v>
                      </c:pt>
                      <c:pt idx="814">
                        <c:v>3.8181300000000001E-2</c:v>
                      </c:pt>
                      <c:pt idx="815">
                        <c:v>3.8028699999999999E-2</c:v>
                      </c:pt>
                      <c:pt idx="816">
                        <c:v>3.7876100000000003E-2</c:v>
                      </c:pt>
                      <c:pt idx="817">
                        <c:v>3.77235E-2</c:v>
                      </c:pt>
                      <c:pt idx="818">
                        <c:v>3.7570899999999997E-2</c:v>
                      </c:pt>
                      <c:pt idx="819">
                        <c:v>3.7418300000000002E-2</c:v>
                      </c:pt>
                      <c:pt idx="820">
                        <c:v>3.7265699999999999E-2</c:v>
                      </c:pt>
                      <c:pt idx="821">
                        <c:v>3.7113100000000003E-2</c:v>
                      </c:pt>
                      <c:pt idx="822">
                        <c:v>3.6960800000000002E-2</c:v>
                      </c:pt>
                      <c:pt idx="823">
                        <c:v>3.6809500000000002E-2</c:v>
                      </c:pt>
                      <c:pt idx="824">
                        <c:v>3.6658299999999998E-2</c:v>
                      </c:pt>
                      <c:pt idx="825">
                        <c:v>3.6506999999999998E-2</c:v>
                      </c:pt>
                      <c:pt idx="826">
                        <c:v>3.6355800000000001E-2</c:v>
                      </c:pt>
                      <c:pt idx="827">
                        <c:v>3.6204500000000001E-2</c:v>
                      </c:pt>
                      <c:pt idx="828">
                        <c:v>3.6053300000000003E-2</c:v>
                      </c:pt>
                      <c:pt idx="829">
                        <c:v>3.5902000000000003E-2</c:v>
                      </c:pt>
                      <c:pt idx="830">
                        <c:v>3.5750700000000003E-2</c:v>
                      </c:pt>
                      <c:pt idx="831">
                        <c:v>3.5599499999999999E-2</c:v>
                      </c:pt>
                      <c:pt idx="832">
                        <c:v>3.5448199999999999E-2</c:v>
                      </c:pt>
                      <c:pt idx="833">
                        <c:v>3.5297000000000002E-2</c:v>
                      </c:pt>
                      <c:pt idx="834">
                        <c:v>3.5145700000000002E-2</c:v>
                      </c:pt>
                      <c:pt idx="835">
                        <c:v>3.4994499999999998E-2</c:v>
                      </c:pt>
                      <c:pt idx="836">
                        <c:v>3.4843199999999998E-2</c:v>
                      </c:pt>
                      <c:pt idx="837">
                        <c:v>3.4692000000000001E-2</c:v>
                      </c:pt>
                      <c:pt idx="838">
                        <c:v>3.4540700000000001E-2</c:v>
                      </c:pt>
                      <c:pt idx="839">
                        <c:v>3.4389400000000001E-2</c:v>
                      </c:pt>
                      <c:pt idx="840">
                        <c:v>3.4238200000000003E-2</c:v>
                      </c:pt>
                      <c:pt idx="841">
                        <c:v>3.4086900000000003E-2</c:v>
                      </c:pt>
                      <c:pt idx="842">
                        <c:v>3.3935699999999999E-2</c:v>
                      </c:pt>
                      <c:pt idx="843">
                        <c:v>3.3784399999999999E-2</c:v>
                      </c:pt>
                      <c:pt idx="844">
                        <c:v>3.3633200000000002E-2</c:v>
                      </c:pt>
                      <c:pt idx="845">
                        <c:v>3.3481900000000002E-2</c:v>
                      </c:pt>
                      <c:pt idx="846">
                        <c:v>3.3330600000000002E-2</c:v>
                      </c:pt>
                      <c:pt idx="847">
                        <c:v>3.3179399999999998E-2</c:v>
                      </c:pt>
                      <c:pt idx="848">
                        <c:v>3.3028099999999998E-2</c:v>
                      </c:pt>
                      <c:pt idx="849">
                        <c:v>3.2876200000000001E-2</c:v>
                      </c:pt>
                      <c:pt idx="850">
                        <c:v>3.27239E-2</c:v>
                      </c:pt>
                      <c:pt idx="851">
                        <c:v>3.2571700000000002E-2</c:v>
                      </c:pt>
                      <c:pt idx="852">
                        <c:v>3.2419400000000001E-2</c:v>
                      </c:pt>
                      <c:pt idx="853">
                        <c:v>3.2267200000000003E-2</c:v>
                      </c:pt>
                      <c:pt idx="854">
                        <c:v>3.2114900000000002E-2</c:v>
                      </c:pt>
                      <c:pt idx="855">
                        <c:v>3.1962699999999997E-2</c:v>
                      </c:pt>
                      <c:pt idx="856">
                        <c:v>3.1810400000000003E-2</c:v>
                      </c:pt>
                      <c:pt idx="857">
                        <c:v>3.1658199999999997E-2</c:v>
                      </c:pt>
                      <c:pt idx="858">
                        <c:v>3.1505900000000003E-2</c:v>
                      </c:pt>
                      <c:pt idx="859">
                        <c:v>3.1353699999999998E-2</c:v>
                      </c:pt>
                      <c:pt idx="860">
                        <c:v>3.1201400000000001E-2</c:v>
                      </c:pt>
                      <c:pt idx="861">
                        <c:v>3.1049199999999999E-2</c:v>
                      </c:pt>
                      <c:pt idx="862">
                        <c:v>3.0896900000000001E-2</c:v>
                      </c:pt>
                      <c:pt idx="863">
                        <c:v>3.07447E-2</c:v>
                      </c:pt>
                      <c:pt idx="864">
                        <c:v>3.0592399999999999E-2</c:v>
                      </c:pt>
                      <c:pt idx="865">
                        <c:v>3.0440200000000001E-2</c:v>
                      </c:pt>
                      <c:pt idx="866">
                        <c:v>3.02879E-2</c:v>
                      </c:pt>
                      <c:pt idx="867">
                        <c:v>3.0135700000000001E-2</c:v>
                      </c:pt>
                      <c:pt idx="868">
                        <c:v>2.99834E-2</c:v>
                      </c:pt>
                      <c:pt idx="869">
                        <c:v>2.9831199999999999E-2</c:v>
                      </c:pt>
                      <c:pt idx="870">
                        <c:v>2.9678900000000001E-2</c:v>
                      </c:pt>
                      <c:pt idx="871">
                        <c:v>2.9526699999999999E-2</c:v>
                      </c:pt>
                      <c:pt idx="872">
                        <c:v>2.9373699999999999E-2</c:v>
                      </c:pt>
                      <c:pt idx="873">
                        <c:v>2.9217400000000001E-2</c:v>
                      </c:pt>
                      <c:pt idx="874">
                        <c:v>2.9061099999999999E-2</c:v>
                      </c:pt>
                      <c:pt idx="875">
                        <c:v>2.8904800000000001E-2</c:v>
                      </c:pt>
                      <c:pt idx="876">
                        <c:v>2.87485E-2</c:v>
                      </c:pt>
                      <c:pt idx="877">
                        <c:v>2.8592200000000002E-2</c:v>
                      </c:pt>
                      <c:pt idx="878">
                        <c:v>2.84359E-2</c:v>
                      </c:pt>
                      <c:pt idx="879">
                        <c:v>2.8279599999999998E-2</c:v>
                      </c:pt>
                      <c:pt idx="880">
                        <c:v>2.81234E-2</c:v>
                      </c:pt>
                      <c:pt idx="881">
                        <c:v>2.7967100000000002E-2</c:v>
                      </c:pt>
                      <c:pt idx="882">
                        <c:v>2.78108E-2</c:v>
                      </c:pt>
                      <c:pt idx="883">
                        <c:v>2.7654499999999999E-2</c:v>
                      </c:pt>
                      <c:pt idx="884">
                        <c:v>2.74982E-2</c:v>
                      </c:pt>
                      <c:pt idx="885">
                        <c:v>2.7341899999999999E-2</c:v>
                      </c:pt>
                      <c:pt idx="886">
                        <c:v>2.7185600000000001E-2</c:v>
                      </c:pt>
                      <c:pt idx="887">
                        <c:v>2.7029299999999999E-2</c:v>
                      </c:pt>
                      <c:pt idx="888">
                        <c:v>2.6873000000000001E-2</c:v>
                      </c:pt>
                      <c:pt idx="889">
                        <c:v>2.6716699999999999E-2</c:v>
                      </c:pt>
                      <c:pt idx="890">
                        <c:v>2.6560400000000001E-2</c:v>
                      </c:pt>
                      <c:pt idx="891">
                        <c:v>2.64041E-2</c:v>
                      </c:pt>
                      <c:pt idx="892">
                        <c:v>2.6247800000000002E-2</c:v>
                      </c:pt>
                      <c:pt idx="893">
                        <c:v>2.60868E-2</c:v>
                      </c:pt>
                      <c:pt idx="894">
                        <c:v>2.59175E-2</c:v>
                      </c:pt>
                      <c:pt idx="895">
                        <c:v>2.5748099999999999E-2</c:v>
                      </c:pt>
                      <c:pt idx="896">
                        <c:v>2.5578699999999999E-2</c:v>
                      </c:pt>
                      <c:pt idx="897">
                        <c:v>2.5409399999999999E-2</c:v>
                      </c:pt>
                      <c:pt idx="898">
                        <c:v>2.5239999999999999E-2</c:v>
                      </c:pt>
                      <c:pt idx="899">
                        <c:v>2.5070599999999998E-2</c:v>
                      </c:pt>
                      <c:pt idx="900">
                        <c:v>2.4901300000000001E-2</c:v>
                      </c:pt>
                      <c:pt idx="901">
                        <c:v>2.4731900000000001E-2</c:v>
                      </c:pt>
                      <c:pt idx="902">
                        <c:v>2.4562500000000001E-2</c:v>
                      </c:pt>
                      <c:pt idx="903">
                        <c:v>2.43932E-2</c:v>
                      </c:pt>
                      <c:pt idx="904">
                        <c:v>2.42238E-2</c:v>
                      </c:pt>
                      <c:pt idx="905">
                        <c:v>2.40544E-2</c:v>
                      </c:pt>
                      <c:pt idx="906">
                        <c:v>2.3885099999999999E-2</c:v>
                      </c:pt>
                      <c:pt idx="907">
                        <c:v>2.3715699999999999E-2</c:v>
                      </c:pt>
                      <c:pt idx="908">
                        <c:v>2.3546299999999999E-2</c:v>
                      </c:pt>
                      <c:pt idx="909">
                        <c:v>2.3376999999999998E-2</c:v>
                      </c:pt>
                      <c:pt idx="910">
                        <c:v>2.3207599999999998E-2</c:v>
                      </c:pt>
                      <c:pt idx="911">
                        <c:v>2.3038200000000002E-2</c:v>
                      </c:pt>
                      <c:pt idx="912">
                        <c:v>2.2843599999999999E-2</c:v>
                      </c:pt>
                      <c:pt idx="913">
                        <c:v>2.26465E-2</c:v>
                      </c:pt>
                      <c:pt idx="914">
                        <c:v>2.2449299999999998E-2</c:v>
                      </c:pt>
                      <c:pt idx="915">
                        <c:v>2.22522E-2</c:v>
                      </c:pt>
                      <c:pt idx="916">
                        <c:v>2.2055100000000001E-2</c:v>
                      </c:pt>
                      <c:pt idx="917">
                        <c:v>2.18579E-2</c:v>
                      </c:pt>
                      <c:pt idx="918">
                        <c:v>2.1660800000000001E-2</c:v>
                      </c:pt>
                      <c:pt idx="919">
                        <c:v>2.1463699999999999E-2</c:v>
                      </c:pt>
                      <c:pt idx="920">
                        <c:v>2.12666E-2</c:v>
                      </c:pt>
                      <c:pt idx="921">
                        <c:v>2.1069399999999999E-2</c:v>
                      </c:pt>
                      <c:pt idx="922">
                        <c:v>2.08723E-2</c:v>
                      </c:pt>
                      <c:pt idx="923">
                        <c:v>2.0675200000000001E-2</c:v>
                      </c:pt>
                      <c:pt idx="924">
                        <c:v>2.0478099999999999E-2</c:v>
                      </c:pt>
                      <c:pt idx="925">
                        <c:v>2.0280900000000001E-2</c:v>
                      </c:pt>
                      <c:pt idx="926">
                        <c:v>2.0083799999999999E-2</c:v>
                      </c:pt>
                      <c:pt idx="927">
                        <c:v>1.98867E-2</c:v>
                      </c:pt>
                      <c:pt idx="928">
                        <c:v>1.9670799999999999E-2</c:v>
                      </c:pt>
                      <c:pt idx="929">
                        <c:v>1.9440499999999999E-2</c:v>
                      </c:pt>
                      <c:pt idx="930">
                        <c:v>1.92103E-2</c:v>
                      </c:pt>
                      <c:pt idx="931">
                        <c:v>1.898E-2</c:v>
                      </c:pt>
                      <c:pt idx="932">
                        <c:v>1.8749700000000001E-2</c:v>
                      </c:pt>
                      <c:pt idx="933">
                        <c:v>1.8519399999999998E-2</c:v>
                      </c:pt>
                      <c:pt idx="934">
                        <c:v>1.8289099999999999E-2</c:v>
                      </c:pt>
                      <c:pt idx="935">
                        <c:v>1.80588E-2</c:v>
                      </c:pt>
                      <c:pt idx="936">
                        <c:v>1.78286E-2</c:v>
                      </c:pt>
                      <c:pt idx="937">
                        <c:v>1.7598300000000001E-2</c:v>
                      </c:pt>
                      <c:pt idx="938">
                        <c:v>1.7368000000000001E-2</c:v>
                      </c:pt>
                      <c:pt idx="939">
                        <c:v>1.7137699999999999E-2</c:v>
                      </c:pt>
                      <c:pt idx="940">
                        <c:v>1.69074E-2</c:v>
                      </c:pt>
                      <c:pt idx="941">
                        <c:v>1.66771E-2</c:v>
                      </c:pt>
                      <c:pt idx="942">
                        <c:v>1.64446E-2</c:v>
                      </c:pt>
                      <c:pt idx="943">
                        <c:v>1.61876E-2</c:v>
                      </c:pt>
                      <c:pt idx="944">
                        <c:v>1.59306E-2</c:v>
                      </c:pt>
                      <c:pt idx="945">
                        <c:v>1.5673599999999999E-2</c:v>
                      </c:pt>
                      <c:pt idx="946">
                        <c:v>1.5416600000000001E-2</c:v>
                      </c:pt>
                      <c:pt idx="947">
                        <c:v>1.51597E-2</c:v>
                      </c:pt>
                      <c:pt idx="948">
                        <c:v>1.49027E-2</c:v>
                      </c:pt>
                      <c:pt idx="949">
                        <c:v>1.4645699999999999E-2</c:v>
                      </c:pt>
                      <c:pt idx="950">
                        <c:v>1.4388700000000001E-2</c:v>
                      </c:pt>
                      <c:pt idx="951">
                        <c:v>1.4131700000000001E-2</c:v>
                      </c:pt>
                      <c:pt idx="952">
                        <c:v>1.38747E-2</c:v>
                      </c:pt>
                      <c:pt idx="953">
                        <c:v>1.3617799999999999E-2</c:v>
                      </c:pt>
                      <c:pt idx="954">
                        <c:v>1.3360800000000001E-2</c:v>
                      </c:pt>
                      <c:pt idx="955">
                        <c:v>1.30992E-2</c:v>
                      </c:pt>
                      <c:pt idx="956">
                        <c:v>1.28241E-2</c:v>
                      </c:pt>
                      <c:pt idx="957">
                        <c:v>1.2549100000000001E-2</c:v>
                      </c:pt>
                      <c:pt idx="958">
                        <c:v>1.2274E-2</c:v>
                      </c:pt>
                      <c:pt idx="959">
                        <c:v>1.19989E-2</c:v>
                      </c:pt>
                      <c:pt idx="960">
                        <c:v>1.1723900000000001E-2</c:v>
                      </c:pt>
                      <c:pt idx="961">
                        <c:v>1.14488E-2</c:v>
                      </c:pt>
                      <c:pt idx="962">
                        <c:v>1.1173799999999999E-2</c:v>
                      </c:pt>
                      <c:pt idx="963">
                        <c:v>1.0898700000000001E-2</c:v>
                      </c:pt>
                      <c:pt idx="964">
                        <c:v>1.06237E-2</c:v>
                      </c:pt>
                      <c:pt idx="965">
                        <c:v>1.0348599999999999E-2</c:v>
                      </c:pt>
                      <c:pt idx="966">
                        <c:v>1.0073500000000001E-2</c:v>
                      </c:pt>
                      <c:pt idx="967">
                        <c:v>9.7899200000000006E-3</c:v>
                      </c:pt>
                      <c:pt idx="968">
                        <c:v>9.5052299999999999E-3</c:v>
                      </c:pt>
                      <c:pt idx="969">
                        <c:v>9.2205499999999992E-3</c:v>
                      </c:pt>
                      <c:pt idx="970">
                        <c:v>8.9358600000000003E-3</c:v>
                      </c:pt>
                      <c:pt idx="971">
                        <c:v>8.6511799999999996E-3</c:v>
                      </c:pt>
                      <c:pt idx="972">
                        <c:v>8.3664900000000007E-3</c:v>
                      </c:pt>
                      <c:pt idx="973">
                        <c:v>8.08182E-3</c:v>
                      </c:pt>
                      <c:pt idx="974">
                        <c:v>7.7971400000000001E-3</c:v>
                      </c:pt>
                      <c:pt idx="975">
                        <c:v>7.5124500000000004E-3</c:v>
                      </c:pt>
                      <c:pt idx="976">
                        <c:v>7.2277699999999997E-3</c:v>
                      </c:pt>
                      <c:pt idx="977">
                        <c:v>6.94073E-3</c:v>
                      </c:pt>
                      <c:pt idx="978">
                        <c:v>6.6531899999999998E-3</c:v>
                      </c:pt>
                      <c:pt idx="979">
                        <c:v>6.3656499999999996E-3</c:v>
                      </c:pt>
                      <c:pt idx="980">
                        <c:v>6.0781100000000003E-3</c:v>
                      </c:pt>
                      <c:pt idx="981">
                        <c:v>5.7905700000000001E-3</c:v>
                      </c:pt>
                      <c:pt idx="982">
                        <c:v>5.50302E-3</c:v>
                      </c:pt>
                      <c:pt idx="983">
                        <c:v>5.2154799999999998E-3</c:v>
                      </c:pt>
                      <c:pt idx="984">
                        <c:v>4.9279299999999996E-3</c:v>
                      </c:pt>
                      <c:pt idx="985">
                        <c:v>4.6404000000000003E-3</c:v>
                      </c:pt>
                      <c:pt idx="986">
                        <c:v>4.3585300000000002E-3</c:v>
                      </c:pt>
                      <c:pt idx="987">
                        <c:v>4.07727E-3</c:v>
                      </c:pt>
                      <c:pt idx="988">
                        <c:v>3.7960099999999998E-3</c:v>
                      </c:pt>
                      <c:pt idx="989">
                        <c:v>3.5147500000000001E-3</c:v>
                      </c:pt>
                      <c:pt idx="990">
                        <c:v>3.2334899999999999E-3</c:v>
                      </c:pt>
                      <c:pt idx="991">
                        <c:v>2.95225E-3</c:v>
                      </c:pt>
                      <c:pt idx="992">
                        <c:v>2.6709899999999998E-3</c:v>
                      </c:pt>
                      <c:pt idx="993">
                        <c:v>2.3898000000000001E-3</c:v>
                      </c:pt>
                      <c:pt idx="994">
                        <c:v>2.1957700000000001E-3</c:v>
                      </c:pt>
                      <c:pt idx="995">
                        <c:v>2.0017500000000001E-3</c:v>
                      </c:pt>
                      <c:pt idx="996">
                        <c:v>1.80773E-3</c:v>
                      </c:pt>
                      <c:pt idx="997">
                        <c:v>1.6137199999999999E-3</c:v>
                      </c:pt>
                      <c:pt idx="998">
                        <c:v>1.4197000000000001E-3</c:v>
                      </c:pt>
                      <c:pt idx="999">
                        <c:v>1.22568E-3</c:v>
                      </c:pt>
                      <c:pt idx="1000">
                        <c:v>0</c:v>
                      </c:pt>
                    </c:numCache>
                  </c:numRef>
                </c:val>
                <c:smooth val="0"/>
                <c:extLst xmlns:c15="http://schemas.microsoft.com/office/drawing/2012/chart">
                  <c:ext xmlns:c16="http://schemas.microsoft.com/office/drawing/2014/chart" uri="{C3380CC4-5D6E-409C-BE32-E72D297353CC}">
                    <c16:uniqueId val="{00000005-E588-4200-9295-F1961F5C8394}"/>
                  </c:ext>
                </c:extLst>
              </c15:ser>
            </c15:filteredLineSeries>
          </c:ext>
        </c:extLst>
      </c:lineChart>
      <c:catAx>
        <c:axId val="36024857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0251528"/>
        <c:crosses val="autoZero"/>
        <c:auto val="1"/>
        <c:lblAlgn val="ctr"/>
        <c:lblOffset val="100"/>
        <c:noMultiLvlLbl val="0"/>
      </c:catAx>
      <c:valAx>
        <c:axId val="3602515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Wrms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02485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a:t>Umean at different time steps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v>6.3s</c:v>
          </c:tx>
          <c:spPr>
            <a:ln w="28575" cap="rnd">
              <a:solidFill>
                <a:schemeClr val="accent4"/>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'[7]U-6.3s'!$A$2:$A$1002</c:f>
              <c:numCache>
                <c:formatCode>General</c:formatCode>
                <c:ptCount val="1001"/>
                <c:pt idx="0">
                  <c:v>0</c:v>
                </c:pt>
                <c:pt idx="1">
                  <c:v>3.4232800000000001E-2</c:v>
                </c:pt>
                <c:pt idx="2">
                  <c:v>3.8692499999999998E-2</c:v>
                </c:pt>
                <c:pt idx="3">
                  <c:v>4.3152099999999999E-2</c:v>
                </c:pt>
                <c:pt idx="4">
                  <c:v>4.7611599999999997E-2</c:v>
                </c:pt>
                <c:pt idx="5">
                  <c:v>5.2071199999999998E-2</c:v>
                </c:pt>
                <c:pt idx="6">
                  <c:v>5.6530900000000002E-2</c:v>
                </c:pt>
                <c:pt idx="7">
                  <c:v>6.0990500000000003E-2</c:v>
                </c:pt>
                <c:pt idx="8">
                  <c:v>6.9316699999999995E-2</c:v>
                </c:pt>
                <c:pt idx="9">
                  <c:v>7.7646000000000007E-2</c:v>
                </c:pt>
                <c:pt idx="10">
                  <c:v>8.5974900000000007E-2</c:v>
                </c:pt>
                <c:pt idx="11">
                  <c:v>9.4304200000000005E-2</c:v>
                </c:pt>
                <c:pt idx="12">
                  <c:v>0.102633</c:v>
                </c:pt>
                <c:pt idx="13">
                  <c:v>0.11096300000000001</c:v>
                </c:pt>
                <c:pt idx="14">
                  <c:v>0.119292</c:v>
                </c:pt>
                <c:pt idx="15">
                  <c:v>0.127604</c:v>
                </c:pt>
                <c:pt idx="16">
                  <c:v>0.13575000000000001</c:v>
                </c:pt>
                <c:pt idx="17">
                  <c:v>0.143897</c:v>
                </c:pt>
                <c:pt idx="18">
                  <c:v>0.15204300000000001</c:v>
                </c:pt>
                <c:pt idx="19">
                  <c:v>0.16019</c:v>
                </c:pt>
                <c:pt idx="20">
                  <c:v>0.16833699999999999</c:v>
                </c:pt>
                <c:pt idx="21">
                  <c:v>0.176483</c:v>
                </c:pt>
                <c:pt idx="22">
                  <c:v>0.18462999999999999</c:v>
                </c:pt>
                <c:pt idx="23">
                  <c:v>0.192776</c:v>
                </c:pt>
                <c:pt idx="24">
                  <c:v>0.200875</c:v>
                </c:pt>
                <c:pt idx="25">
                  <c:v>0.208754</c:v>
                </c:pt>
                <c:pt idx="26">
                  <c:v>0.21663299999999999</c:v>
                </c:pt>
                <c:pt idx="27">
                  <c:v>0.22451099999999999</c:v>
                </c:pt>
                <c:pt idx="28">
                  <c:v>0.23239000000000001</c:v>
                </c:pt>
                <c:pt idx="29">
                  <c:v>0.24026800000000001</c:v>
                </c:pt>
                <c:pt idx="30">
                  <c:v>0.24814700000000001</c:v>
                </c:pt>
                <c:pt idx="31">
                  <c:v>0.25602599999999998</c:v>
                </c:pt>
                <c:pt idx="32">
                  <c:v>0.26390400000000003</c:v>
                </c:pt>
                <c:pt idx="33">
                  <c:v>0.271783</c:v>
                </c:pt>
                <c:pt idx="34">
                  <c:v>0.27961599999999998</c:v>
                </c:pt>
                <c:pt idx="35">
                  <c:v>0.287074</c:v>
                </c:pt>
                <c:pt idx="36">
                  <c:v>0.29453200000000002</c:v>
                </c:pt>
                <c:pt idx="37">
                  <c:v>0.30198999999999998</c:v>
                </c:pt>
                <c:pt idx="38">
                  <c:v>0.309448</c:v>
                </c:pt>
                <c:pt idx="39">
                  <c:v>0.31690699999999999</c:v>
                </c:pt>
                <c:pt idx="40">
                  <c:v>0.32436399999999999</c:v>
                </c:pt>
                <c:pt idx="41">
                  <c:v>0.33182200000000001</c:v>
                </c:pt>
                <c:pt idx="42">
                  <c:v>0.339281</c:v>
                </c:pt>
                <c:pt idx="43">
                  <c:v>0.34673900000000002</c:v>
                </c:pt>
                <c:pt idx="44">
                  <c:v>0.35419699999999998</c:v>
                </c:pt>
                <c:pt idx="45">
                  <c:v>0.361655</c:v>
                </c:pt>
                <c:pt idx="46">
                  <c:v>0.368641</c:v>
                </c:pt>
                <c:pt idx="47">
                  <c:v>0.37546400000000002</c:v>
                </c:pt>
                <c:pt idx="48">
                  <c:v>0.38228699999999999</c:v>
                </c:pt>
                <c:pt idx="49">
                  <c:v>0.38911000000000001</c:v>
                </c:pt>
                <c:pt idx="50">
                  <c:v>0.39593299999999998</c:v>
                </c:pt>
                <c:pt idx="51">
                  <c:v>0.402756</c:v>
                </c:pt>
                <c:pt idx="52">
                  <c:v>0.40957900000000003</c:v>
                </c:pt>
                <c:pt idx="53">
                  <c:v>0.41640199999999999</c:v>
                </c:pt>
                <c:pt idx="54">
                  <c:v>0.42322500000000002</c:v>
                </c:pt>
                <c:pt idx="55">
                  <c:v>0.43004799999999999</c:v>
                </c:pt>
                <c:pt idx="56">
                  <c:v>0.43687100000000001</c:v>
                </c:pt>
                <c:pt idx="57">
                  <c:v>0.44369399999999998</c:v>
                </c:pt>
                <c:pt idx="58">
                  <c:v>0.45051600000000003</c:v>
                </c:pt>
                <c:pt idx="59">
                  <c:v>0.45656099999999999</c:v>
                </c:pt>
                <c:pt idx="60">
                  <c:v>0.462532</c:v>
                </c:pt>
                <c:pt idx="61">
                  <c:v>0.46850399999999998</c:v>
                </c:pt>
                <c:pt idx="62">
                  <c:v>0.47447600000000001</c:v>
                </c:pt>
                <c:pt idx="63">
                  <c:v>0.48044799999999999</c:v>
                </c:pt>
                <c:pt idx="64">
                  <c:v>0.48642000000000002</c:v>
                </c:pt>
                <c:pt idx="65">
                  <c:v>0.49239100000000002</c:v>
                </c:pt>
                <c:pt idx="66">
                  <c:v>0.498363</c:v>
                </c:pt>
                <c:pt idx="67">
                  <c:v>0.50433499999999998</c:v>
                </c:pt>
                <c:pt idx="68">
                  <c:v>0.51030699999999996</c:v>
                </c:pt>
                <c:pt idx="69">
                  <c:v>0.51627900000000004</c:v>
                </c:pt>
                <c:pt idx="70">
                  <c:v>0.52224999999999999</c:v>
                </c:pt>
                <c:pt idx="71">
                  <c:v>0.52822199999999997</c:v>
                </c:pt>
                <c:pt idx="72">
                  <c:v>0.53419399999999995</c:v>
                </c:pt>
                <c:pt idx="73">
                  <c:v>0.53973199999999999</c:v>
                </c:pt>
                <c:pt idx="74">
                  <c:v>0.54470700000000005</c:v>
                </c:pt>
                <c:pt idx="75">
                  <c:v>0.549682</c:v>
                </c:pt>
                <c:pt idx="76">
                  <c:v>0.55465600000000004</c:v>
                </c:pt>
                <c:pt idx="77">
                  <c:v>0.55963099999999999</c:v>
                </c:pt>
                <c:pt idx="78">
                  <c:v>0.56460600000000005</c:v>
                </c:pt>
                <c:pt idx="79">
                  <c:v>0.56957999999999998</c:v>
                </c:pt>
                <c:pt idx="80">
                  <c:v>0.57455500000000004</c:v>
                </c:pt>
                <c:pt idx="81">
                  <c:v>0.57952999999999999</c:v>
                </c:pt>
                <c:pt idx="82">
                  <c:v>0.58450400000000002</c:v>
                </c:pt>
                <c:pt idx="83">
                  <c:v>0.58947899999999998</c:v>
                </c:pt>
                <c:pt idx="84">
                  <c:v>0.59445400000000004</c:v>
                </c:pt>
                <c:pt idx="85">
                  <c:v>0.59942799999999996</c:v>
                </c:pt>
                <c:pt idx="86">
                  <c:v>0.60440300000000002</c:v>
                </c:pt>
                <c:pt idx="87">
                  <c:v>0.60937799999999998</c:v>
                </c:pt>
                <c:pt idx="88">
                  <c:v>0.61435300000000004</c:v>
                </c:pt>
                <c:pt idx="89">
                  <c:v>0.619251</c:v>
                </c:pt>
                <c:pt idx="90">
                  <c:v>0.62337799999999999</c:v>
                </c:pt>
                <c:pt idx="91">
                  <c:v>0.62750499999999998</c:v>
                </c:pt>
                <c:pt idx="92">
                  <c:v>0.63163199999999997</c:v>
                </c:pt>
                <c:pt idx="93">
                  <c:v>0.63575899999999996</c:v>
                </c:pt>
                <c:pt idx="94">
                  <c:v>0.63988599999999995</c:v>
                </c:pt>
                <c:pt idx="95">
                  <c:v>0.64401299999999995</c:v>
                </c:pt>
                <c:pt idx="96">
                  <c:v>0.64814000000000005</c:v>
                </c:pt>
                <c:pt idx="97">
                  <c:v>0.65226700000000004</c:v>
                </c:pt>
                <c:pt idx="98">
                  <c:v>0.65639400000000003</c:v>
                </c:pt>
                <c:pt idx="99">
                  <c:v>0.66052100000000002</c:v>
                </c:pt>
                <c:pt idx="100">
                  <c:v>0.66464800000000002</c:v>
                </c:pt>
                <c:pt idx="101">
                  <c:v>0.66877500000000001</c:v>
                </c:pt>
                <c:pt idx="102">
                  <c:v>0.672902</c:v>
                </c:pt>
                <c:pt idx="103">
                  <c:v>0.67702899999999999</c:v>
                </c:pt>
                <c:pt idx="104">
                  <c:v>0.68115599999999998</c:v>
                </c:pt>
                <c:pt idx="105">
                  <c:v>0.68528299999999998</c:v>
                </c:pt>
                <c:pt idx="106">
                  <c:v>0.68940999999999997</c:v>
                </c:pt>
                <c:pt idx="107">
                  <c:v>0.69353699999999996</c:v>
                </c:pt>
                <c:pt idx="108">
                  <c:v>0.69735599999999998</c:v>
                </c:pt>
                <c:pt idx="109">
                  <c:v>0.70099999999999996</c:v>
                </c:pt>
                <c:pt idx="110">
                  <c:v>0.70464499999999997</c:v>
                </c:pt>
                <c:pt idx="111">
                  <c:v>0.70828899999999995</c:v>
                </c:pt>
                <c:pt idx="112">
                  <c:v>0.71193399999999996</c:v>
                </c:pt>
                <c:pt idx="113">
                  <c:v>0.71557800000000005</c:v>
                </c:pt>
                <c:pt idx="114">
                  <c:v>0.71922299999999995</c:v>
                </c:pt>
                <c:pt idx="115">
                  <c:v>0.72286799999999996</c:v>
                </c:pt>
                <c:pt idx="116">
                  <c:v>0.72651200000000005</c:v>
                </c:pt>
                <c:pt idx="117">
                  <c:v>0.73015699999999994</c:v>
                </c:pt>
                <c:pt idx="118">
                  <c:v>0.73380100000000004</c:v>
                </c:pt>
                <c:pt idx="119">
                  <c:v>0.73744600000000005</c:v>
                </c:pt>
                <c:pt idx="120">
                  <c:v>0.74109100000000006</c:v>
                </c:pt>
                <c:pt idx="121">
                  <c:v>0.74473500000000004</c:v>
                </c:pt>
                <c:pt idx="122">
                  <c:v>0.74838000000000005</c:v>
                </c:pt>
                <c:pt idx="123">
                  <c:v>0.75202400000000003</c:v>
                </c:pt>
                <c:pt idx="124">
                  <c:v>0.75566900000000004</c:v>
                </c:pt>
                <c:pt idx="125">
                  <c:v>0.75931300000000002</c:v>
                </c:pt>
                <c:pt idx="126">
                  <c:v>0.76295800000000003</c:v>
                </c:pt>
                <c:pt idx="127">
                  <c:v>0.76660300000000003</c:v>
                </c:pt>
                <c:pt idx="128">
                  <c:v>0.77024700000000001</c:v>
                </c:pt>
                <c:pt idx="129">
                  <c:v>0.77364500000000003</c:v>
                </c:pt>
                <c:pt idx="130">
                  <c:v>0.77698599999999995</c:v>
                </c:pt>
                <c:pt idx="131">
                  <c:v>0.78032699999999999</c:v>
                </c:pt>
                <c:pt idx="132">
                  <c:v>0.78366800000000003</c:v>
                </c:pt>
                <c:pt idx="133">
                  <c:v>0.78700899999999996</c:v>
                </c:pt>
                <c:pt idx="134">
                  <c:v>0.79035</c:v>
                </c:pt>
                <c:pt idx="135">
                  <c:v>0.79369100000000004</c:v>
                </c:pt>
                <c:pt idx="136">
                  <c:v>0.79703199999999996</c:v>
                </c:pt>
                <c:pt idx="137">
                  <c:v>0.800373</c:v>
                </c:pt>
                <c:pt idx="138">
                  <c:v>0.80371400000000004</c:v>
                </c:pt>
                <c:pt idx="139">
                  <c:v>0.80705499999999997</c:v>
                </c:pt>
                <c:pt idx="140">
                  <c:v>0.81039600000000001</c:v>
                </c:pt>
                <c:pt idx="141">
                  <c:v>0.81373700000000004</c:v>
                </c:pt>
                <c:pt idx="142">
                  <c:v>0.81707799999999997</c:v>
                </c:pt>
                <c:pt idx="143">
                  <c:v>0.82041900000000001</c:v>
                </c:pt>
                <c:pt idx="144">
                  <c:v>0.82376000000000005</c:v>
                </c:pt>
                <c:pt idx="145">
                  <c:v>0.82710099999999998</c:v>
                </c:pt>
                <c:pt idx="146">
                  <c:v>0.83044200000000001</c:v>
                </c:pt>
                <c:pt idx="147">
                  <c:v>0.83378300000000005</c:v>
                </c:pt>
                <c:pt idx="148">
                  <c:v>0.83712399999999998</c:v>
                </c:pt>
                <c:pt idx="149">
                  <c:v>0.84046500000000002</c:v>
                </c:pt>
                <c:pt idx="150">
                  <c:v>0.84380599999999994</c:v>
                </c:pt>
                <c:pt idx="151">
                  <c:v>0.84714699999999998</c:v>
                </c:pt>
                <c:pt idx="152">
                  <c:v>0.85039600000000004</c:v>
                </c:pt>
                <c:pt idx="153">
                  <c:v>0.85343899999999995</c:v>
                </c:pt>
                <c:pt idx="154">
                  <c:v>0.85648100000000005</c:v>
                </c:pt>
                <c:pt idx="155">
                  <c:v>0.85952399999999995</c:v>
                </c:pt>
                <c:pt idx="156">
                  <c:v>0.86256600000000005</c:v>
                </c:pt>
                <c:pt idx="157">
                  <c:v>0.86560899999999996</c:v>
                </c:pt>
                <c:pt idx="158">
                  <c:v>0.86865099999999995</c:v>
                </c:pt>
                <c:pt idx="159">
                  <c:v>0.87169300000000005</c:v>
                </c:pt>
                <c:pt idx="160">
                  <c:v>0.87473599999999996</c:v>
                </c:pt>
                <c:pt idx="161">
                  <c:v>0.87777799999999995</c:v>
                </c:pt>
                <c:pt idx="162">
                  <c:v>0.88082099999999997</c:v>
                </c:pt>
                <c:pt idx="163">
                  <c:v>0.88386299999999995</c:v>
                </c:pt>
                <c:pt idx="164">
                  <c:v>0.88690599999999997</c:v>
                </c:pt>
                <c:pt idx="165">
                  <c:v>0.88994799999999996</c:v>
                </c:pt>
                <c:pt idx="166">
                  <c:v>0.89298999999999995</c:v>
                </c:pt>
                <c:pt idx="167">
                  <c:v>0.89603299999999997</c:v>
                </c:pt>
                <c:pt idx="168">
                  <c:v>0.89907499999999996</c:v>
                </c:pt>
                <c:pt idx="169">
                  <c:v>0.90211799999999998</c:v>
                </c:pt>
                <c:pt idx="170">
                  <c:v>0.90515999999999996</c:v>
                </c:pt>
                <c:pt idx="171">
                  <c:v>0.90820299999999998</c:v>
                </c:pt>
                <c:pt idx="172">
                  <c:v>0.91124499999999997</c:v>
                </c:pt>
                <c:pt idx="173">
                  <c:v>0.91428699999999996</c:v>
                </c:pt>
                <c:pt idx="174">
                  <c:v>0.91732999999999998</c:v>
                </c:pt>
                <c:pt idx="175">
                  <c:v>0.92037199999999997</c:v>
                </c:pt>
                <c:pt idx="176">
                  <c:v>0.92341499999999999</c:v>
                </c:pt>
                <c:pt idx="177">
                  <c:v>0.92645699999999997</c:v>
                </c:pt>
                <c:pt idx="178">
                  <c:v>0.92949999999999999</c:v>
                </c:pt>
                <c:pt idx="179">
                  <c:v>0.932307</c:v>
                </c:pt>
                <c:pt idx="180">
                  <c:v>0.93504399999999999</c:v>
                </c:pt>
                <c:pt idx="181">
                  <c:v>0.937782</c:v>
                </c:pt>
                <c:pt idx="182">
                  <c:v>0.94052000000000002</c:v>
                </c:pt>
                <c:pt idx="183">
                  <c:v>0.94325800000000004</c:v>
                </c:pt>
                <c:pt idx="184">
                  <c:v>0.94599599999999995</c:v>
                </c:pt>
                <c:pt idx="185">
                  <c:v>0.94873300000000005</c:v>
                </c:pt>
                <c:pt idx="186">
                  <c:v>0.95147099999999996</c:v>
                </c:pt>
                <c:pt idx="187">
                  <c:v>0.95420899999999997</c:v>
                </c:pt>
                <c:pt idx="188">
                  <c:v>0.95694699999999999</c:v>
                </c:pt>
                <c:pt idx="189">
                  <c:v>0.95968500000000001</c:v>
                </c:pt>
                <c:pt idx="190">
                  <c:v>0.962422</c:v>
                </c:pt>
                <c:pt idx="191">
                  <c:v>0.96516000000000002</c:v>
                </c:pt>
                <c:pt idx="192">
                  <c:v>0.96789800000000004</c:v>
                </c:pt>
                <c:pt idx="193">
                  <c:v>0.97063600000000005</c:v>
                </c:pt>
                <c:pt idx="194">
                  <c:v>0.97337399999999996</c:v>
                </c:pt>
                <c:pt idx="195">
                  <c:v>0.97611099999999995</c:v>
                </c:pt>
                <c:pt idx="196">
                  <c:v>0.97884899999999997</c:v>
                </c:pt>
                <c:pt idx="197">
                  <c:v>0.98158699999999999</c:v>
                </c:pt>
                <c:pt idx="198">
                  <c:v>0.98432500000000001</c:v>
                </c:pt>
                <c:pt idx="199">
                  <c:v>0.98706300000000002</c:v>
                </c:pt>
                <c:pt idx="200">
                  <c:v>0.98980000000000001</c:v>
                </c:pt>
                <c:pt idx="201">
                  <c:v>0.99253800000000003</c:v>
                </c:pt>
                <c:pt idx="202">
                  <c:v>0.99527600000000005</c:v>
                </c:pt>
                <c:pt idx="203">
                  <c:v>0.99801399999999996</c:v>
                </c:pt>
                <c:pt idx="204">
                  <c:v>1.00075</c:v>
                </c:pt>
                <c:pt idx="205">
                  <c:v>1.00349</c:v>
                </c:pt>
                <c:pt idx="206">
                  <c:v>1.00623</c:v>
                </c:pt>
                <c:pt idx="207">
                  <c:v>1.0089600000000001</c:v>
                </c:pt>
                <c:pt idx="208">
                  <c:v>1.0117</c:v>
                </c:pt>
                <c:pt idx="209">
                  <c:v>1.0141899999999999</c:v>
                </c:pt>
                <c:pt idx="210">
                  <c:v>1.01661</c:v>
                </c:pt>
                <c:pt idx="211">
                  <c:v>1.0190399999999999</c:v>
                </c:pt>
                <c:pt idx="212">
                  <c:v>1.0214700000000001</c:v>
                </c:pt>
                <c:pt idx="213">
                  <c:v>1.02389</c:v>
                </c:pt>
                <c:pt idx="214">
                  <c:v>1.0263199999999999</c:v>
                </c:pt>
                <c:pt idx="215">
                  <c:v>1.0287500000000001</c:v>
                </c:pt>
                <c:pt idx="216">
                  <c:v>1.0311699999999999</c:v>
                </c:pt>
                <c:pt idx="217">
                  <c:v>1.0336000000000001</c:v>
                </c:pt>
                <c:pt idx="218">
                  <c:v>1.03603</c:v>
                </c:pt>
                <c:pt idx="219">
                  <c:v>1.0384599999999999</c:v>
                </c:pt>
                <c:pt idx="220">
                  <c:v>1.04088</c:v>
                </c:pt>
                <c:pt idx="221">
                  <c:v>1.04331</c:v>
                </c:pt>
                <c:pt idx="222">
                  <c:v>1.0457399999999999</c:v>
                </c:pt>
                <c:pt idx="223">
                  <c:v>1.04816</c:v>
                </c:pt>
                <c:pt idx="224">
                  <c:v>1.0505899999999999</c:v>
                </c:pt>
                <c:pt idx="225">
                  <c:v>1.0530200000000001</c:v>
                </c:pt>
                <c:pt idx="226">
                  <c:v>1.0554399999999999</c:v>
                </c:pt>
                <c:pt idx="227">
                  <c:v>1.0578700000000001</c:v>
                </c:pt>
                <c:pt idx="228">
                  <c:v>1.0603</c:v>
                </c:pt>
                <c:pt idx="229">
                  <c:v>1.06273</c:v>
                </c:pt>
                <c:pt idx="230">
                  <c:v>1.06515</c:v>
                </c:pt>
                <c:pt idx="231">
                  <c:v>1.06758</c:v>
                </c:pt>
                <c:pt idx="232">
                  <c:v>1.0700099999999999</c:v>
                </c:pt>
                <c:pt idx="233">
                  <c:v>1.07243</c:v>
                </c:pt>
                <c:pt idx="234">
                  <c:v>1.0748599999999999</c:v>
                </c:pt>
                <c:pt idx="235">
                  <c:v>1.0772900000000001</c:v>
                </c:pt>
                <c:pt idx="236">
                  <c:v>1.07972</c:v>
                </c:pt>
                <c:pt idx="237">
                  <c:v>1.0821400000000001</c:v>
                </c:pt>
                <c:pt idx="238">
                  <c:v>1.08457</c:v>
                </c:pt>
                <c:pt idx="239">
                  <c:v>1.087</c:v>
                </c:pt>
                <c:pt idx="240">
                  <c:v>1.0894200000000001</c:v>
                </c:pt>
                <c:pt idx="241">
                  <c:v>1.09185</c:v>
                </c:pt>
                <c:pt idx="242">
                  <c:v>1.0942700000000001</c:v>
                </c:pt>
                <c:pt idx="243">
                  <c:v>1.0963799999999999</c:v>
                </c:pt>
                <c:pt idx="244">
                  <c:v>1.09849</c:v>
                </c:pt>
                <c:pt idx="245">
                  <c:v>1.10059</c:v>
                </c:pt>
                <c:pt idx="246">
                  <c:v>1.1027</c:v>
                </c:pt>
                <c:pt idx="247">
                  <c:v>1.1048100000000001</c:v>
                </c:pt>
                <c:pt idx="248">
                  <c:v>1.1069100000000001</c:v>
                </c:pt>
                <c:pt idx="249">
                  <c:v>1.1090199999999999</c:v>
                </c:pt>
                <c:pt idx="250">
                  <c:v>1.11113</c:v>
                </c:pt>
                <c:pt idx="251">
                  <c:v>1.11324</c:v>
                </c:pt>
                <c:pt idx="252">
                  <c:v>1.11534</c:v>
                </c:pt>
                <c:pt idx="253">
                  <c:v>1.1174500000000001</c:v>
                </c:pt>
                <c:pt idx="254">
                  <c:v>1.1195600000000001</c:v>
                </c:pt>
                <c:pt idx="255">
                  <c:v>1.1216600000000001</c:v>
                </c:pt>
                <c:pt idx="256">
                  <c:v>1.1237699999999999</c:v>
                </c:pt>
                <c:pt idx="257">
                  <c:v>1.12588</c:v>
                </c:pt>
                <c:pt idx="258">
                  <c:v>1.12798</c:v>
                </c:pt>
                <c:pt idx="259">
                  <c:v>1.13009</c:v>
                </c:pt>
                <c:pt idx="260">
                  <c:v>1.1322000000000001</c:v>
                </c:pt>
                <c:pt idx="261">
                  <c:v>1.1343000000000001</c:v>
                </c:pt>
                <c:pt idx="262">
                  <c:v>1.1364099999999999</c:v>
                </c:pt>
                <c:pt idx="263">
                  <c:v>1.13852</c:v>
                </c:pt>
                <c:pt idx="264">
                  <c:v>1.14063</c:v>
                </c:pt>
                <c:pt idx="265">
                  <c:v>1.14273</c:v>
                </c:pt>
                <c:pt idx="266">
                  <c:v>1.1448400000000001</c:v>
                </c:pt>
                <c:pt idx="267">
                  <c:v>1.1469499999999999</c:v>
                </c:pt>
                <c:pt idx="268">
                  <c:v>1.1490499999999999</c:v>
                </c:pt>
                <c:pt idx="269">
                  <c:v>1.15116</c:v>
                </c:pt>
                <c:pt idx="270">
                  <c:v>1.15327</c:v>
                </c:pt>
                <c:pt idx="271">
                  <c:v>1.15537</c:v>
                </c:pt>
                <c:pt idx="272">
                  <c:v>1.1574800000000001</c:v>
                </c:pt>
                <c:pt idx="273">
                  <c:v>1.1595899999999999</c:v>
                </c:pt>
                <c:pt idx="274">
                  <c:v>1.1616899999999999</c:v>
                </c:pt>
                <c:pt idx="275">
                  <c:v>1.1637999999999999</c:v>
                </c:pt>
                <c:pt idx="276">
                  <c:v>1.16591</c:v>
                </c:pt>
                <c:pt idx="277">
                  <c:v>1.1680200000000001</c:v>
                </c:pt>
                <c:pt idx="278">
                  <c:v>1.17012</c:v>
                </c:pt>
                <c:pt idx="279">
                  <c:v>1.1722300000000001</c:v>
                </c:pt>
                <c:pt idx="280">
                  <c:v>1.1743399999999999</c:v>
                </c:pt>
                <c:pt idx="281">
                  <c:v>1.1761299999999999</c:v>
                </c:pt>
                <c:pt idx="282">
                  <c:v>1.17787</c:v>
                </c:pt>
                <c:pt idx="283">
                  <c:v>1.1796</c:v>
                </c:pt>
                <c:pt idx="284">
                  <c:v>1.1813400000000001</c:v>
                </c:pt>
                <c:pt idx="285">
                  <c:v>1.1830799999999999</c:v>
                </c:pt>
                <c:pt idx="286">
                  <c:v>1.18482</c:v>
                </c:pt>
                <c:pt idx="287">
                  <c:v>1.1865600000000001</c:v>
                </c:pt>
                <c:pt idx="288">
                  <c:v>1.1882900000000001</c:v>
                </c:pt>
                <c:pt idx="289">
                  <c:v>1.1900299999999999</c:v>
                </c:pt>
                <c:pt idx="290">
                  <c:v>1.19177</c:v>
                </c:pt>
                <c:pt idx="291">
                  <c:v>1.1935100000000001</c:v>
                </c:pt>
                <c:pt idx="292">
                  <c:v>1.1952499999999999</c:v>
                </c:pt>
                <c:pt idx="293">
                  <c:v>1.1969799999999999</c:v>
                </c:pt>
                <c:pt idx="294">
                  <c:v>1.19872</c:v>
                </c:pt>
                <c:pt idx="295">
                  <c:v>1.2004600000000001</c:v>
                </c:pt>
                <c:pt idx="296">
                  <c:v>1.2021999999999999</c:v>
                </c:pt>
                <c:pt idx="297">
                  <c:v>1.20394</c:v>
                </c:pt>
                <c:pt idx="298">
                  <c:v>1.20567</c:v>
                </c:pt>
                <c:pt idx="299">
                  <c:v>1.2074100000000001</c:v>
                </c:pt>
                <c:pt idx="300">
                  <c:v>1.2091499999999999</c:v>
                </c:pt>
                <c:pt idx="301">
                  <c:v>1.21089</c:v>
                </c:pt>
                <c:pt idx="302">
                  <c:v>1.2126300000000001</c:v>
                </c:pt>
                <c:pt idx="303">
                  <c:v>1.2143600000000001</c:v>
                </c:pt>
                <c:pt idx="304">
                  <c:v>1.2161</c:v>
                </c:pt>
                <c:pt idx="305">
                  <c:v>1.21784</c:v>
                </c:pt>
                <c:pt idx="306">
                  <c:v>1.2195800000000001</c:v>
                </c:pt>
                <c:pt idx="307">
                  <c:v>1.2213099999999999</c:v>
                </c:pt>
                <c:pt idx="308">
                  <c:v>1.22305</c:v>
                </c:pt>
                <c:pt idx="309">
                  <c:v>1.22479</c:v>
                </c:pt>
                <c:pt idx="310">
                  <c:v>1.2265299999999999</c:v>
                </c:pt>
                <c:pt idx="311">
                  <c:v>1.22827</c:v>
                </c:pt>
                <c:pt idx="312">
                  <c:v>1.23</c:v>
                </c:pt>
                <c:pt idx="313">
                  <c:v>1.2317400000000001</c:v>
                </c:pt>
                <c:pt idx="314">
                  <c:v>1.2334799999999999</c:v>
                </c:pt>
                <c:pt idx="315">
                  <c:v>1.23522</c:v>
                </c:pt>
                <c:pt idx="316">
                  <c:v>1.2369600000000001</c:v>
                </c:pt>
                <c:pt idx="317">
                  <c:v>1.2386900000000001</c:v>
                </c:pt>
                <c:pt idx="318">
                  <c:v>1.2404299999999999</c:v>
                </c:pt>
                <c:pt idx="319">
                  <c:v>1.24217</c:v>
                </c:pt>
                <c:pt idx="320">
                  <c:v>1.2439100000000001</c:v>
                </c:pt>
                <c:pt idx="321">
                  <c:v>1.2456499999999999</c:v>
                </c:pt>
                <c:pt idx="322">
                  <c:v>1.2473799999999999</c:v>
                </c:pt>
                <c:pt idx="323">
                  <c:v>1.24912</c:v>
                </c:pt>
                <c:pt idx="324">
                  <c:v>1.2506299999999999</c:v>
                </c:pt>
                <c:pt idx="325">
                  <c:v>1.2520800000000001</c:v>
                </c:pt>
                <c:pt idx="326">
                  <c:v>1.25353</c:v>
                </c:pt>
                <c:pt idx="327">
                  <c:v>1.25498</c:v>
                </c:pt>
                <c:pt idx="328">
                  <c:v>1.2564200000000001</c:v>
                </c:pt>
                <c:pt idx="329">
                  <c:v>1.25787</c:v>
                </c:pt>
                <c:pt idx="330">
                  <c:v>1.25932</c:v>
                </c:pt>
                <c:pt idx="331">
                  <c:v>1.2607699999999999</c:v>
                </c:pt>
                <c:pt idx="332">
                  <c:v>1.2622100000000001</c:v>
                </c:pt>
                <c:pt idx="333">
                  <c:v>1.26366</c:v>
                </c:pt>
                <c:pt idx="334">
                  <c:v>1.26511</c:v>
                </c:pt>
                <c:pt idx="335">
                  <c:v>1.2665599999999999</c:v>
                </c:pt>
                <c:pt idx="336">
                  <c:v>1.268</c:v>
                </c:pt>
                <c:pt idx="337">
                  <c:v>1.26945</c:v>
                </c:pt>
                <c:pt idx="338">
                  <c:v>1.2708999999999999</c:v>
                </c:pt>
                <c:pt idx="339">
                  <c:v>1.27234</c:v>
                </c:pt>
                <c:pt idx="340">
                  <c:v>1.27379</c:v>
                </c:pt>
                <c:pt idx="341">
                  <c:v>1.2752399999999999</c:v>
                </c:pt>
                <c:pt idx="342">
                  <c:v>1.2766900000000001</c:v>
                </c:pt>
                <c:pt idx="343">
                  <c:v>1.27813</c:v>
                </c:pt>
                <c:pt idx="344">
                  <c:v>1.2795799999999999</c:v>
                </c:pt>
                <c:pt idx="345">
                  <c:v>1.2810299999999999</c:v>
                </c:pt>
                <c:pt idx="346">
                  <c:v>1.2824800000000001</c:v>
                </c:pt>
                <c:pt idx="347">
                  <c:v>1.28392</c:v>
                </c:pt>
                <c:pt idx="348">
                  <c:v>1.2853699999999999</c:v>
                </c:pt>
                <c:pt idx="349">
                  <c:v>1.2868200000000001</c:v>
                </c:pt>
                <c:pt idx="350">
                  <c:v>1.28827</c:v>
                </c:pt>
                <c:pt idx="351">
                  <c:v>1.2897099999999999</c:v>
                </c:pt>
                <c:pt idx="352">
                  <c:v>1.2911600000000001</c:v>
                </c:pt>
                <c:pt idx="353">
                  <c:v>1.29261</c:v>
                </c:pt>
                <c:pt idx="354">
                  <c:v>1.29406</c:v>
                </c:pt>
                <c:pt idx="355">
                  <c:v>1.2955000000000001</c:v>
                </c:pt>
                <c:pt idx="356">
                  <c:v>1.29695</c:v>
                </c:pt>
                <c:pt idx="357">
                  <c:v>1.2984</c:v>
                </c:pt>
                <c:pt idx="358">
                  <c:v>1.2998400000000001</c:v>
                </c:pt>
                <c:pt idx="359">
                  <c:v>1.3012900000000001</c:v>
                </c:pt>
                <c:pt idx="360">
                  <c:v>1.30274</c:v>
                </c:pt>
                <c:pt idx="361">
                  <c:v>1.30419</c:v>
                </c:pt>
                <c:pt idx="362">
                  <c:v>1.3056300000000001</c:v>
                </c:pt>
                <c:pt idx="363">
                  <c:v>1.30708</c:v>
                </c:pt>
                <c:pt idx="364">
                  <c:v>1.30853</c:v>
                </c:pt>
                <c:pt idx="365">
                  <c:v>1.3099799999999999</c:v>
                </c:pt>
                <c:pt idx="366">
                  <c:v>1.31142</c:v>
                </c:pt>
                <c:pt idx="367">
                  <c:v>1.31287</c:v>
                </c:pt>
                <c:pt idx="368">
                  <c:v>1.31413</c:v>
                </c:pt>
                <c:pt idx="369">
                  <c:v>1.31525</c:v>
                </c:pt>
                <c:pt idx="370">
                  <c:v>1.31637</c:v>
                </c:pt>
                <c:pt idx="371">
                  <c:v>1.31748</c:v>
                </c:pt>
                <c:pt idx="372">
                  <c:v>1.3186</c:v>
                </c:pt>
                <c:pt idx="373">
                  <c:v>1.31972</c:v>
                </c:pt>
                <c:pt idx="374">
                  <c:v>1.32084</c:v>
                </c:pt>
                <c:pt idx="375">
                  <c:v>1.32196</c:v>
                </c:pt>
                <c:pt idx="376">
                  <c:v>1.32308</c:v>
                </c:pt>
                <c:pt idx="377">
                  <c:v>1.3242</c:v>
                </c:pt>
                <c:pt idx="378">
                  <c:v>1.3253200000000001</c:v>
                </c:pt>
                <c:pt idx="379">
                  <c:v>1.3264400000000001</c:v>
                </c:pt>
                <c:pt idx="380">
                  <c:v>1.3275600000000001</c:v>
                </c:pt>
                <c:pt idx="381">
                  <c:v>1.3286800000000001</c:v>
                </c:pt>
                <c:pt idx="382">
                  <c:v>1.3298000000000001</c:v>
                </c:pt>
                <c:pt idx="383">
                  <c:v>1.3309200000000001</c:v>
                </c:pt>
                <c:pt idx="384">
                  <c:v>1.3320399999999999</c:v>
                </c:pt>
                <c:pt idx="385">
                  <c:v>1.3331500000000001</c:v>
                </c:pt>
                <c:pt idx="386">
                  <c:v>1.3342700000000001</c:v>
                </c:pt>
                <c:pt idx="387">
                  <c:v>1.3353900000000001</c:v>
                </c:pt>
                <c:pt idx="388">
                  <c:v>1.3365100000000001</c:v>
                </c:pt>
                <c:pt idx="389">
                  <c:v>1.3376300000000001</c:v>
                </c:pt>
                <c:pt idx="390">
                  <c:v>1.3387500000000001</c:v>
                </c:pt>
                <c:pt idx="391">
                  <c:v>1.3398699999999999</c:v>
                </c:pt>
                <c:pt idx="392">
                  <c:v>1.3409899999999999</c:v>
                </c:pt>
                <c:pt idx="393">
                  <c:v>1.3421099999999999</c:v>
                </c:pt>
                <c:pt idx="394">
                  <c:v>1.3432299999999999</c:v>
                </c:pt>
                <c:pt idx="395">
                  <c:v>1.3443499999999999</c:v>
                </c:pt>
                <c:pt idx="396">
                  <c:v>1.3454699999999999</c:v>
                </c:pt>
                <c:pt idx="397">
                  <c:v>1.34659</c:v>
                </c:pt>
                <c:pt idx="398">
                  <c:v>1.3476999999999999</c:v>
                </c:pt>
                <c:pt idx="399">
                  <c:v>1.3488199999999999</c:v>
                </c:pt>
                <c:pt idx="400">
                  <c:v>1.3499399999999999</c:v>
                </c:pt>
                <c:pt idx="401">
                  <c:v>1.3510599999999999</c:v>
                </c:pt>
                <c:pt idx="402">
                  <c:v>1.3521799999999999</c:v>
                </c:pt>
                <c:pt idx="403">
                  <c:v>1.3532999999999999</c:v>
                </c:pt>
                <c:pt idx="404">
                  <c:v>1.35442</c:v>
                </c:pt>
                <c:pt idx="405">
                  <c:v>1.35554</c:v>
                </c:pt>
                <c:pt idx="406">
                  <c:v>1.35666</c:v>
                </c:pt>
                <c:pt idx="407">
                  <c:v>1.35778</c:v>
                </c:pt>
                <c:pt idx="408">
                  <c:v>1.3589</c:v>
                </c:pt>
                <c:pt idx="409">
                  <c:v>1.36002</c:v>
                </c:pt>
                <c:pt idx="410">
                  <c:v>1.36114</c:v>
                </c:pt>
                <c:pt idx="411">
                  <c:v>1.36226</c:v>
                </c:pt>
                <c:pt idx="412">
                  <c:v>1.3632200000000001</c:v>
                </c:pt>
                <c:pt idx="413">
                  <c:v>1.3639600000000001</c:v>
                </c:pt>
                <c:pt idx="414">
                  <c:v>1.36469</c:v>
                </c:pt>
                <c:pt idx="415">
                  <c:v>1.3654200000000001</c:v>
                </c:pt>
                <c:pt idx="416">
                  <c:v>1.36616</c:v>
                </c:pt>
                <c:pt idx="417">
                  <c:v>1.3668899999999999</c:v>
                </c:pt>
                <c:pt idx="418">
                  <c:v>1.3676200000000001</c:v>
                </c:pt>
                <c:pt idx="419">
                  <c:v>1.36835</c:v>
                </c:pt>
                <c:pt idx="420">
                  <c:v>1.3690899999999999</c:v>
                </c:pt>
                <c:pt idx="421">
                  <c:v>1.36982</c:v>
                </c:pt>
                <c:pt idx="422">
                  <c:v>1.3705499999999999</c:v>
                </c:pt>
                <c:pt idx="423">
                  <c:v>1.3712800000000001</c:v>
                </c:pt>
                <c:pt idx="424">
                  <c:v>1.37202</c:v>
                </c:pt>
                <c:pt idx="425">
                  <c:v>1.3727499999999999</c:v>
                </c:pt>
                <c:pt idx="426">
                  <c:v>1.37348</c:v>
                </c:pt>
                <c:pt idx="427">
                  <c:v>1.3742099999999999</c:v>
                </c:pt>
                <c:pt idx="428">
                  <c:v>1.3749499999999999</c:v>
                </c:pt>
                <c:pt idx="429">
                  <c:v>1.37568</c:v>
                </c:pt>
                <c:pt idx="430">
                  <c:v>1.3764099999999999</c:v>
                </c:pt>
                <c:pt idx="431">
                  <c:v>1.3771500000000001</c:v>
                </c:pt>
                <c:pt idx="432">
                  <c:v>1.37788</c:v>
                </c:pt>
                <c:pt idx="433">
                  <c:v>1.3786099999999999</c:v>
                </c:pt>
                <c:pt idx="434">
                  <c:v>1.37934</c:v>
                </c:pt>
                <c:pt idx="435">
                  <c:v>1.38008</c:v>
                </c:pt>
                <c:pt idx="436">
                  <c:v>1.3808100000000001</c:v>
                </c:pt>
                <c:pt idx="437">
                  <c:v>1.38154</c:v>
                </c:pt>
                <c:pt idx="438">
                  <c:v>1.3822700000000001</c:v>
                </c:pt>
                <c:pt idx="439">
                  <c:v>1.3830100000000001</c:v>
                </c:pt>
                <c:pt idx="440">
                  <c:v>1.38374</c:v>
                </c:pt>
                <c:pt idx="441">
                  <c:v>1.3844700000000001</c:v>
                </c:pt>
                <c:pt idx="442">
                  <c:v>1.3852</c:v>
                </c:pt>
                <c:pt idx="443">
                  <c:v>1.3859399999999999</c:v>
                </c:pt>
                <c:pt idx="444">
                  <c:v>1.3866700000000001</c:v>
                </c:pt>
                <c:pt idx="445">
                  <c:v>1.3874</c:v>
                </c:pt>
                <c:pt idx="446">
                  <c:v>1.3881399999999999</c:v>
                </c:pt>
                <c:pt idx="447">
                  <c:v>1.38887</c:v>
                </c:pt>
                <c:pt idx="448">
                  <c:v>1.3895999999999999</c:v>
                </c:pt>
                <c:pt idx="449">
                  <c:v>1.3903300000000001</c:v>
                </c:pt>
                <c:pt idx="450">
                  <c:v>1.39107</c:v>
                </c:pt>
                <c:pt idx="451">
                  <c:v>1.3917999999999999</c:v>
                </c:pt>
                <c:pt idx="452">
                  <c:v>1.39253</c:v>
                </c:pt>
                <c:pt idx="453">
                  <c:v>1.3932599999999999</c:v>
                </c:pt>
                <c:pt idx="454">
                  <c:v>1.3939999999999999</c:v>
                </c:pt>
                <c:pt idx="455">
                  <c:v>1.39473</c:v>
                </c:pt>
                <c:pt idx="456">
                  <c:v>1.39537</c:v>
                </c:pt>
                <c:pt idx="457">
                  <c:v>1.3956200000000001</c:v>
                </c:pt>
                <c:pt idx="458">
                  <c:v>1.3958699999999999</c:v>
                </c:pt>
                <c:pt idx="459">
                  <c:v>1.3961300000000001</c:v>
                </c:pt>
                <c:pt idx="460">
                  <c:v>1.39638</c:v>
                </c:pt>
                <c:pt idx="461">
                  <c:v>1.39663</c:v>
                </c:pt>
                <c:pt idx="462">
                  <c:v>1.39689</c:v>
                </c:pt>
                <c:pt idx="463">
                  <c:v>1.39714</c:v>
                </c:pt>
                <c:pt idx="464">
                  <c:v>1.3973899999999999</c:v>
                </c:pt>
                <c:pt idx="465">
                  <c:v>1.39764</c:v>
                </c:pt>
                <c:pt idx="466">
                  <c:v>1.3978999999999999</c:v>
                </c:pt>
                <c:pt idx="467">
                  <c:v>1.39815</c:v>
                </c:pt>
                <c:pt idx="468">
                  <c:v>1.3984000000000001</c:v>
                </c:pt>
                <c:pt idx="469">
                  <c:v>1.3986499999999999</c:v>
                </c:pt>
                <c:pt idx="470">
                  <c:v>1.3989100000000001</c:v>
                </c:pt>
                <c:pt idx="471">
                  <c:v>1.39916</c:v>
                </c:pt>
                <c:pt idx="472">
                  <c:v>1.39941</c:v>
                </c:pt>
                <c:pt idx="473">
                  <c:v>1.39967</c:v>
                </c:pt>
                <c:pt idx="474">
                  <c:v>1.3999200000000001</c:v>
                </c:pt>
                <c:pt idx="475">
                  <c:v>1.4001699999999999</c:v>
                </c:pt>
                <c:pt idx="476">
                  <c:v>1.40042</c:v>
                </c:pt>
                <c:pt idx="477">
                  <c:v>1.4006799999999999</c:v>
                </c:pt>
                <c:pt idx="478">
                  <c:v>1.40093</c:v>
                </c:pt>
                <c:pt idx="479">
                  <c:v>1.4011800000000001</c:v>
                </c:pt>
                <c:pt idx="480">
                  <c:v>1.40144</c:v>
                </c:pt>
                <c:pt idx="481">
                  <c:v>1.4016900000000001</c:v>
                </c:pt>
                <c:pt idx="482">
                  <c:v>1.40194</c:v>
                </c:pt>
                <c:pt idx="483">
                  <c:v>1.40219</c:v>
                </c:pt>
                <c:pt idx="484">
                  <c:v>1.40245</c:v>
                </c:pt>
                <c:pt idx="485">
                  <c:v>1.4027000000000001</c:v>
                </c:pt>
                <c:pt idx="486">
                  <c:v>1.4029499999999999</c:v>
                </c:pt>
                <c:pt idx="487">
                  <c:v>1.4032</c:v>
                </c:pt>
                <c:pt idx="488">
                  <c:v>1.4034599999999999</c:v>
                </c:pt>
                <c:pt idx="489">
                  <c:v>1.40371</c:v>
                </c:pt>
                <c:pt idx="490">
                  <c:v>1.4039600000000001</c:v>
                </c:pt>
                <c:pt idx="491">
                  <c:v>1.40422</c:v>
                </c:pt>
                <c:pt idx="492">
                  <c:v>1.4044700000000001</c:v>
                </c:pt>
                <c:pt idx="493">
                  <c:v>1.40472</c:v>
                </c:pt>
                <c:pt idx="494">
                  <c:v>1.4049700000000001</c:v>
                </c:pt>
                <c:pt idx="495">
                  <c:v>1.40523</c:v>
                </c:pt>
                <c:pt idx="496">
                  <c:v>1.4054800000000001</c:v>
                </c:pt>
                <c:pt idx="497">
                  <c:v>1.4057299999999999</c:v>
                </c:pt>
                <c:pt idx="498">
                  <c:v>1.40598</c:v>
                </c:pt>
                <c:pt idx="499">
                  <c:v>1.4062399999999999</c:v>
                </c:pt>
                <c:pt idx="500">
                  <c:v>1.40649</c:v>
                </c:pt>
                <c:pt idx="501">
                  <c:v>1.40621</c:v>
                </c:pt>
                <c:pt idx="502">
                  <c:v>1.4059200000000001</c:v>
                </c:pt>
                <c:pt idx="503">
                  <c:v>1.40564</c:v>
                </c:pt>
                <c:pt idx="504">
                  <c:v>1.4053500000000001</c:v>
                </c:pt>
                <c:pt idx="505">
                  <c:v>1.40507</c:v>
                </c:pt>
                <c:pt idx="506">
                  <c:v>1.40479</c:v>
                </c:pt>
                <c:pt idx="507">
                  <c:v>1.4045000000000001</c:v>
                </c:pt>
                <c:pt idx="508">
                  <c:v>1.40422</c:v>
                </c:pt>
                <c:pt idx="509">
                  <c:v>1.4039299999999999</c:v>
                </c:pt>
                <c:pt idx="510">
                  <c:v>1.4036500000000001</c:v>
                </c:pt>
                <c:pt idx="511">
                  <c:v>1.40337</c:v>
                </c:pt>
                <c:pt idx="512">
                  <c:v>1.4030800000000001</c:v>
                </c:pt>
                <c:pt idx="513">
                  <c:v>1.4028</c:v>
                </c:pt>
                <c:pt idx="514">
                  <c:v>1.4025099999999999</c:v>
                </c:pt>
                <c:pt idx="515">
                  <c:v>1.4022300000000001</c:v>
                </c:pt>
                <c:pt idx="516">
                  <c:v>1.40195</c:v>
                </c:pt>
                <c:pt idx="517">
                  <c:v>1.4016599999999999</c:v>
                </c:pt>
                <c:pt idx="518">
                  <c:v>1.4013800000000001</c:v>
                </c:pt>
                <c:pt idx="519">
                  <c:v>1.4010899999999999</c:v>
                </c:pt>
                <c:pt idx="520">
                  <c:v>1.4008100000000001</c:v>
                </c:pt>
                <c:pt idx="521">
                  <c:v>1.4005300000000001</c:v>
                </c:pt>
                <c:pt idx="522">
                  <c:v>1.4002399999999999</c:v>
                </c:pt>
                <c:pt idx="523">
                  <c:v>1.3999600000000001</c:v>
                </c:pt>
                <c:pt idx="524">
                  <c:v>1.39967</c:v>
                </c:pt>
                <c:pt idx="525">
                  <c:v>1.3993899999999999</c:v>
                </c:pt>
                <c:pt idx="526">
                  <c:v>1.3991100000000001</c:v>
                </c:pt>
                <c:pt idx="527">
                  <c:v>1.39882</c:v>
                </c:pt>
                <c:pt idx="528">
                  <c:v>1.3985399999999999</c:v>
                </c:pt>
                <c:pt idx="529">
                  <c:v>1.39825</c:v>
                </c:pt>
                <c:pt idx="530">
                  <c:v>1.3979699999999999</c:v>
                </c:pt>
                <c:pt idx="531">
                  <c:v>1.3976900000000001</c:v>
                </c:pt>
                <c:pt idx="532">
                  <c:v>1.3974</c:v>
                </c:pt>
                <c:pt idx="533">
                  <c:v>1.3971199999999999</c:v>
                </c:pt>
                <c:pt idx="534">
                  <c:v>1.39683</c:v>
                </c:pt>
                <c:pt idx="535">
                  <c:v>1.39655</c:v>
                </c:pt>
                <c:pt idx="536">
                  <c:v>1.3962600000000001</c:v>
                </c:pt>
                <c:pt idx="537">
                  <c:v>1.39598</c:v>
                </c:pt>
                <c:pt idx="538">
                  <c:v>1.3956999999999999</c:v>
                </c:pt>
                <c:pt idx="539">
                  <c:v>1.39541</c:v>
                </c:pt>
                <c:pt idx="540">
                  <c:v>1.39513</c:v>
                </c:pt>
                <c:pt idx="541">
                  <c:v>1.3948400000000001</c:v>
                </c:pt>
                <c:pt idx="542">
                  <c:v>1.39456</c:v>
                </c:pt>
                <c:pt idx="543">
                  <c:v>1.39428</c:v>
                </c:pt>
                <c:pt idx="544">
                  <c:v>1.3939900000000001</c:v>
                </c:pt>
                <c:pt idx="545">
                  <c:v>1.39333</c:v>
                </c:pt>
                <c:pt idx="546">
                  <c:v>1.3925700000000001</c:v>
                </c:pt>
                <c:pt idx="547">
                  <c:v>1.39181</c:v>
                </c:pt>
                <c:pt idx="548">
                  <c:v>1.39106</c:v>
                </c:pt>
                <c:pt idx="549">
                  <c:v>1.3903000000000001</c:v>
                </c:pt>
                <c:pt idx="550">
                  <c:v>1.38954</c:v>
                </c:pt>
                <c:pt idx="551">
                  <c:v>1.38879</c:v>
                </c:pt>
                <c:pt idx="552">
                  <c:v>1.3880300000000001</c:v>
                </c:pt>
                <c:pt idx="553">
                  <c:v>1.38727</c:v>
                </c:pt>
                <c:pt idx="554">
                  <c:v>1.38652</c:v>
                </c:pt>
                <c:pt idx="555">
                  <c:v>1.3857600000000001</c:v>
                </c:pt>
                <c:pt idx="556">
                  <c:v>1.385</c:v>
                </c:pt>
                <c:pt idx="557">
                  <c:v>1.3842399999999999</c:v>
                </c:pt>
                <c:pt idx="558">
                  <c:v>1.3834900000000001</c:v>
                </c:pt>
                <c:pt idx="559">
                  <c:v>1.38273</c:v>
                </c:pt>
                <c:pt idx="560">
                  <c:v>1.3819699999999999</c:v>
                </c:pt>
                <c:pt idx="561">
                  <c:v>1.3812199999999999</c:v>
                </c:pt>
                <c:pt idx="562">
                  <c:v>1.38046</c:v>
                </c:pt>
                <c:pt idx="563">
                  <c:v>1.3796999999999999</c:v>
                </c:pt>
                <c:pt idx="564">
                  <c:v>1.3789499999999999</c:v>
                </c:pt>
                <c:pt idx="565">
                  <c:v>1.37819</c:v>
                </c:pt>
                <c:pt idx="566">
                  <c:v>1.3774299999999999</c:v>
                </c:pt>
                <c:pt idx="567">
                  <c:v>1.3766799999999999</c:v>
                </c:pt>
                <c:pt idx="568">
                  <c:v>1.37592</c:v>
                </c:pt>
                <c:pt idx="569">
                  <c:v>1.3751599999999999</c:v>
                </c:pt>
                <c:pt idx="570">
                  <c:v>1.3744099999999999</c:v>
                </c:pt>
                <c:pt idx="571">
                  <c:v>1.37365</c:v>
                </c:pt>
                <c:pt idx="572">
                  <c:v>1.3728899999999999</c:v>
                </c:pt>
                <c:pt idx="573">
                  <c:v>1.3721300000000001</c:v>
                </c:pt>
                <c:pt idx="574">
                  <c:v>1.37138</c:v>
                </c:pt>
                <c:pt idx="575">
                  <c:v>1.3706199999999999</c:v>
                </c:pt>
                <c:pt idx="576">
                  <c:v>1.3698600000000001</c:v>
                </c:pt>
                <c:pt idx="577">
                  <c:v>1.36911</c:v>
                </c:pt>
                <c:pt idx="578">
                  <c:v>1.36835</c:v>
                </c:pt>
                <c:pt idx="579">
                  <c:v>1.3675900000000001</c:v>
                </c:pt>
                <c:pt idx="580">
                  <c:v>1.3668400000000001</c:v>
                </c:pt>
                <c:pt idx="581">
                  <c:v>1.36608</c:v>
                </c:pt>
                <c:pt idx="582">
                  <c:v>1.3653200000000001</c:v>
                </c:pt>
                <c:pt idx="583">
                  <c:v>1.3645700000000001</c:v>
                </c:pt>
                <c:pt idx="584">
                  <c:v>1.36381</c:v>
                </c:pt>
                <c:pt idx="585">
                  <c:v>1.3630500000000001</c:v>
                </c:pt>
                <c:pt idx="586">
                  <c:v>1.3623000000000001</c:v>
                </c:pt>
                <c:pt idx="587">
                  <c:v>1.36154</c:v>
                </c:pt>
                <c:pt idx="588">
                  <c:v>1.3607800000000001</c:v>
                </c:pt>
                <c:pt idx="589">
                  <c:v>1.3597900000000001</c:v>
                </c:pt>
                <c:pt idx="590">
                  <c:v>1.3586499999999999</c:v>
                </c:pt>
                <c:pt idx="591">
                  <c:v>1.3575200000000001</c:v>
                </c:pt>
                <c:pt idx="592">
                  <c:v>1.3563799999999999</c:v>
                </c:pt>
                <c:pt idx="593">
                  <c:v>1.35524</c:v>
                </c:pt>
                <c:pt idx="594">
                  <c:v>1.3541000000000001</c:v>
                </c:pt>
                <c:pt idx="595">
                  <c:v>1.35297</c:v>
                </c:pt>
                <c:pt idx="596">
                  <c:v>1.3518300000000001</c:v>
                </c:pt>
                <c:pt idx="597">
                  <c:v>1.3506899999999999</c:v>
                </c:pt>
                <c:pt idx="598">
                  <c:v>1.3495600000000001</c:v>
                </c:pt>
                <c:pt idx="599">
                  <c:v>1.34842</c:v>
                </c:pt>
                <c:pt idx="600">
                  <c:v>1.34728</c:v>
                </c:pt>
                <c:pt idx="601">
                  <c:v>1.3461399999999999</c:v>
                </c:pt>
                <c:pt idx="602">
                  <c:v>1.34501</c:v>
                </c:pt>
                <c:pt idx="603">
                  <c:v>1.3438699999999999</c:v>
                </c:pt>
                <c:pt idx="604">
                  <c:v>1.34273</c:v>
                </c:pt>
                <c:pt idx="605">
                  <c:v>1.3415900000000001</c:v>
                </c:pt>
                <c:pt idx="606">
                  <c:v>1.34046</c:v>
                </c:pt>
                <c:pt idx="607">
                  <c:v>1.3393200000000001</c:v>
                </c:pt>
                <c:pt idx="608">
                  <c:v>1.3381799999999999</c:v>
                </c:pt>
                <c:pt idx="609">
                  <c:v>1.33704</c:v>
                </c:pt>
                <c:pt idx="610">
                  <c:v>1.3359099999999999</c:v>
                </c:pt>
                <c:pt idx="611">
                  <c:v>1.33477</c:v>
                </c:pt>
                <c:pt idx="612">
                  <c:v>1.3336300000000001</c:v>
                </c:pt>
                <c:pt idx="613">
                  <c:v>1.33249</c:v>
                </c:pt>
                <c:pt idx="614">
                  <c:v>1.3313600000000001</c:v>
                </c:pt>
                <c:pt idx="615">
                  <c:v>1.33022</c:v>
                </c:pt>
                <c:pt idx="616">
                  <c:v>1.32908</c:v>
                </c:pt>
                <c:pt idx="617">
                  <c:v>1.32795</c:v>
                </c:pt>
                <c:pt idx="618">
                  <c:v>1.32681</c:v>
                </c:pt>
                <c:pt idx="619">
                  <c:v>1.3256699999999999</c:v>
                </c:pt>
                <c:pt idx="620">
                  <c:v>1.32453</c:v>
                </c:pt>
                <c:pt idx="621">
                  <c:v>1.3233999999999999</c:v>
                </c:pt>
                <c:pt idx="622">
                  <c:v>1.32226</c:v>
                </c:pt>
                <c:pt idx="623">
                  <c:v>1.3211200000000001</c:v>
                </c:pt>
                <c:pt idx="624">
                  <c:v>1.3199799999999999</c:v>
                </c:pt>
                <c:pt idx="625">
                  <c:v>1.3188500000000001</c:v>
                </c:pt>
                <c:pt idx="626">
                  <c:v>1.3177099999999999</c:v>
                </c:pt>
                <c:pt idx="627">
                  <c:v>1.31657</c:v>
                </c:pt>
                <c:pt idx="628">
                  <c:v>1.3154300000000001</c:v>
                </c:pt>
                <c:pt idx="629">
                  <c:v>1.3143</c:v>
                </c:pt>
                <c:pt idx="630">
                  <c:v>1.3131600000000001</c:v>
                </c:pt>
                <c:pt idx="631">
                  <c:v>1.31202</c:v>
                </c:pt>
                <c:pt idx="632">
                  <c:v>1.3108900000000001</c:v>
                </c:pt>
                <c:pt idx="633">
                  <c:v>1.3096099999999999</c:v>
                </c:pt>
                <c:pt idx="634">
                  <c:v>1.3081499999999999</c:v>
                </c:pt>
                <c:pt idx="635">
                  <c:v>1.3066899999999999</c:v>
                </c:pt>
                <c:pt idx="636">
                  <c:v>1.3052299999999999</c:v>
                </c:pt>
                <c:pt idx="637">
                  <c:v>1.3037700000000001</c:v>
                </c:pt>
                <c:pt idx="638">
                  <c:v>1.3023100000000001</c:v>
                </c:pt>
                <c:pt idx="639">
                  <c:v>1.3008500000000001</c:v>
                </c:pt>
                <c:pt idx="640">
                  <c:v>1.29939</c:v>
                </c:pt>
                <c:pt idx="641">
                  <c:v>1.29793</c:v>
                </c:pt>
                <c:pt idx="642">
                  <c:v>1.29647</c:v>
                </c:pt>
                <c:pt idx="643">
                  <c:v>1.29501</c:v>
                </c:pt>
                <c:pt idx="644">
                  <c:v>1.29355</c:v>
                </c:pt>
                <c:pt idx="645">
                  <c:v>1.29209</c:v>
                </c:pt>
                <c:pt idx="646">
                  <c:v>1.2906299999999999</c:v>
                </c:pt>
                <c:pt idx="647">
                  <c:v>1.2891699999999999</c:v>
                </c:pt>
                <c:pt idx="648">
                  <c:v>1.2877099999999999</c:v>
                </c:pt>
                <c:pt idx="649">
                  <c:v>1.2862499999999999</c:v>
                </c:pt>
                <c:pt idx="650">
                  <c:v>1.2847900000000001</c:v>
                </c:pt>
                <c:pt idx="651">
                  <c:v>1.2833300000000001</c:v>
                </c:pt>
                <c:pt idx="652">
                  <c:v>1.2818700000000001</c:v>
                </c:pt>
                <c:pt idx="653">
                  <c:v>1.28041</c:v>
                </c:pt>
                <c:pt idx="654">
                  <c:v>1.27895</c:v>
                </c:pt>
                <c:pt idx="655">
                  <c:v>1.27749</c:v>
                </c:pt>
                <c:pt idx="656">
                  <c:v>1.27603</c:v>
                </c:pt>
                <c:pt idx="657">
                  <c:v>1.27457</c:v>
                </c:pt>
                <c:pt idx="658">
                  <c:v>1.27311</c:v>
                </c:pt>
                <c:pt idx="659">
                  <c:v>1.2716499999999999</c:v>
                </c:pt>
                <c:pt idx="660">
                  <c:v>1.2701899999999999</c:v>
                </c:pt>
                <c:pt idx="661">
                  <c:v>1.2687299999999999</c:v>
                </c:pt>
                <c:pt idx="662">
                  <c:v>1.2672699999999999</c:v>
                </c:pt>
                <c:pt idx="663">
                  <c:v>1.2658100000000001</c:v>
                </c:pt>
                <c:pt idx="664">
                  <c:v>1.2643500000000001</c:v>
                </c:pt>
                <c:pt idx="665">
                  <c:v>1.2628900000000001</c:v>
                </c:pt>
                <c:pt idx="666">
                  <c:v>1.2614300000000001</c:v>
                </c:pt>
                <c:pt idx="667">
                  <c:v>1.25997</c:v>
                </c:pt>
                <c:pt idx="668">
                  <c:v>1.25851</c:v>
                </c:pt>
                <c:pt idx="669">
                  <c:v>1.25705</c:v>
                </c:pt>
                <c:pt idx="670">
                  <c:v>1.25559</c:v>
                </c:pt>
                <c:pt idx="671">
                  <c:v>1.25413</c:v>
                </c:pt>
                <c:pt idx="672">
                  <c:v>1.2526600000000001</c:v>
                </c:pt>
                <c:pt idx="673">
                  <c:v>1.2512000000000001</c:v>
                </c:pt>
                <c:pt idx="674">
                  <c:v>1.2497400000000001</c:v>
                </c:pt>
                <c:pt idx="675">
                  <c:v>1.2482800000000001</c:v>
                </c:pt>
                <c:pt idx="676">
                  <c:v>1.24682</c:v>
                </c:pt>
                <c:pt idx="677">
                  <c:v>1.2453000000000001</c:v>
                </c:pt>
                <c:pt idx="678">
                  <c:v>1.2435499999999999</c:v>
                </c:pt>
                <c:pt idx="679">
                  <c:v>1.2418100000000001</c:v>
                </c:pt>
                <c:pt idx="680">
                  <c:v>1.2400599999999999</c:v>
                </c:pt>
                <c:pt idx="681">
                  <c:v>1.2383200000000001</c:v>
                </c:pt>
                <c:pt idx="682">
                  <c:v>1.2365699999999999</c:v>
                </c:pt>
                <c:pt idx="683">
                  <c:v>1.2348300000000001</c:v>
                </c:pt>
                <c:pt idx="684">
                  <c:v>1.23308</c:v>
                </c:pt>
                <c:pt idx="685">
                  <c:v>1.2313400000000001</c:v>
                </c:pt>
                <c:pt idx="686">
                  <c:v>1.22959</c:v>
                </c:pt>
                <c:pt idx="687">
                  <c:v>1.22784</c:v>
                </c:pt>
                <c:pt idx="688">
                  <c:v>1.2261</c:v>
                </c:pt>
                <c:pt idx="689">
                  <c:v>1.22435</c:v>
                </c:pt>
                <c:pt idx="690">
                  <c:v>1.22261</c:v>
                </c:pt>
                <c:pt idx="691">
                  <c:v>1.2208600000000001</c:v>
                </c:pt>
                <c:pt idx="692">
                  <c:v>1.21912</c:v>
                </c:pt>
                <c:pt idx="693">
                  <c:v>1.2173700000000001</c:v>
                </c:pt>
                <c:pt idx="694">
                  <c:v>1.2156199999999999</c:v>
                </c:pt>
                <c:pt idx="695">
                  <c:v>1.2138800000000001</c:v>
                </c:pt>
                <c:pt idx="696">
                  <c:v>1.2121299999999999</c:v>
                </c:pt>
                <c:pt idx="697">
                  <c:v>1.2103900000000001</c:v>
                </c:pt>
                <c:pt idx="698">
                  <c:v>1.2086399999999999</c:v>
                </c:pt>
                <c:pt idx="699">
                  <c:v>1.2069000000000001</c:v>
                </c:pt>
                <c:pt idx="700">
                  <c:v>1.2051499999999999</c:v>
                </c:pt>
                <c:pt idx="701">
                  <c:v>1.2034100000000001</c:v>
                </c:pt>
                <c:pt idx="702">
                  <c:v>1.20166</c:v>
                </c:pt>
                <c:pt idx="703">
                  <c:v>1.19991</c:v>
                </c:pt>
                <c:pt idx="704">
                  <c:v>1.19817</c:v>
                </c:pt>
                <c:pt idx="705">
                  <c:v>1.19642</c:v>
                </c:pt>
                <c:pt idx="706">
                  <c:v>1.19468</c:v>
                </c:pt>
                <c:pt idx="707">
                  <c:v>1.19293</c:v>
                </c:pt>
                <c:pt idx="708">
                  <c:v>1.19119</c:v>
                </c:pt>
                <c:pt idx="709">
                  <c:v>1.1894400000000001</c:v>
                </c:pt>
                <c:pt idx="710">
                  <c:v>1.1877</c:v>
                </c:pt>
                <c:pt idx="711">
                  <c:v>1.1859500000000001</c:v>
                </c:pt>
                <c:pt idx="712">
                  <c:v>1.1841999999999999</c:v>
                </c:pt>
                <c:pt idx="713">
                  <c:v>1.1824600000000001</c:v>
                </c:pt>
                <c:pt idx="714">
                  <c:v>1.1807099999999999</c:v>
                </c:pt>
                <c:pt idx="715">
                  <c:v>1.1789700000000001</c:v>
                </c:pt>
                <c:pt idx="716">
                  <c:v>1.1772199999999999</c:v>
                </c:pt>
                <c:pt idx="717">
                  <c:v>1.1754800000000001</c:v>
                </c:pt>
                <c:pt idx="718">
                  <c:v>1.1737299999999999</c:v>
                </c:pt>
                <c:pt idx="719">
                  <c:v>1.1719900000000001</c:v>
                </c:pt>
                <c:pt idx="720">
                  <c:v>1.1701900000000001</c:v>
                </c:pt>
                <c:pt idx="721">
                  <c:v>1.16808</c:v>
                </c:pt>
                <c:pt idx="722">
                  <c:v>1.16597</c:v>
                </c:pt>
                <c:pt idx="723">
                  <c:v>1.1638599999999999</c:v>
                </c:pt>
                <c:pt idx="724">
                  <c:v>1.1617500000000001</c:v>
                </c:pt>
                <c:pt idx="725">
                  <c:v>1.15964</c:v>
                </c:pt>
                <c:pt idx="726">
                  <c:v>1.1575299999999999</c:v>
                </c:pt>
                <c:pt idx="727">
                  <c:v>1.1554199999999999</c:v>
                </c:pt>
                <c:pt idx="728">
                  <c:v>1.1533100000000001</c:v>
                </c:pt>
                <c:pt idx="729">
                  <c:v>1.1512</c:v>
                </c:pt>
                <c:pt idx="730">
                  <c:v>1.1490899999999999</c:v>
                </c:pt>
                <c:pt idx="731">
                  <c:v>1.1469800000000001</c:v>
                </c:pt>
                <c:pt idx="732">
                  <c:v>1.1448700000000001</c:v>
                </c:pt>
                <c:pt idx="733">
                  <c:v>1.14276</c:v>
                </c:pt>
                <c:pt idx="734">
                  <c:v>1.1406499999999999</c:v>
                </c:pt>
                <c:pt idx="735">
                  <c:v>1.1385400000000001</c:v>
                </c:pt>
                <c:pt idx="736">
                  <c:v>1.1364300000000001</c:v>
                </c:pt>
                <c:pt idx="737">
                  <c:v>1.13432</c:v>
                </c:pt>
                <c:pt idx="738">
                  <c:v>1.1322099999999999</c:v>
                </c:pt>
                <c:pt idx="739">
                  <c:v>1.1301000000000001</c:v>
                </c:pt>
                <c:pt idx="740">
                  <c:v>1.12799</c:v>
                </c:pt>
                <c:pt idx="741">
                  <c:v>1.12588</c:v>
                </c:pt>
                <c:pt idx="742">
                  <c:v>1.1237699999999999</c:v>
                </c:pt>
                <c:pt idx="743">
                  <c:v>1.1216600000000001</c:v>
                </c:pt>
                <c:pt idx="744">
                  <c:v>1.1195600000000001</c:v>
                </c:pt>
                <c:pt idx="745">
                  <c:v>1.1174500000000001</c:v>
                </c:pt>
                <c:pt idx="746">
                  <c:v>1.11534</c:v>
                </c:pt>
                <c:pt idx="747">
                  <c:v>1.1132299999999999</c:v>
                </c:pt>
                <c:pt idx="748">
                  <c:v>1.1111200000000001</c:v>
                </c:pt>
                <c:pt idx="749">
                  <c:v>1.1090100000000001</c:v>
                </c:pt>
                <c:pt idx="750">
                  <c:v>1.1069</c:v>
                </c:pt>
                <c:pt idx="751">
                  <c:v>1.1047899999999999</c:v>
                </c:pt>
                <c:pt idx="752">
                  <c:v>1.1026800000000001</c:v>
                </c:pt>
                <c:pt idx="753">
                  <c:v>1.10057</c:v>
                </c:pt>
                <c:pt idx="754">
                  <c:v>1.09846</c:v>
                </c:pt>
                <c:pt idx="755">
                  <c:v>1.0963499999999999</c:v>
                </c:pt>
                <c:pt idx="756">
                  <c:v>1.0942400000000001</c:v>
                </c:pt>
                <c:pt idx="757">
                  <c:v>1.09213</c:v>
                </c:pt>
                <c:pt idx="758">
                  <c:v>1.09002</c:v>
                </c:pt>
                <c:pt idx="759">
                  <c:v>1.0875999999999999</c:v>
                </c:pt>
                <c:pt idx="760">
                  <c:v>1.08518</c:v>
                </c:pt>
                <c:pt idx="761">
                  <c:v>1.0827500000000001</c:v>
                </c:pt>
                <c:pt idx="762">
                  <c:v>1.0803199999999999</c:v>
                </c:pt>
                <c:pt idx="763">
                  <c:v>1.0779000000000001</c:v>
                </c:pt>
                <c:pt idx="764">
                  <c:v>1.0754699999999999</c:v>
                </c:pt>
                <c:pt idx="765">
                  <c:v>1.0730500000000001</c:v>
                </c:pt>
                <c:pt idx="766">
                  <c:v>1.0706199999999999</c:v>
                </c:pt>
                <c:pt idx="767">
                  <c:v>1.0682</c:v>
                </c:pt>
                <c:pt idx="768">
                  <c:v>1.0657700000000001</c:v>
                </c:pt>
                <c:pt idx="769">
                  <c:v>1.06335</c:v>
                </c:pt>
                <c:pt idx="770">
                  <c:v>1.0609200000000001</c:v>
                </c:pt>
                <c:pt idx="771">
                  <c:v>1.0585</c:v>
                </c:pt>
                <c:pt idx="772">
                  <c:v>1.0560700000000001</c:v>
                </c:pt>
                <c:pt idx="773">
                  <c:v>1.05365</c:v>
                </c:pt>
                <c:pt idx="774">
                  <c:v>1.05122</c:v>
                </c:pt>
                <c:pt idx="775">
                  <c:v>1.0488</c:v>
                </c:pt>
                <c:pt idx="776">
                  <c:v>1.04637</c:v>
                </c:pt>
                <c:pt idx="777">
                  <c:v>1.0439499999999999</c:v>
                </c:pt>
                <c:pt idx="778">
                  <c:v>1.04152</c:v>
                </c:pt>
                <c:pt idx="779">
                  <c:v>1.0390999999999999</c:v>
                </c:pt>
                <c:pt idx="780">
                  <c:v>1.03667</c:v>
                </c:pt>
                <c:pt idx="781">
                  <c:v>1.0342499999999999</c:v>
                </c:pt>
                <c:pt idx="782">
                  <c:v>1.03182</c:v>
                </c:pt>
                <c:pt idx="783">
                  <c:v>1.0294000000000001</c:v>
                </c:pt>
                <c:pt idx="784">
                  <c:v>1.0269699999999999</c:v>
                </c:pt>
                <c:pt idx="785">
                  <c:v>1.0245500000000001</c:v>
                </c:pt>
                <c:pt idx="786">
                  <c:v>1.0221199999999999</c:v>
                </c:pt>
                <c:pt idx="787">
                  <c:v>1.0197000000000001</c:v>
                </c:pt>
                <c:pt idx="788">
                  <c:v>1.0172699999999999</c:v>
                </c:pt>
                <c:pt idx="789">
                  <c:v>1.01485</c:v>
                </c:pt>
                <c:pt idx="790">
                  <c:v>1.0124200000000001</c:v>
                </c:pt>
                <c:pt idx="791">
                  <c:v>1.01</c:v>
                </c:pt>
                <c:pt idx="792">
                  <c:v>1.00752</c:v>
                </c:pt>
                <c:pt idx="793">
                  <c:v>1.00478</c:v>
                </c:pt>
                <c:pt idx="794">
                  <c:v>1.0020500000000001</c:v>
                </c:pt>
                <c:pt idx="795">
                  <c:v>0.99931999999999999</c:v>
                </c:pt>
                <c:pt idx="796">
                  <c:v>0.99658800000000003</c:v>
                </c:pt>
                <c:pt idx="797">
                  <c:v>0.99385599999999996</c:v>
                </c:pt>
                <c:pt idx="798">
                  <c:v>0.991124</c:v>
                </c:pt>
                <c:pt idx="799">
                  <c:v>0.98839200000000005</c:v>
                </c:pt>
                <c:pt idx="800">
                  <c:v>0.98565899999999995</c:v>
                </c:pt>
                <c:pt idx="801">
                  <c:v>0.982927</c:v>
                </c:pt>
                <c:pt idx="802">
                  <c:v>0.98019500000000004</c:v>
                </c:pt>
                <c:pt idx="803">
                  <c:v>0.97746299999999997</c:v>
                </c:pt>
                <c:pt idx="804">
                  <c:v>0.97473100000000001</c:v>
                </c:pt>
                <c:pt idx="805">
                  <c:v>0.97199800000000003</c:v>
                </c:pt>
                <c:pt idx="806">
                  <c:v>0.96926599999999996</c:v>
                </c:pt>
                <c:pt idx="807">
                  <c:v>0.966534</c:v>
                </c:pt>
                <c:pt idx="808">
                  <c:v>0.96380200000000005</c:v>
                </c:pt>
                <c:pt idx="809">
                  <c:v>0.96106999999999998</c:v>
                </c:pt>
                <c:pt idx="810">
                  <c:v>0.95833800000000002</c:v>
                </c:pt>
                <c:pt idx="811">
                  <c:v>0.95560500000000004</c:v>
                </c:pt>
                <c:pt idx="812">
                  <c:v>0.95287299999999997</c:v>
                </c:pt>
                <c:pt idx="813">
                  <c:v>0.95014100000000001</c:v>
                </c:pt>
                <c:pt idx="814">
                  <c:v>0.94740899999999995</c:v>
                </c:pt>
                <c:pt idx="815">
                  <c:v>0.94467699999999999</c:v>
                </c:pt>
                <c:pt idx="816">
                  <c:v>0.941944</c:v>
                </c:pt>
                <c:pt idx="817">
                  <c:v>0.93921200000000005</c:v>
                </c:pt>
                <c:pt idx="818">
                  <c:v>0.93647999999999998</c:v>
                </c:pt>
                <c:pt idx="819">
                  <c:v>0.93374800000000002</c:v>
                </c:pt>
                <c:pt idx="820">
                  <c:v>0.93101599999999995</c:v>
                </c:pt>
                <c:pt idx="821">
                  <c:v>0.928284</c:v>
                </c:pt>
                <c:pt idx="822">
                  <c:v>0.92548299999999994</c:v>
                </c:pt>
                <c:pt idx="823">
                  <c:v>0.92244899999999996</c:v>
                </c:pt>
                <c:pt idx="824">
                  <c:v>0.91941499999999998</c:v>
                </c:pt>
                <c:pt idx="825">
                  <c:v>0.91638200000000003</c:v>
                </c:pt>
                <c:pt idx="826">
                  <c:v>0.91334800000000005</c:v>
                </c:pt>
                <c:pt idx="827">
                  <c:v>0.91031399999999996</c:v>
                </c:pt>
                <c:pt idx="828">
                  <c:v>0.907281</c:v>
                </c:pt>
                <c:pt idx="829">
                  <c:v>0.90424700000000002</c:v>
                </c:pt>
                <c:pt idx="830">
                  <c:v>0.90121300000000004</c:v>
                </c:pt>
                <c:pt idx="831">
                  <c:v>0.89817999999999998</c:v>
                </c:pt>
                <c:pt idx="832">
                  <c:v>0.895146</c:v>
                </c:pt>
                <c:pt idx="833">
                  <c:v>0.89211200000000002</c:v>
                </c:pt>
                <c:pt idx="834">
                  <c:v>0.88907899999999995</c:v>
                </c:pt>
                <c:pt idx="835">
                  <c:v>0.88604499999999997</c:v>
                </c:pt>
                <c:pt idx="836">
                  <c:v>0.88301099999999999</c:v>
                </c:pt>
                <c:pt idx="837">
                  <c:v>0.87997800000000004</c:v>
                </c:pt>
                <c:pt idx="838">
                  <c:v>0.87694399999999995</c:v>
                </c:pt>
                <c:pt idx="839">
                  <c:v>0.87390999999999996</c:v>
                </c:pt>
                <c:pt idx="840">
                  <c:v>0.87087599999999998</c:v>
                </c:pt>
                <c:pt idx="841">
                  <c:v>0.86784300000000003</c:v>
                </c:pt>
                <c:pt idx="842">
                  <c:v>0.86480900000000005</c:v>
                </c:pt>
                <c:pt idx="843">
                  <c:v>0.86177499999999996</c:v>
                </c:pt>
                <c:pt idx="844">
                  <c:v>0.85874200000000001</c:v>
                </c:pt>
                <c:pt idx="845">
                  <c:v>0.85570800000000002</c:v>
                </c:pt>
                <c:pt idx="846">
                  <c:v>0.85267400000000004</c:v>
                </c:pt>
                <c:pt idx="847">
                  <c:v>0.84964099999999998</c:v>
                </c:pt>
                <c:pt idx="848">
                  <c:v>0.846607</c:v>
                </c:pt>
                <c:pt idx="849">
                  <c:v>0.84336800000000001</c:v>
                </c:pt>
                <c:pt idx="850">
                  <c:v>0.84003799999999995</c:v>
                </c:pt>
                <c:pt idx="851">
                  <c:v>0.83670900000000004</c:v>
                </c:pt>
                <c:pt idx="852">
                  <c:v>0.83337899999999998</c:v>
                </c:pt>
                <c:pt idx="853">
                  <c:v>0.83004900000000004</c:v>
                </c:pt>
                <c:pt idx="854">
                  <c:v>0.82672000000000001</c:v>
                </c:pt>
                <c:pt idx="855">
                  <c:v>0.82338999999999996</c:v>
                </c:pt>
                <c:pt idx="856">
                  <c:v>0.82006000000000001</c:v>
                </c:pt>
                <c:pt idx="857">
                  <c:v>0.81673099999999998</c:v>
                </c:pt>
                <c:pt idx="858">
                  <c:v>0.81340100000000004</c:v>
                </c:pt>
                <c:pt idx="859">
                  <c:v>0.81007099999999999</c:v>
                </c:pt>
                <c:pt idx="860">
                  <c:v>0.80674199999999996</c:v>
                </c:pt>
                <c:pt idx="861">
                  <c:v>0.80341200000000002</c:v>
                </c:pt>
                <c:pt idx="862">
                  <c:v>0.80008199999999996</c:v>
                </c:pt>
                <c:pt idx="863">
                  <c:v>0.79675300000000004</c:v>
                </c:pt>
                <c:pt idx="864">
                  <c:v>0.79342299999999999</c:v>
                </c:pt>
                <c:pt idx="865">
                  <c:v>0.79009300000000005</c:v>
                </c:pt>
                <c:pt idx="866">
                  <c:v>0.78676400000000002</c:v>
                </c:pt>
                <c:pt idx="867">
                  <c:v>0.78343399999999996</c:v>
                </c:pt>
                <c:pt idx="868">
                  <c:v>0.78010400000000002</c:v>
                </c:pt>
                <c:pt idx="869">
                  <c:v>0.77677399999999996</c:v>
                </c:pt>
                <c:pt idx="870">
                  <c:v>0.77344500000000005</c:v>
                </c:pt>
                <c:pt idx="871">
                  <c:v>0.77011499999999999</c:v>
                </c:pt>
                <c:pt idx="872">
                  <c:v>0.76672899999999999</c:v>
                </c:pt>
                <c:pt idx="873">
                  <c:v>0.76309700000000003</c:v>
                </c:pt>
                <c:pt idx="874">
                  <c:v>0.75946499999999995</c:v>
                </c:pt>
                <c:pt idx="875">
                  <c:v>0.75583199999999995</c:v>
                </c:pt>
                <c:pt idx="876">
                  <c:v>0.75219999999999998</c:v>
                </c:pt>
                <c:pt idx="877">
                  <c:v>0.74856800000000001</c:v>
                </c:pt>
                <c:pt idx="878">
                  <c:v>0.74493500000000001</c:v>
                </c:pt>
                <c:pt idx="879">
                  <c:v>0.74130300000000005</c:v>
                </c:pt>
                <c:pt idx="880">
                  <c:v>0.73767000000000005</c:v>
                </c:pt>
                <c:pt idx="881">
                  <c:v>0.73403799999999997</c:v>
                </c:pt>
                <c:pt idx="882">
                  <c:v>0.730406</c:v>
                </c:pt>
                <c:pt idx="883">
                  <c:v>0.726773</c:v>
                </c:pt>
                <c:pt idx="884">
                  <c:v>0.72314100000000003</c:v>
                </c:pt>
                <c:pt idx="885">
                  <c:v>0.71950899999999995</c:v>
                </c:pt>
                <c:pt idx="886">
                  <c:v>0.71587599999999996</c:v>
                </c:pt>
                <c:pt idx="887">
                  <c:v>0.71224399999999999</c:v>
                </c:pt>
                <c:pt idx="888">
                  <c:v>0.70861200000000002</c:v>
                </c:pt>
                <c:pt idx="889">
                  <c:v>0.70497900000000002</c:v>
                </c:pt>
                <c:pt idx="890">
                  <c:v>0.70134700000000005</c:v>
                </c:pt>
                <c:pt idx="891">
                  <c:v>0.69771499999999997</c:v>
                </c:pt>
                <c:pt idx="892">
                  <c:v>0.69408199999999998</c:v>
                </c:pt>
                <c:pt idx="893">
                  <c:v>0.690276</c:v>
                </c:pt>
                <c:pt idx="894">
                  <c:v>0.68616200000000005</c:v>
                </c:pt>
                <c:pt idx="895">
                  <c:v>0.68204699999999996</c:v>
                </c:pt>
                <c:pt idx="896">
                  <c:v>0.67793199999999998</c:v>
                </c:pt>
                <c:pt idx="897">
                  <c:v>0.67381800000000003</c:v>
                </c:pt>
                <c:pt idx="898">
                  <c:v>0.66970300000000005</c:v>
                </c:pt>
                <c:pt idx="899">
                  <c:v>0.66558799999999996</c:v>
                </c:pt>
                <c:pt idx="900">
                  <c:v>0.66147400000000001</c:v>
                </c:pt>
                <c:pt idx="901">
                  <c:v>0.65735900000000003</c:v>
                </c:pt>
                <c:pt idx="902">
                  <c:v>0.65324400000000005</c:v>
                </c:pt>
                <c:pt idx="903">
                  <c:v>0.64912999999999998</c:v>
                </c:pt>
                <c:pt idx="904">
                  <c:v>0.64501500000000001</c:v>
                </c:pt>
                <c:pt idx="905">
                  <c:v>0.64090000000000003</c:v>
                </c:pt>
                <c:pt idx="906">
                  <c:v>0.63678599999999996</c:v>
                </c:pt>
                <c:pt idx="907">
                  <c:v>0.63267099999999998</c:v>
                </c:pt>
                <c:pt idx="908">
                  <c:v>0.62855700000000003</c:v>
                </c:pt>
                <c:pt idx="909">
                  <c:v>0.62444200000000005</c:v>
                </c:pt>
                <c:pt idx="910">
                  <c:v>0.62032699999999996</c:v>
                </c:pt>
                <c:pt idx="911">
                  <c:v>0.61621199999999998</c:v>
                </c:pt>
                <c:pt idx="912">
                  <c:v>0.61133000000000004</c:v>
                </c:pt>
                <c:pt idx="913">
                  <c:v>0.60637200000000002</c:v>
                </c:pt>
                <c:pt idx="914">
                  <c:v>0.601414</c:v>
                </c:pt>
                <c:pt idx="915">
                  <c:v>0.59645599999999999</c:v>
                </c:pt>
                <c:pt idx="916">
                  <c:v>0.59149700000000005</c:v>
                </c:pt>
                <c:pt idx="917">
                  <c:v>0.58653900000000003</c:v>
                </c:pt>
                <c:pt idx="918">
                  <c:v>0.58158100000000001</c:v>
                </c:pt>
                <c:pt idx="919">
                  <c:v>0.576623</c:v>
                </c:pt>
                <c:pt idx="920">
                  <c:v>0.57166499999999998</c:v>
                </c:pt>
                <c:pt idx="921">
                  <c:v>0.56670699999999996</c:v>
                </c:pt>
                <c:pt idx="922">
                  <c:v>0.56174900000000005</c:v>
                </c:pt>
                <c:pt idx="923">
                  <c:v>0.55679100000000004</c:v>
                </c:pt>
                <c:pt idx="924">
                  <c:v>0.55183300000000002</c:v>
                </c:pt>
                <c:pt idx="925">
                  <c:v>0.54687399999999997</c:v>
                </c:pt>
                <c:pt idx="926">
                  <c:v>0.54191599999999995</c:v>
                </c:pt>
                <c:pt idx="927">
                  <c:v>0.53695800000000005</c:v>
                </c:pt>
                <c:pt idx="928">
                  <c:v>0.53144100000000005</c:v>
                </c:pt>
                <c:pt idx="929">
                  <c:v>0.52549400000000002</c:v>
                </c:pt>
                <c:pt idx="930">
                  <c:v>0.51954699999999998</c:v>
                </c:pt>
                <c:pt idx="931">
                  <c:v>0.51359900000000003</c:v>
                </c:pt>
                <c:pt idx="932">
                  <c:v>0.50765199999999999</c:v>
                </c:pt>
                <c:pt idx="933">
                  <c:v>0.50170499999999996</c:v>
                </c:pt>
                <c:pt idx="934">
                  <c:v>0.49575799999999998</c:v>
                </c:pt>
                <c:pt idx="935">
                  <c:v>0.489811</c:v>
                </c:pt>
                <c:pt idx="936">
                  <c:v>0.48386400000000002</c:v>
                </c:pt>
                <c:pt idx="937">
                  <c:v>0.47791699999999998</c:v>
                </c:pt>
                <c:pt idx="938">
                  <c:v>0.47197</c:v>
                </c:pt>
                <c:pt idx="939">
                  <c:v>0.46602199999999999</c:v>
                </c:pt>
                <c:pt idx="940">
                  <c:v>0.46007500000000001</c:v>
                </c:pt>
                <c:pt idx="941">
                  <c:v>0.45412799999999998</c:v>
                </c:pt>
                <c:pt idx="942">
                  <c:v>0.44810899999999998</c:v>
                </c:pt>
                <c:pt idx="943">
                  <c:v>0.44131900000000002</c:v>
                </c:pt>
                <c:pt idx="944">
                  <c:v>0.434529</c:v>
                </c:pt>
                <c:pt idx="945">
                  <c:v>0.42773899999999998</c:v>
                </c:pt>
                <c:pt idx="946">
                  <c:v>0.42094900000000002</c:v>
                </c:pt>
                <c:pt idx="947">
                  <c:v>0.414159</c:v>
                </c:pt>
                <c:pt idx="948">
                  <c:v>0.40736899999999998</c:v>
                </c:pt>
                <c:pt idx="949">
                  <c:v>0.40057900000000002</c:v>
                </c:pt>
                <c:pt idx="950">
                  <c:v>0.393789</c:v>
                </c:pt>
                <c:pt idx="951">
                  <c:v>0.38699800000000001</c:v>
                </c:pt>
                <c:pt idx="952">
                  <c:v>0.38020799999999999</c:v>
                </c:pt>
                <c:pt idx="953">
                  <c:v>0.37341800000000003</c:v>
                </c:pt>
                <c:pt idx="954">
                  <c:v>0.36662800000000001</c:v>
                </c:pt>
                <c:pt idx="955">
                  <c:v>0.35967700000000002</c:v>
                </c:pt>
                <c:pt idx="956">
                  <c:v>0.35225800000000002</c:v>
                </c:pt>
                <c:pt idx="957">
                  <c:v>0.34483999999999998</c:v>
                </c:pt>
                <c:pt idx="958">
                  <c:v>0.33742100000000003</c:v>
                </c:pt>
                <c:pt idx="959">
                  <c:v>0.33000200000000002</c:v>
                </c:pt>
                <c:pt idx="960">
                  <c:v>0.32258300000000001</c:v>
                </c:pt>
                <c:pt idx="961">
                  <c:v>0.31516499999999997</c:v>
                </c:pt>
                <c:pt idx="962">
                  <c:v>0.30774600000000002</c:v>
                </c:pt>
                <c:pt idx="963">
                  <c:v>0.30032799999999998</c:v>
                </c:pt>
                <c:pt idx="964">
                  <c:v>0.29290899999999997</c:v>
                </c:pt>
                <c:pt idx="965">
                  <c:v>0.28549000000000002</c:v>
                </c:pt>
                <c:pt idx="966">
                  <c:v>0.27807100000000001</c:v>
                </c:pt>
                <c:pt idx="967">
                  <c:v>0.27028200000000002</c:v>
                </c:pt>
                <c:pt idx="968">
                  <c:v>0.26244699999999999</c:v>
                </c:pt>
                <c:pt idx="969">
                  <c:v>0.254612</c:v>
                </c:pt>
                <c:pt idx="970">
                  <c:v>0.246776</c:v>
                </c:pt>
                <c:pt idx="971">
                  <c:v>0.23894099999999999</c:v>
                </c:pt>
                <c:pt idx="972">
                  <c:v>0.23110600000000001</c:v>
                </c:pt>
                <c:pt idx="973">
                  <c:v>0.223271</c:v>
                </c:pt>
                <c:pt idx="974">
                  <c:v>0.21543599999999999</c:v>
                </c:pt>
                <c:pt idx="975">
                  <c:v>0.20760100000000001</c:v>
                </c:pt>
                <c:pt idx="976">
                  <c:v>0.199766</c:v>
                </c:pt>
                <c:pt idx="977">
                  <c:v>0.19171199999999999</c:v>
                </c:pt>
                <c:pt idx="978">
                  <c:v>0.18361</c:v>
                </c:pt>
                <c:pt idx="979">
                  <c:v>0.175509</c:v>
                </c:pt>
                <c:pt idx="980">
                  <c:v>0.167408</c:v>
                </c:pt>
                <c:pt idx="981">
                  <c:v>0.159307</c:v>
                </c:pt>
                <c:pt idx="982">
                  <c:v>0.15120600000000001</c:v>
                </c:pt>
                <c:pt idx="983">
                  <c:v>0.14310400000000001</c:v>
                </c:pt>
                <c:pt idx="984">
                  <c:v>0.13500300000000001</c:v>
                </c:pt>
                <c:pt idx="985">
                  <c:v>0.12690199999999999</c:v>
                </c:pt>
                <c:pt idx="986">
                  <c:v>0.11863700000000001</c:v>
                </c:pt>
                <c:pt idx="987">
                  <c:v>0.11035300000000001</c:v>
                </c:pt>
                <c:pt idx="988">
                  <c:v>0.10206999999999999</c:v>
                </c:pt>
                <c:pt idx="989">
                  <c:v>9.3786900000000006E-2</c:v>
                </c:pt>
                <c:pt idx="990">
                  <c:v>8.5503700000000002E-2</c:v>
                </c:pt>
                <c:pt idx="991">
                  <c:v>7.7220899999999995E-2</c:v>
                </c:pt>
                <c:pt idx="992">
                  <c:v>6.8937700000000005E-2</c:v>
                </c:pt>
                <c:pt idx="993">
                  <c:v>6.0657500000000003E-2</c:v>
                </c:pt>
                <c:pt idx="994">
                  <c:v>5.6222399999999999E-2</c:v>
                </c:pt>
                <c:pt idx="995">
                  <c:v>5.1787300000000001E-2</c:v>
                </c:pt>
                <c:pt idx="996">
                  <c:v>4.7352199999999997E-2</c:v>
                </c:pt>
                <c:pt idx="997">
                  <c:v>4.2917299999999999E-2</c:v>
                </c:pt>
                <c:pt idx="998">
                  <c:v>3.8482099999999998E-2</c:v>
                </c:pt>
                <c:pt idx="999">
                  <c:v>3.4047000000000001E-2</c:v>
                </c:pt>
                <c:pt idx="1000">
                  <c:v>0</c:v>
                </c:pt>
              </c:numCache>
            </c:numRef>
          </c:val>
          <c:smooth val="0"/>
          <c:extLst>
            <c:ext xmlns:c16="http://schemas.microsoft.com/office/drawing/2014/chart" uri="{C3380CC4-5D6E-409C-BE32-E72D297353CC}">
              <c16:uniqueId val="{00000000-497F-4229-8E22-E284F63C543B}"/>
            </c:ext>
          </c:extLst>
        </c:ser>
        <c:ser>
          <c:idx val="4"/>
          <c:order val="4"/>
          <c:tx>
            <c:v>6.4s</c:v>
          </c:tx>
          <c:spPr>
            <a:ln w="28575" cap="rnd">
              <a:solidFill>
                <a:schemeClr val="accent5"/>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'[8]U-6.4s'!$A$2:$A$1002</c:f>
              <c:numCache>
                <c:formatCode>General</c:formatCode>
                <c:ptCount val="1001"/>
                <c:pt idx="0">
                  <c:v>0</c:v>
                </c:pt>
                <c:pt idx="1">
                  <c:v>3.4236900000000001E-2</c:v>
                </c:pt>
                <c:pt idx="2">
                  <c:v>3.8697099999999998E-2</c:v>
                </c:pt>
                <c:pt idx="3">
                  <c:v>4.3157300000000003E-2</c:v>
                </c:pt>
                <c:pt idx="4">
                  <c:v>4.7617300000000001E-2</c:v>
                </c:pt>
                <c:pt idx="5">
                  <c:v>5.2077499999999999E-2</c:v>
                </c:pt>
                <c:pt idx="6">
                  <c:v>5.6537700000000003E-2</c:v>
                </c:pt>
                <c:pt idx="7">
                  <c:v>6.0997900000000001E-2</c:v>
                </c:pt>
                <c:pt idx="8">
                  <c:v>6.9325200000000003E-2</c:v>
                </c:pt>
                <c:pt idx="9">
                  <c:v>7.7655600000000005E-2</c:v>
                </c:pt>
                <c:pt idx="10">
                  <c:v>8.5985500000000006E-2</c:v>
                </c:pt>
                <c:pt idx="11">
                  <c:v>9.4315899999999994E-2</c:v>
                </c:pt>
                <c:pt idx="12">
                  <c:v>0.102646</c:v>
                </c:pt>
                <c:pt idx="13">
                  <c:v>0.11097700000000001</c:v>
                </c:pt>
                <c:pt idx="14">
                  <c:v>0.119307</c:v>
                </c:pt>
                <c:pt idx="15">
                  <c:v>0.12762000000000001</c:v>
                </c:pt>
                <c:pt idx="16">
                  <c:v>0.135767</c:v>
                </c:pt>
                <c:pt idx="17">
                  <c:v>0.14391499999999999</c:v>
                </c:pt>
                <c:pt idx="18">
                  <c:v>0.152063</c:v>
                </c:pt>
                <c:pt idx="19">
                  <c:v>0.16021099999999999</c:v>
                </c:pt>
                <c:pt idx="20">
                  <c:v>0.16835900000000001</c:v>
                </c:pt>
                <c:pt idx="21">
                  <c:v>0.176507</c:v>
                </c:pt>
                <c:pt idx="22">
                  <c:v>0.18465400000000001</c:v>
                </c:pt>
                <c:pt idx="23">
                  <c:v>0.192802</c:v>
                </c:pt>
                <c:pt idx="24">
                  <c:v>0.200902</c:v>
                </c:pt>
                <c:pt idx="25">
                  <c:v>0.208783</c:v>
                </c:pt>
                <c:pt idx="26">
                  <c:v>0.21666299999999999</c:v>
                </c:pt>
                <c:pt idx="27">
                  <c:v>0.22454299999999999</c:v>
                </c:pt>
                <c:pt idx="28">
                  <c:v>0.23242199999999999</c:v>
                </c:pt>
                <c:pt idx="29">
                  <c:v>0.24030199999999999</c:v>
                </c:pt>
                <c:pt idx="30">
                  <c:v>0.24818200000000001</c:v>
                </c:pt>
                <c:pt idx="31">
                  <c:v>0.25606200000000001</c:v>
                </c:pt>
                <c:pt idx="32">
                  <c:v>0.26394200000000001</c:v>
                </c:pt>
                <c:pt idx="33">
                  <c:v>0.27182299999999998</c:v>
                </c:pt>
                <c:pt idx="34">
                  <c:v>0.27965699999999999</c:v>
                </c:pt>
                <c:pt idx="35">
                  <c:v>0.28711599999999998</c:v>
                </c:pt>
                <c:pt idx="36">
                  <c:v>0.294576</c:v>
                </c:pt>
                <c:pt idx="37">
                  <c:v>0.30203600000000003</c:v>
                </c:pt>
                <c:pt idx="38">
                  <c:v>0.30949500000000002</c:v>
                </c:pt>
                <c:pt idx="39">
                  <c:v>0.31695499999999999</c:v>
                </c:pt>
                <c:pt idx="40">
                  <c:v>0.32441399999999998</c:v>
                </c:pt>
                <c:pt idx="41">
                  <c:v>0.331874</c:v>
                </c:pt>
                <c:pt idx="42">
                  <c:v>0.33933400000000002</c:v>
                </c:pt>
                <c:pt idx="43">
                  <c:v>0.34679300000000002</c:v>
                </c:pt>
                <c:pt idx="44">
                  <c:v>0.35425299999999998</c:v>
                </c:pt>
                <c:pt idx="45">
                  <c:v>0.36171199999999998</c:v>
                </c:pt>
                <c:pt idx="46">
                  <c:v>0.36870000000000003</c:v>
                </c:pt>
                <c:pt idx="47">
                  <c:v>0.37552400000000002</c:v>
                </c:pt>
                <c:pt idx="48">
                  <c:v>0.38234899999999999</c:v>
                </c:pt>
                <c:pt idx="49">
                  <c:v>0.38917299999999999</c:v>
                </c:pt>
                <c:pt idx="50">
                  <c:v>0.39599800000000002</c:v>
                </c:pt>
                <c:pt idx="51">
                  <c:v>0.40282200000000001</c:v>
                </c:pt>
                <c:pt idx="52">
                  <c:v>0.40964600000000001</c:v>
                </c:pt>
                <c:pt idx="53">
                  <c:v>0.41647099999999998</c:v>
                </c:pt>
                <c:pt idx="54">
                  <c:v>0.42329499999999998</c:v>
                </c:pt>
                <c:pt idx="55">
                  <c:v>0.43012</c:v>
                </c:pt>
                <c:pt idx="56">
                  <c:v>0.436944</c:v>
                </c:pt>
                <c:pt idx="57">
                  <c:v>0.44376900000000002</c:v>
                </c:pt>
                <c:pt idx="58">
                  <c:v>0.45059300000000002</c:v>
                </c:pt>
                <c:pt idx="59">
                  <c:v>0.45663799999999999</c:v>
                </c:pt>
                <c:pt idx="60">
                  <c:v>0.46261200000000002</c:v>
                </c:pt>
                <c:pt idx="61">
                  <c:v>0.46858499999999997</c:v>
                </c:pt>
                <c:pt idx="62">
                  <c:v>0.47455799999999998</c:v>
                </c:pt>
                <c:pt idx="63">
                  <c:v>0.48053099999999999</c:v>
                </c:pt>
                <c:pt idx="64">
                  <c:v>0.48650399999999999</c:v>
                </c:pt>
                <c:pt idx="65">
                  <c:v>0.492477</c:v>
                </c:pt>
                <c:pt idx="66">
                  <c:v>0.49845</c:v>
                </c:pt>
                <c:pt idx="67">
                  <c:v>0.50442299999999995</c:v>
                </c:pt>
                <c:pt idx="68">
                  <c:v>0.51039599999999996</c:v>
                </c:pt>
                <c:pt idx="69">
                  <c:v>0.51636899999999997</c:v>
                </c:pt>
                <c:pt idx="70">
                  <c:v>0.522343</c:v>
                </c:pt>
                <c:pt idx="71">
                  <c:v>0.52831499999999998</c:v>
                </c:pt>
                <c:pt idx="72">
                  <c:v>0.53428900000000001</c:v>
                </c:pt>
                <c:pt idx="73">
                  <c:v>0.53982799999999997</c:v>
                </c:pt>
                <c:pt idx="74">
                  <c:v>0.54480399999999995</c:v>
                </c:pt>
                <c:pt idx="75">
                  <c:v>0.54978000000000005</c:v>
                </c:pt>
                <c:pt idx="76">
                  <c:v>0.554755</c:v>
                </c:pt>
                <c:pt idx="77">
                  <c:v>0.55973099999999998</c:v>
                </c:pt>
                <c:pt idx="78">
                  <c:v>0.56470600000000004</c:v>
                </c:pt>
                <c:pt idx="79">
                  <c:v>0.56968200000000002</c:v>
                </c:pt>
                <c:pt idx="80">
                  <c:v>0.574658</c:v>
                </c:pt>
                <c:pt idx="81">
                  <c:v>0.57963299999999995</c:v>
                </c:pt>
                <c:pt idx="82">
                  <c:v>0.58460900000000005</c:v>
                </c:pt>
                <c:pt idx="83">
                  <c:v>0.58958500000000003</c:v>
                </c:pt>
                <c:pt idx="84">
                  <c:v>0.59455999999999998</c:v>
                </c:pt>
                <c:pt idx="85">
                  <c:v>0.59953599999999996</c:v>
                </c:pt>
                <c:pt idx="86">
                  <c:v>0.60451200000000005</c:v>
                </c:pt>
                <c:pt idx="87">
                  <c:v>0.609487</c:v>
                </c:pt>
                <c:pt idx="88">
                  <c:v>0.61446299999999998</c:v>
                </c:pt>
                <c:pt idx="89">
                  <c:v>0.619363</c:v>
                </c:pt>
                <c:pt idx="90">
                  <c:v>0.62348999999999999</c:v>
                </c:pt>
                <c:pt idx="91">
                  <c:v>0.62761800000000001</c:v>
                </c:pt>
                <c:pt idx="92">
                  <c:v>0.63174600000000003</c:v>
                </c:pt>
                <c:pt idx="93">
                  <c:v>0.63587400000000005</c:v>
                </c:pt>
                <c:pt idx="94">
                  <c:v>0.64000100000000004</c:v>
                </c:pt>
                <c:pt idx="95">
                  <c:v>0.64412899999999995</c:v>
                </c:pt>
                <c:pt idx="96">
                  <c:v>0.64825699999999997</c:v>
                </c:pt>
                <c:pt idx="97">
                  <c:v>0.65238399999999996</c:v>
                </c:pt>
                <c:pt idx="98">
                  <c:v>0.65651199999999998</c:v>
                </c:pt>
                <c:pt idx="99">
                  <c:v>0.66064000000000001</c:v>
                </c:pt>
                <c:pt idx="100">
                  <c:v>0.66476800000000003</c:v>
                </c:pt>
                <c:pt idx="101">
                  <c:v>0.66889500000000002</c:v>
                </c:pt>
                <c:pt idx="102">
                  <c:v>0.67302300000000004</c:v>
                </c:pt>
                <c:pt idx="103">
                  <c:v>0.67715099999999995</c:v>
                </c:pt>
                <c:pt idx="104">
                  <c:v>0.68127800000000005</c:v>
                </c:pt>
                <c:pt idx="105">
                  <c:v>0.68540599999999996</c:v>
                </c:pt>
                <c:pt idx="106">
                  <c:v>0.68953399999999998</c:v>
                </c:pt>
                <c:pt idx="107">
                  <c:v>0.69366099999999997</c:v>
                </c:pt>
                <c:pt idx="108">
                  <c:v>0.69747999999999999</c:v>
                </c:pt>
                <c:pt idx="109">
                  <c:v>0.70112600000000003</c:v>
                </c:pt>
                <c:pt idx="110">
                  <c:v>0.70477100000000004</c:v>
                </c:pt>
                <c:pt idx="111">
                  <c:v>0.70841600000000005</c:v>
                </c:pt>
                <c:pt idx="112">
                  <c:v>0.71206100000000006</c:v>
                </c:pt>
                <c:pt idx="113">
                  <c:v>0.71570599999999995</c:v>
                </c:pt>
                <c:pt idx="114">
                  <c:v>0.71935099999999996</c:v>
                </c:pt>
                <c:pt idx="115">
                  <c:v>0.72299599999999997</c:v>
                </c:pt>
                <c:pt idx="116">
                  <c:v>0.72664099999999998</c:v>
                </c:pt>
                <c:pt idx="117">
                  <c:v>0.73028700000000002</c:v>
                </c:pt>
                <c:pt idx="118">
                  <c:v>0.73393200000000003</c:v>
                </c:pt>
                <c:pt idx="119">
                  <c:v>0.73757700000000004</c:v>
                </c:pt>
                <c:pt idx="120">
                  <c:v>0.74122200000000005</c:v>
                </c:pt>
                <c:pt idx="121">
                  <c:v>0.74486699999999995</c:v>
                </c:pt>
                <c:pt idx="122">
                  <c:v>0.74851199999999996</c:v>
                </c:pt>
                <c:pt idx="123">
                  <c:v>0.75215699999999996</c:v>
                </c:pt>
                <c:pt idx="124">
                  <c:v>0.755803</c:v>
                </c:pt>
                <c:pt idx="125">
                  <c:v>0.75944800000000001</c:v>
                </c:pt>
                <c:pt idx="126">
                  <c:v>0.76309300000000002</c:v>
                </c:pt>
                <c:pt idx="127">
                  <c:v>0.76673800000000003</c:v>
                </c:pt>
                <c:pt idx="128">
                  <c:v>0.77038300000000004</c:v>
                </c:pt>
                <c:pt idx="129">
                  <c:v>0.77378100000000005</c:v>
                </c:pt>
                <c:pt idx="130">
                  <c:v>0.77712199999999998</c:v>
                </c:pt>
                <c:pt idx="131">
                  <c:v>0.78046400000000005</c:v>
                </c:pt>
                <c:pt idx="132">
                  <c:v>0.78380499999999997</c:v>
                </c:pt>
                <c:pt idx="133">
                  <c:v>0.78714600000000001</c:v>
                </c:pt>
                <c:pt idx="134">
                  <c:v>0.79048799999999997</c:v>
                </c:pt>
                <c:pt idx="135">
                  <c:v>0.79382900000000001</c:v>
                </c:pt>
                <c:pt idx="136">
                  <c:v>0.79717000000000005</c:v>
                </c:pt>
                <c:pt idx="137">
                  <c:v>0.800512</c:v>
                </c:pt>
                <c:pt idx="138">
                  <c:v>0.80385300000000004</c:v>
                </c:pt>
                <c:pt idx="139">
                  <c:v>0.807195</c:v>
                </c:pt>
                <c:pt idx="140">
                  <c:v>0.81053600000000003</c:v>
                </c:pt>
                <c:pt idx="141">
                  <c:v>0.81387699999999996</c:v>
                </c:pt>
                <c:pt idx="142">
                  <c:v>0.81721900000000003</c:v>
                </c:pt>
                <c:pt idx="143">
                  <c:v>0.82055999999999996</c:v>
                </c:pt>
                <c:pt idx="144">
                  <c:v>0.82390099999999999</c:v>
                </c:pt>
                <c:pt idx="145">
                  <c:v>0.82724299999999995</c:v>
                </c:pt>
                <c:pt idx="146">
                  <c:v>0.83058399999999999</c:v>
                </c:pt>
                <c:pt idx="147">
                  <c:v>0.83392599999999995</c:v>
                </c:pt>
                <c:pt idx="148">
                  <c:v>0.83726699999999998</c:v>
                </c:pt>
                <c:pt idx="149">
                  <c:v>0.84060800000000002</c:v>
                </c:pt>
                <c:pt idx="150">
                  <c:v>0.84394999999999998</c:v>
                </c:pt>
                <c:pt idx="151">
                  <c:v>0.84729100000000002</c:v>
                </c:pt>
                <c:pt idx="152">
                  <c:v>0.85054099999999999</c:v>
                </c:pt>
                <c:pt idx="153">
                  <c:v>0.85358299999999998</c:v>
                </c:pt>
                <c:pt idx="154">
                  <c:v>0.856626</c:v>
                </c:pt>
                <c:pt idx="155">
                  <c:v>0.85966799999999999</c:v>
                </c:pt>
                <c:pt idx="156">
                  <c:v>0.86271100000000001</c:v>
                </c:pt>
                <c:pt idx="157">
                  <c:v>0.86575400000000002</c:v>
                </c:pt>
                <c:pt idx="158">
                  <c:v>0.86879600000000001</c:v>
                </c:pt>
                <c:pt idx="159">
                  <c:v>0.87183900000000003</c:v>
                </c:pt>
                <c:pt idx="160">
                  <c:v>0.87488100000000002</c:v>
                </c:pt>
                <c:pt idx="161">
                  <c:v>0.87792400000000004</c:v>
                </c:pt>
                <c:pt idx="162">
                  <c:v>0.88096600000000003</c:v>
                </c:pt>
                <c:pt idx="163">
                  <c:v>0.88400900000000004</c:v>
                </c:pt>
                <c:pt idx="164">
                  <c:v>0.88705199999999995</c:v>
                </c:pt>
                <c:pt idx="165">
                  <c:v>0.89009400000000005</c:v>
                </c:pt>
                <c:pt idx="166">
                  <c:v>0.89313699999999996</c:v>
                </c:pt>
                <c:pt idx="167">
                  <c:v>0.89617899999999995</c:v>
                </c:pt>
                <c:pt idx="168">
                  <c:v>0.89922199999999997</c:v>
                </c:pt>
                <c:pt idx="169">
                  <c:v>0.90226399999999995</c:v>
                </c:pt>
                <c:pt idx="170">
                  <c:v>0.90530699999999997</c:v>
                </c:pt>
                <c:pt idx="171">
                  <c:v>0.90834999999999999</c:v>
                </c:pt>
                <c:pt idx="172">
                  <c:v>0.91139199999999998</c:v>
                </c:pt>
                <c:pt idx="173">
                  <c:v>0.914435</c:v>
                </c:pt>
                <c:pt idx="174">
                  <c:v>0.91747699999999999</c:v>
                </c:pt>
                <c:pt idx="175">
                  <c:v>0.92052</c:v>
                </c:pt>
                <c:pt idx="176">
                  <c:v>0.92356199999999999</c:v>
                </c:pt>
                <c:pt idx="177">
                  <c:v>0.92660500000000001</c:v>
                </c:pt>
                <c:pt idx="178">
                  <c:v>0.92964800000000003</c:v>
                </c:pt>
                <c:pt idx="179">
                  <c:v>0.93245500000000003</c:v>
                </c:pt>
                <c:pt idx="180">
                  <c:v>0.93519200000000002</c:v>
                </c:pt>
                <c:pt idx="181">
                  <c:v>0.93793000000000004</c:v>
                </c:pt>
                <c:pt idx="182">
                  <c:v>0.94066799999999995</c:v>
                </c:pt>
                <c:pt idx="183">
                  <c:v>0.94340599999999997</c:v>
                </c:pt>
                <c:pt idx="184">
                  <c:v>0.94614299999999996</c:v>
                </c:pt>
                <c:pt idx="185">
                  <c:v>0.94888099999999997</c:v>
                </c:pt>
                <c:pt idx="186">
                  <c:v>0.95161899999999999</c:v>
                </c:pt>
                <c:pt idx="187">
                  <c:v>0.95435700000000001</c:v>
                </c:pt>
                <c:pt idx="188">
                  <c:v>0.957094</c:v>
                </c:pt>
                <c:pt idx="189">
                  <c:v>0.95983200000000002</c:v>
                </c:pt>
                <c:pt idx="190">
                  <c:v>0.96257000000000004</c:v>
                </c:pt>
                <c:pt idx="191">
                  <c:v>0.96530800000000005</c:v>
                </c:pt>
                <c:pt idx="192">
                  <c:v>0.96804500000000004</c:v>
                </c:pt>
                <c:pt idx="193">
                  <c:v>0.97078299999999995</c:v>
                </c:pt>
                <c:pt idx="194">
                  <c:v>0.97352099999999997</c:v>
                </c:pt>
                <c:pt idx="195">
                  <c:v>0.97625899999999999</c:v>
                </c:pt>
                <c:pt idx="196">
                  <c:v>0.97899700000000001</c:v>
                </c:pt>
                <c:pt idx="197">
                  <c:v>0.981734</c:v>
                </c:pt>
                <c:pt idx="198">
                  <c:v>0.98447200000000001</c:v>
                </c:pt>
                <c:pt idx="199">
                  <c:v>0.98721000000000003</c:v>
                </c:pt>
                <c:pt idx="200">
                  <c:v>0.98994800000000005</c:v>
                </c:pt>
                <c:pt idx="201">
                  <c:v>0.99268500000000004</c:v>
                </c:pt>
                <c:pt idx="202">
                  <c:v>0.99542299999999995</c:v>
                </c:pt>
                <c:pt idx="203">
                  <c:v>0.99816099999999996</c:v>
                </c:pt>
                <c:pt idx="204">
                  <c:v>1.0008999999999999</c:v>
                </c:pt>
                <c:pt idx="205">
                  <c:v>1.0036400000000001</c:v>
                </c:pt>
                <c:pt idx="206">
                  <c:v>1.00637</c:v>
                </c:pt>
                <c:pt idx="207">
                  <c:v>1.00911</c:v>
                </c:pt>
                <c:pt idx="208">
                  <c:v>1.0118499999999999</c:v>
                </c:pt>
                <c:pt idx="209">
                  <c:v>1.01433</c:v>
                </c:pt>
                <c:pt idx="210">
                  <c:v>1.0167600000000001</c:v>
                </c:pt>
                <c:pt idx="211">
                  <c:v>1.01919</c:v>
                </c:pt>
                <c:pt idx="212">
                  <c:v>1.0216099999999999</c:v>
                </c:pt>
                <c:pt idx="213">
                  <c:v>1.0240400000000001</c:v>
                </c:pt>
                <c:pt idx="214">
                  <c:v>1.02647</c:v>
                </c:pt>
                <c:pt idx="215">
                  <c:v>1.0288900000000001</c:v>
                </c:pt>
                <c:pt idx="216">
                  <c:v>1.03132</c:v>
                </c:pt>
                <c:pt idx="217">
                  <c:v>1.0337499999999999</c:v>
                </c:pt>
                <c:pt idx="218">
                  <c:v>1.03617</c:v>
                </c:pt>
                <c:pt idx="219">
                  <c:v>1.0386</c:v>
                </c:pt>
                <c:pt idx="220">
                  <c:v>1.0410299999999999</c:v>
                </c:pt>
                <c:pt idx="221">
                  <c:v>1.0434600000000001</c:v>
                </c:pt>
                <c:pt idx="222">
                  <c:v>1.0458799999999999</c:v>
                </c:pt>
                <c:pt idx="223">
                  <c:v>1.0483100000000001</c:v>
                </c:pt>
                <c:pt idx="224">
                  <c:v>1.05074</c:v>
                </c:pt>
                <c:pt idx="225">
                  <c:v>1.0531600000000001</c:v>
                </c:pt>
                <c:pt idx="226">
                  <c:v>1.05559</c:v>
                </c:pt>
                <c:pt idx="227">
                  <c:v>1.05802</c:v>
                </c:pt>
                <c:pt idx="228">
                  <c:v>1.06044</c:v>
                </c:pt>
                <c:pt idx="229">
                  <c:v>1.06287</c:v>
                </c:pt>
                <c:pt idx="230">
                  <c:v>1.0652999999999999</c:v>
                </c:pt>
                <c:pt idx="231">
                  <c:v>1.06772</c:v>
                </c:pt>
                <c:pt idx="232">
                  <c:v>1.0701499999999999</c:v>
                </c:pt>
                <c:pt idx="233">
                  <c:v>1.0725800000000001</c:v>
                </c:pt>
                <c:pt idx="234">
                  <c:v>1.075</c:v>
                </c:pt>
                <c:pt idx="235">
                  <c:v>1.0774300000000001</c:v>
                </c:pt>
                <c:pt idx="236">
                  <c:v>1.07986</c:v>
                </c:pt>
                <c:pt idx="237">
                  <c:v>1.08229</c:v>
                </c:pt>
                <c:pt idx="238">
                  <c:v>1.0847100000000001</c:v>
                </c:pt>
                <c:pt idx="239">
                  <c:v>1.08714</c:v>
                </c:pt>
                <c:pt idx="240">
                  <c:v>1.0895699999999999</c:v>
                </c:pt>
                <c:pt idx="241">
                  <c:v>1.09199</c:v>
                </c:pt>
                <c:pt idx="242">
                  <c:v>1.0944199999999999</c:v>
                </c:pt>
                <c:pt idx="243">
                  <c:v>1.0965199999999999</c:v>
                </c:pt>
                <c:pt idx="244">
                  <c:v>1.09863</c:v>
                </c:pt>
                <c:pt idx="245">
                  <c:v>1.1007400000000001</c:v>
                </c:pt>
                <c:pt idx="246">
                  <c:v>1.10284</c:v>
                </c:pt>
                <c:pt idx="247">
                  <c:v>1.1049500000000001</c:v>
                </c:pt>
                <c:pt idx="248">
                  <c:v>1.1070599999999999</c:v>
                </c:pt>
                <c:pt idx="249">
                  <c:v>1.1091599999999999</c:v>
                </c:pt>
                <c:pt idx="250">
                  <c:v>1.11127</c:v>
                </c:pt>
                <c:pt idx="251">
                  <c:v>1.11338</c:v>
                </c:pt>
                <c:pt idx="252">
                  <c:v>1.11548</c:v>
                </c:pt>
                <c:pt idx="253">
                  <c:v>1.1175900000000001</c:v>
                </c:pt>
                <c:pt idx="254">
                  <c:v>1.1196999999999999</c:v>
                </c:pt>
                <c:pt idx="255">
                  <c:v>1.1217999999999999</c:v>
                </c:pt>
                <c:pt idx="256">
                  <c:v>1.12391</c:v>
                </c:pt>
                <c:pt idx="257">
                  <c:v>1.12602</c:v>
                </c:pt>
                <c:pt idx="258">
                  <c:v>1.12812</c:v>
                </c:pt>
                <c:pt idx="259">
                  <c:v>1.1302300000000001</c:v>
                </c:pt>
                <c:pt idx="260">
                  <c:v>1.1323399999999999</c:v>
                </c:pt>
                <c:pt idx="261">
                  <c:v>1.1344399999999999</c:v>
                </c:pt>
                <c:pt idx="262">
                  <c:v>1.1365499999999999</c:v>
                </c:pt>
                <c:pt idx="263">
                  <c:v>1.13866</c:v>
                </c:pt>
                <c:pt idx="264">
                  <c:v>1.14076</c:v>
                </c:pt>
                <c:pt idx="265">
                  <c:v>1.1428700000000001</c:v>
                </c:pt>
                <c:pt idx="266">
                  <c:v>1.1449800000000001</c:v>
                </c:pt>
                <c:pt idx="267">
                  <c:v>1.1470800000000001</c:v>
                </c:pt>
                <c:pt idx="268">
                  <c:v>1.1491899999999999</c:v>
                </c:pt>
                <c:pt idx="269">
                  <c:v>1.1513</c:v>
                </c:pt>
                <c:pt idx="270">
                  <c:v>1.1534</c:v>
                </c:pt>
                <c:pt idx="271">
                  <c:v>1.15551</c:v>
                </c:pt>
                <c:pt idx="272">
                  <c:v>1.1576200000000001</c:v>
                </c:pt>
                <c:pt idx="273">
                  <c:v>1.1597200000000001</c:v>
                </c:pt>
                <c:pt idx="274">
                  <c:v>1.1618299999999999</c:v>
                </c:pt>
                <c:pt idx="275">
                  <c:v>1.16394</c:v>
                </c:pt>
                <c:pt idx="276">
                  <c:v>1.16604</c:v>
                </c:pt>
                <c:pt idx="277">
                  <c:v>1.16815</c:v>
                </c:pt>
                <c:pt idx="278">
                  <c:v>1.1702600000000001</c:v>
                </c:pt>
                <c:pt idx="279">
                  <c:v>1.1723600000000001</c:v>
                </c:pt>
                <c:pt idx="280">
                  <c:v>1.1744699999999999</c:v>
                </c:pt>
                <c:pt idx="281">
                  <c:v>1.1762600000000001</c:v>
                </c:pt>
                <c:pt idx="282">
                  <c:v>1.1779999999999999</c:v>
                </c:pt>
                <c:pt idx="283">
                  <c:v>1.17974</c:v>
                </c:pt>
                <c:pt idx="284">
                  <c:v>1.1814800000000001</c:v>
                </c:pt>
                <c:pt idx="285">
                  <c:v>1.1832100000000001</c:v>
                </c:pt>
                <c:pt idx="286">
                  <c:v>1.1849499999999999</c:v>
                </c:pt>
                <c:pt idx="287">
                  <c:v>1.18669</c:v>
                </c:pt>
                <c:pt idx="288">
                  <c:v>1.1884300000000001</c:v>
                </c:pt>
                <c:pt idx="289">
                  <c:v>1.19017</c:v>
                </c:pt>
                <c:pt idx="290">
                  <c:v>1.1919</c:v>
                </c:pt>
                <c:pt idx="291">
                  <c:v>1.19364</c:v>
                </c:pt>
                <c:pt idx="292">
                  <c:v>1.1953800000000001</c:v>
                </c:pt>
                <c:pt idx="293">
                  <c:v>1.19712</c:v>
                </c:pt>
                <c:pt idx="294">
                  <c:v>1.19885</c:v>
                </c:pt>
                <c:pt idx="295">
                  <c:v>1.20059</c:v>
                </c:pt>
                <c:pt idx="296">
                  <c:v>1.2023299999999999</c:v>
                </c:pt>
                <c:pt idx="297">
                  <c:v>1.20407</c:v>
                </c:pt>
                <c:pt idx="298">
                  <c:v>1.20581</c:v>
                </c:pt>
                <c:pt idx="299">
                  <c:v>1.2075400000000001</c:v>
                </c:pt>
                <c:pt idx="300">
                  <c:v>1.2092799999999999</c:v>
                </c:pt>
                <c:pt idx="301">
                  <c:v>1.21102</c:v>
                </c:pt>
                <c:pt idx="302">
                  <c:v>1.2127600000000001</c:v>
                </c:pt>
                <c:pt idx="303">
                  <c:v>1.2144900000000001</c:v>
                </c:pt>
                <c:pt idx="304">
                  <c:v>1.2162299999999999</c:v>
                </c:pt>
                <c:pt idx="305">
                  <c:v>1.21797</c:v>
                </c:pt>
                <c:pt idx="306">
                  <c:v>1.2197100000000001</c:v>
                </c:pt>
                <c:pt idx="307">
                  <c:v>1.2214499999999999</c:v>
                </c:pt>
                <c:pt idx="308">
                  <c:v>1.2231799999999999</c:v>
                </c:pt>
                <c:pt idx="309">
                  <c:v>1.22492</c:v>
                </c:pt>
                <c:pt idx="310">
                  <c:v>1.2266600000000001</c:v>
                </c:pt>
                <c:pt idx="311">
                  <c:v>1.2283999999999999</c:v>
                </c:pt>
                <c:pt idx="312">
                  <c:v>1.2301299999999999</c:v>
                </c:pt>
                <c:pt idx="313">
                  <c:v>1.23187</c:v>
                </c:pt>
                <c:pt idx="314">
                  <c:v>1.2336100000000001</c:v>
                </c:pt>
                <c:pt idx="315">
                  <c:v>1.2353499999999999</c:v>
                </c:pt>
                <c:pt idx="316">
                  <c:v>1.23709</c:v>
                </c:pt>
                <c:pt idx="317">
                  <c:v>1.23882</c:v>
                </c:pt>
                <c:pt idx="318">
                  <c:v>1.2405600000000001</c:v>
                </c:pt>
                <c:pt idx="319">
                  <c:v>1.2423</c:v>
                </c:pt>
                <c:pt idx="320">
                  <c:v>1.24404</c:v>
                </c:pt>
                <c:pt idx="321">
                  <c:v>1.24577</c:v>
                </c:pt>
                <c:pt idx="322">
                  <c:v>1.2475099999999999</c:v>
                </c:pt>
                <c:pt idx="323">
                  <c:v>1.24925</c:v>
                </c:pt>
                <c:pt idx="324">
                  <c:v>1.2507600000000001</c:v>
                </c:pt>
                <c:pt idx="325">
                  <c:v>1.25221</c:v>
                </c:pt>
                <c:pt idx="326">
                  <c:v>1.25366</c:v>
                </c:pt>
                <c:pt idx="327">
                  <c:v>1.2551000000000001</c:v>
                </c:pt>
                <c:pt idx="328">
                  <c:v>1.2565500000000001</c:v>
                </c:pt>
                <c:pt idx="329">
                  <c:v>1.258</c:v>
                </c:pt>
                <c:pt idx="330">
                  <c:v>1.2594399999999999</c:v>
                </c:pt>
                <c:pt idx="331">
                  <c:v>1.2608900000000001</c:v>
                </c:pt>
                <c:pt idx="332">
                  <c:v>1.26234</c:v>
                </c:pt>
                <c:pt idx="333">
                  <c:v>1.26379</c:v>
                </c:pt>
                <c:pt idx="334">
                  <c:v>1.2652300000000001</c:v>
                </c:pt>
                <c:pt idx="335">
                  <c:v>1.26668</c:v>
                </c:pt>
                <c:pt idx="336">
                  <c:v>1.26813</c:v>
                </c:pt>
                <c:pt idx="337">
                  <c:v>1.2695700000000001</c:v>
                </c:pt>
                <c:pt idx="338">
                  <c:v>1.27102</c:v>
                </c:pt>
                <c:pt idx="339">
                  <c:v>1.27247</c:v>
                </c:pt>
                <c:pt idx="340">
                  <c:v>1.2739100000000001</c:v>
                </c:pt>
                <c:pt idx="341">
                  <c:v>1.27536</c:v>
                </c:pt>
                <c:pt idx="342">
                  <c:v>1.27681</c:v>
                </c:pt>
                <c:pt idx="343">
                  <c:v>1.27826</c:v>
                </c:pt>
                <c:pt idx="344">
                  <c:v>1.2797000000000001</c:v>
                </c:pt>
                <c:pt idx="345">
                  <c:v>1.28115</c:v>
                </c:pt>
                <c:pt idx="346">
                  <c:v>1.2826</c:v>
                </c:pt>
                <c:pt idx="347">
                  <c:v>1.2840400000000001</c:v>
                </c:pt>
                <c:pt idx="348">
                  <c:v>1.28549</c:v>
                </c:pt>
                <c:pt idx="349">
                  <c:v>1.28694</c:v>
                </c:pt>
                <c:pt idx="350">
                  <c:v>1.2883899999999999</c:v>
                </c:pt>
                <c:pt idx="351">
                  <c:v>1.28983</c:v>
                </c:pt>
                <c:pt idx="352">
                  <c:v>1.29128</c:v>
                </c:pt>
                <c:pt idx="353">
                  <c:v>1.2927299999999999</c:v>
                </c:pt>
                <c:pt idx="354">
                  <c:v>1.29417</c:v>
                </c:pt>
                <c:pt idx="355">
                  <c:v>1.29562</c:v>
                </c:pt>
                <c:pt idx="356">
                  <c:v>1.2970699999999999</c:v>
                </c:pt>
                <c:pt idx="357">
                  <c:v>1.2985199999999999</c:v>
                </c:pt>
                <c:pt idx="358">
                  <c:v>1.29996</c:v>
                </c:pt>
                <c:pt idx="359">
                  <c:v>1.30141</c:v>
                </c:pt>
                <c:pt idx="360">
                  <c:v>1.3028599999999999</c:v>
                </c:pt>
                <c:pt idx="361">
                  <c:v>1.3043</c:v>
                </c:pt>
                <c:pt idx="362">
                  <c:v>1.30575</c:v>
                </c:pt>
                <c:pt idx="363">
                  <c:v>1.3071999999999999</c:v>
                </c:pt>
                <c:pt idx="364">
                  <c:v>1.30864</c:v>
                </c:pt>
                <c:pt idx="365">
                  <c:v>1.31009</c:v>
                </c:pt>
                <c:pt idx="366">
                  <c:v>1.3115399999999999</c:v>
                </c:pt>
                <c:pt idx="367">
                  <c:v>1.3129900000000001</c:v>
                </c:pt>
                <c:pt idx="368">
                  <c:v>1.3142400000000001</c:v>
                </c:pt>
                <c:pt idx="369">
                  <c:v>1.3153600000000001</c:v>
                </c:pt>
                <c:pt idx="370">
                  <c:v>1.3164800000000001</c:v>
                </c:pt>
                <c:pt idx="371">
                  <c:v>1.3176000000000001</c:v>
                </c:pt>
                <c:pt idx="372">
                  <c:v>1.3187199999999999</c:v>
                </c:pt>
                <c:pt idx="373">
                  <c:v>1.3198300000000001</c:v>
                </c:pt>
                <c:pt idx="374">
                  <c:v>1.3209500000000001</c:v>
                </c:pt>
                <c:pt idx="375">
                  <c:v>1.3220700000000001</c:v>
                </c:pt>
                <c:pt idx="376">
                  <c:v>1.3231900000000001</c:v>
                </c:pt>
                <c:pt idx="377">
                  <c:v>1.3243100000000001</c:v>
                </c:pt>
                <c:pt idx="378">
                  <c:v>1.3254300000000001</c:v>
                </c:pt>
                <c:pt idx="379">
                  <c:v>1.3265499999999999</c:v>
                </c:pt>
                <c:pt idx="380">
                  <c:v>1.3276699999999999</c:v>
                </c:pt>
                <c:pt idx="381">
                  <c:v>1.3287800000000001</c:v>
                </c:pt>
                <c:pt idx="382">
                  <c:v>1.3299000000000001</c:v>
                </c:pt>
                <c:pt idx="383">
                  <c:v>1.3310200000000001</c:v>
                </c:pt>
                <c:pt idx="384">
                  <c:v>1.3321400000000001</c:v>
                </c:pt>
                <c:pt idx="385">
                  <c:v>1.3332599999999999</c:v>
                </c:pt>
                <c:pt idx="386">
                  <c:v>1.3343799999999999</c:v>
                </c:pt>
                <c:pt idx="387">
                  <c:v>1.3354999999999999</c:v>
                </c:pt>
                <c:pt idx="388">
                  <c:v>1.3366100000000001</c:v>
                </c:pt>
                <c:pt idx="389">
                  <c:v>1.3377300000000001</c:v>
                </c:pt>
                <c:pt idx="390">
                  <c:v>1.3388500000000001</c:v>
                </c:pt>
                <c:pt idx="391">
                  <c:v>1.3399700000000001</c:v>
                </c:pt>
                <c:pt idx="392">
                  <c:v>1.3410899999999999</c:v>
                </c:pt>
                <c:pt idx="393">
                  <c:v>1.3422099999999999</c:v>
                </c:pt>
                <c:pt idx="394">
                  <c:v>1.3433299999999999</c:v>
                </c:pt>
                <c:pt idx="395">
                  <c:v>1.3444400000000001</c:v>
                </c:pt>
                <c:pt idx="396">
                  <c:v>1.3455600000000001</c:v>
                </c:pt>
                <c:pt idx="397">
                  <c:v>1.3466800000000001</c:v>
                </c:pt>
                <c:pt idx="398">
                  <c:v>1.3478000000000001</c:v>
                </c:pt>
                <c:pt idx="399">
                  <c:v>1.3489199999999999</c:v>
                </c:pt>
                <c:pt idx="400">
                  <c:v>1.3500399999999999</c:v>
                </c:pt>
                <c:pt idx="401">
                  <c:v>1.3511599999999999</c:v>
                </c:pt>
                <c:pt idx="402">
                  <c:v>1.3522799999999999</c:v>
                </c:pt>
                <c:pt idx="403">
                  <c:v>1.3533900000000001</c:v>
                </c:pt>
                <c:pt idx="404">
                  <c:v>1.3545100000000001</c:v>
                </c:pt>
                <c:pt idx="405">
                  <c:v>1.3556299999999999</c:v>
                </c:pt>
                <c:pt idx="406">
                  <c:v>1.3567499999999999</c:v>
                </c:pt>
                <c:pt idx="407">
                  <c:v>1.3578699999999999</c:v>
                </c:pt>
                <c:pt idx="408">
                  <c:v>1.3589899999999999</c:v>
                </c:pt>
                <c:pt idx="409">
                  <c:v>1.3601099999999999</c:v>
                </c:pt>
                <c:pt idx="410">
                  <c:v>1.3612200000000001</c:v>
                </c:pt>
                <c:pt idx="411">
                  <c:v>1.3623400000000001</c:v>
                </c:pt>
                <c:pt idx="412">
                  <c:v>1.36331</c:v>
                </c:pt>
                <c:pt idx="413">
                  <c:v>1.3640399999999999</c:v>
                </c:pt>
                <c:pt idx="414">
                  <c:v>1.36477</c:v>
                </c:pt>
                <c:pt idx="415">
                  <c:v>1.36551</c:v>
                </c:pt>
                <c:pt idx="416">
                  <c:v>1.3662399999999999</c:v>
                </c:pt>
                <c:pt idx="417">
                  <c:v>1.36697</c:v>
                </c:pt>
                <c:pt idx="418">
                  <c:v>1.3676999999999999</c:v>
                </c:pt>
                <c:pt idx="419">
                  <c:v>1.36843</c:v>
                </c:pt>
                <c:pt idx="420">
                  <c:v>1.3691599999999999</c:v>
                </c:pt>
                <c:pt idx="421">
                  <c:v>1.3698999999999999</c:v>
                </c:pt>
                <c:pt idx="422">
                  <c:v>1.37063</c:v>
                </c:pt>
                <c:pt idx="423">
                  <c:v>1.3713599999999999</c:v>
                </c:pt>
                <c:pt idx="424">
                  <c:v>1.37209</c:v>
                </c:pt>
                <c:pt idx="425">
                  <c:v>1.3728199999999999</c:v>
                </c:pt>
                <c:pt idx="426">
                  <c:v>1.37355</c:v>
                </c:pt>
                <c:pt idx="427">
                  <c:v>1.37429</c:v>
                </c:pt>
                <c:pt idx="428">
                  <c:v>1.3750199999999999</c:v>
                </c:pt>
                <c:pt idx="429">
                  <c:v>1.37575</c:v>
                </c:pt>
                <c:pt idx="430">
                  <c:v>1.3764799999999999</c:v>
                </c:pt>
                <c:pt idx="431">
                  <c:v>1.37721</c:v>
                </c:pt>
                <c:pt idx="432">
                  <c:v>1.3779399999999999</c:v>
                </c:pt>
                <c:pt idx="433">
                  <c:v>1.3786799999999999</c:v>
                </c:pt>
                <c:pt idx="434">
                  <c:v>1.37941</c:v>
                </c:pt>
                <c:pt idx="435">
                  <c:v>1.3801399999999999</c:v>
                </c:pt>
                <c:pt idx="436">
                  <c:v>1.38087</c:v>
                </c:pt>
                <c:pt idx="437">
                  <c:v>1.3815999999999999</c:v>
                </c:pt>
                <c:pt idx="438">
                  <c:v>1.3823300000000001</c:v>
                </c:pt>
                <c:pt idx="439">
                  <c:v>1.38307</c:v>
                </c:pt>
                <c:pt idx="440">
                  <c:v>1.3837999999999999</c:v>
                </c:pt>
                <c:pt idx="441">
                  <c:v>1.38453</c:v>
                </c:pt>
                <c:pt idx="442">
                  <c:v>1.3852599999999999</c:v>
                </c:pt>
                <c:pt idx="443">
                  <c:v>1.3859900000000001</c:v>
                </c:pt>
                <c:pt idx="444">
                  <c:v>1.38672</c:v>
                </c:pt>
                <c:pt idx="445">
                  <c:v>1.3874599999999999</c:v>
                </c:pt>
                <c:pt idx="446">
                  <c:v>1.38819</c:v>
                </c:pt>
                <c:pt idx="447">
                  <c:v>1.3889199999999999</c:v>
                </c:pt>
                <c:pt idx="448">
                  <c:v>1.3896500000000001</c:v>
                </c:pt>
                <c:pt idx="449">
                  <c:v>1.3903799999999999</c:v>
                </c:pt>
                <c:pt idx="450">
                  <c:v>1.3911100000000001</c:v>
                </c:pt>
                <c:pt idx="451">
                  <c:v>1.39185</c:v>
                </c:pt>
                <c:pt idx="452">
                  <c:v>1.3925799999999999</c:v>
                </c:pt>
                <c:pt idx="453">
                  <c:v>1.39331</c:v>
                </c:pt>
                <c:pt idx="454">
                  <c:v>1.3940399999999999</c:v>
                </c:pt>
                <c:pt idx="455">
                  <c:v>1.3947700000000001</c:v>
                </c:pt>
                <c:pt idx="456">
                  <c:v>1.39541</c:v>
                </c:pt>
                <c:pt idx="457">
                  <c:v>1.3956599999999999</c:v>
                </c:pt>
                <c:pt idx="458">
                  <c:v>1.39591</c:v>
                </c:pt>
                <c:pt idx="459">
                  <c:v>1.3961699999999999</c:v>
                </c:pt>
                <c:pt idx="460">
                  <c:v>1.39642</c:v>
                </c:pt>
                <c:pt idx="461">
                  <c:v>1.3966700000000001</c:v>
                </c:pt>
                <c:pt idx="462">
                  <c:v>1.3969199999999999</c:v>
                </c:pt>
                <c:pt idx="463">
                  <c:v>1.39717</c:v>
                </c:pt>
                <c:pt idx="464">
                  <c:v>1.3974200000000001</c:v>
                </c:pt>
                <c:pt idx="465">
                  <c:v>1.39767</c:v>
                </c:pt>
                <c:pt idx="466">
                  <c:v>1.3979200000000001</c:v>
                </c:pt>
                <c:pt idx="467">
                  <c:v>1.39818</c:v>
                </c:pt>
                <c:pt idx="468">
                  <c:v>1.3984300000000001</c:v>
                </c:pt>
                <c:pt idx="469">
                  <c:v>1.3986799999999999</c:v>
                </c:pt>
                <c:pt idx="470">
                  <c:v>1.39893</c:v>
                </c:pt>
                <c:pt idx="471">
                  <c:v>1.3991800000000001</c:v>
                </c:pt>
                <c:pt idx="472">
                  <c:v>1.39943</c:v>
                </c:pt>
                <c:pt idx="473">
                  <c:v>1.39968</c:v>
                </c:pt>
                <c:pt idx="474">
                  <c:v>1.3999299999999999</c:v>
                </c:pt>
                <c:pt idx="475">
                  <c:v>1.40019</c:v>
                </c:pt>
                <c:pt idx="476">
                  <c:v>1.4004399999999999</c:v>
                </c:pt>
                <c:pt idx="477">
                  <c:v>1.40069</c:v>
                </c:pt>
                <c:pt idx="478">
                  <c:v>1.4009400000000001</c:v>
                </c:pt>
                <c:pt idx="479">
                  <c:v>1.4011899999999999</c:v>
                </c:pt>
                <c:pt idx="480">
                  <c:v>1.40144</c:v>
                </c:pt>
                <c:pt idx="481">
                  <c:v>1.4016900000000001</c:v>
                </c:pt>
                <c:pt idx="482">
                  <c:v>1.40194</c:v>
                </c:pt>
                <c:pt idx="483">
                  <c:v>1.4021999999999999</c:v>
                </c:pt>
                <c:pt idx="484">
                  <c:v>1.40245</c:v>
                </c:pt>
                <c:pt idx="485">
                  <c:v>1.4027000000000001</c:v>
                </c:pt>
                <c:pt idx="486">
                  <c:v>1.4029499999999999</c:v>
                </c:pt>
                <c:pt idx="487">
                  <c:v>1.4032</c:v>
                </c:pt>
                <c:pt idx="488">
                  <c:v>1.4034500000000001</c:v>
                </c:pt>
                <c:pt idx="489">
                  <c:v>1.4036999999999999</c:v>
                </c:pt>
                <c:pt idx="490">
                  <c:v>1.40395</c:v>
                </c:pt>
                <c:pt idx="491">
                  <c:v>1.40421</c:v>
                </c:pt>
                <c:pt idx="492">
                  <c:v>1.40446</c:v>
                </c:pt>
                <c:pt idx="493">
                  <c:v>1.4047099999999999</c:v>
                </c:pt>
                <c:pt idx="494">
                  <c:v>1.40496</c:v>
                </c:pt>
                <c:pt idx="495">
                  <c:v>1.4052100000000001</c:v>
                </c:pt>
                <c:pt idx="496">
                  <c:v>1.4054599999999999</c:v>
                </c:pt>
                <c:pt idx="497">
                  <c:v>1.40571</c:v>
                </c:pt>
                <c:pt idx="498">
                  <c:v>1.4059600000000001</c:v>
                </c:pt>
                <c:pt idx="499">
                  <c:v>1.40622</c:v>
                </c:pt>
                <c:pt idx="500">
                  <c:v>1.4064700000000001</c:v>
                </c:pt>
                <c:pt idx="501">
                  <c:v>1.40618</c:v>
                </c:pt>
                <c:pt idx="502">
                  <c:v>1.4058999999999999</c:v>
                </c:pt>
                <c:pt idx="503">
                  <c:v>1.40561</c:v>
                </c:pt>
                <c:pt idx="504">
                  <c:v>1.40533</c:v>
                </c:pt>
                <c:pt idx="505">
                  <c:v>1.4050400000000001</c:v>
                </c:pt>
                <c:pt idx="506">
                  <c:v>1.40476</c:v>
                </c:pt>
                <c:pt idx="507">
                  <c:v>1.4044700000000001</c:v>
                </c:pt>
                <c:pt idx="508">
                  <c:v>1.40418</c:v>
                </c:pt>
                <c:pt idx="509">
                  <c:v>1.4038999999999999</c:v>
                </c:pt>
                <c:pt idx="510">
                  <c:v>1.40361</c:v>
                </c:pt>
                <c:pt idx="511">
                  <c:v>1.40333</c:v>
                </c:pt>
                <c:pt idx="512">
                  <c:v>1.4030400000000001</c:v>
                </c:pt>
                <c:pt idx="513">
                  <c:v>1.40276</c:v>
                </c:pt>
                <c:pt idx="514">
                  <c:v>1.4024700000000001</c:v>
                </c:pt>
                <c:pt idx="515">
                  <c:v>1.40219</c:v>
                </c:pt>
                <c:pt idx="516">
                  <c:v>1.4018999999999999</c:v>
                </c:pt>
                <c:pt idx="517">
                  <c:v>1.4016200000000001</c:v>
                </c:pt>
                <c:pt idx="518">
                  <c:v>1.40133</c:v>
                </c:pt>
                <c:pt idx="519">
                  <c:v>1.4010499999999999</c:v>
                </c:pt>
                <c:pt idx="520">
                  <c:v>1.40076</c:v>
                </c:pt>
                <c:pt idx="521">
                  <c:v>1.4004700000000001</c:v>
                </c:pt>
                <c:pt idx="522">
                  <c:v>1.40019</c:v>
                </c:pt>
                <c:pt idx="523">
                  <c:v>1.3998999999999999</c:v>
                </c:pt>
                <c:pt idx="524">
                  <c:v>1.3996200000000001</c:v>
                </c:pt>
                <c:pt idx="525">
                  <c:v>1.39933</c:v>
                </c:pt>
                <c:pt idx="526">
                  <c:v>1.3990499999999999</c:v>
                </c:pt>
                <c:pt idx="527">
                  <c:v>1.39876</c:v>
                </c:pt>
                <c:pt idx="528">
                  <c:v>1.3984799999999999</c:v>
                </c:pt>
                <c:pt idx="529">
                  <c:v>1.39819</c:v>
                </c:pt>
                <c:pt idx="530">
                  <c:v>1.39791</c:v>
                </c:pt>
                <c:pt idx="531">
                  <c:v>1.3976200000000001</c:v>
                </c:pt>
                <c:pt idx="532">
                  <c:v>1.39734</c:v>
                </c:pt>
                <c:pt idx="533">
                  <c:v>1.3970499999999999</c:v>
                </c:pt>
                <c:pt idx="534">
                  <c:v>1.39676</c:v>
                </c:pt>
                <c:pt idx="535">
                  <c:v>1.3964799999999999</c:v>
                </c:pt>
                <c:pt idx="536">
                  <c:v>1.39619</c:v>
                </c:pt>
                <c:pt idx="537">
                  <c:v>1.39591</c:v>
                </c:pt>
                <c:pt idx="538">
                  <c:v>1.3956200000000001</c:v>
                </c:pt>
                <c:pt idx="539">
                  <c:v>1.39534</c:v>
                </c:pt>
                <c:pt idx="540">
                  <c:v>1.3950499999999999</c:v>
                </c:pt>
                <c:pt idx="541">
                  <c:v>1.3947700000000001</c:v>
                </c:pt>
                <c:pt idx="542">
                  <c:v>1.3944799999999999</c:v>
                </c:pt>
                <c:pt idx="543">
                  <c:v>1.3942000000000001</c:v>
                </c:pt>
                <c:pt idx="544">
                  <c:v>1.39391</c:v>
                </c:pt>
                <c:pt idx="545">
                  <c:v>1.39324</c:v>
                </c:pt>
                <c:pt idx="546">
                  <c:v>1.39249</c:v>
                </c:pt>
                <c:pt idx="547">
                  <c:v>1.3917299999999999</c:v>
                </c:pt>
                <c:pt idx="548">
                  <c:v>1.39097</c:v>
                </c:pt>
                <c:pt idx="549">
                  <c:v>1.3902099999999999</c:v>
                </c:pt>
                <c:pt idx="550">
                  <c:v>1.3894599999999999</c:v>
                </c:pt>
                <c:pt idx="551">
                  <c:v>1.3887</c:v>
                </c:pt>
                <c:pt idx="552">
                  <c:v>1.38794</c:v>
                </c:pt>
                <c:pt idx="553">
                  <c:v>1.3871800000000001</c:v>
                </c:pt>
                <c:pt idx="554">
                  <c:v>1.38642</c:v>
                </c:pt>
                <c:pt idx="555">
                  <c:v>1.38567</c:v>
                </c:pt>
                <c:pt idx="556">
                  <c:v>1.3849100000000001</c:v>
                </c:pt>
                <c:pt idx="557">
                  <c:v>1.38415</c:v>
                </c:pt>
                <c:pt idx="558">
                  <c:v>1.3833899999999999</c:v>
                </c:pt>
                <c:pt idx="559">
                  <c:v>1.3826400000000001</c:v>
                </c:pt>
                <c:pt idx="560">
                  <c:v>1.38188</c:v>
                </c:pt>
                <c:pt idx="561">
                  <c:v>1.3811199999999999</c:v>
                </c:pt>
                <c:pt idx="562">
                  <c:v>1.38036</c:v>
                </c:pt>
                <c:pt idx="563">
                  <c:v>1.37961</c:v>
                </c:pt>
                <c:pt idx="564">
                  <c:v>1.3788499999999999</c:v>
                </c:pt>
                <c:pt idx="565">
                  <c:v>1.37809</c:v>
                </c:pt>
                <c:pt idx="566">
                  <c:v>1.3773299999999999</c:v>
                </c:pt>
                <c:pt idx="567">
                  <c:v>1.3765700000000001</c:v>
                </c:pt>
                <c:pt idx="568">
                  <c:v>1.37582</c:v>
                </c:pt>
                <c:pt idx="569">
                  <c:v>1.3750599999999999</c:v>
                </c:pt>
                <c:pt idx="570">
                  <c:v>1.3743000000000001</c:v>
                </c:pt>
                <c:pt idx="571">
                  <c:v>1.37354</c:v>
                </c:pt>
                <c:pt idx="572">
                  <c:v>1.37279</c:v>
                </c:pt>
                <c:pt idx="573">
                  <c:v>1.3720300000000001</c:v>
                </c:pt>
                <c:pt idx="574">
                  <c:v>1.37127</c:v>
                </c:pt>
                <c:pt idx="575">
                  <c:v>1.3705099999999999</c:v>
                </c:pt>
                <c:pt idx="576">
                  <c:v>1.36975</c:v>
                </c:pt>
                <c:pt idx="577">
                  <c:v>1.369</c:v>
                </c:pt>
                <c:pt idx="578">
                  <c:v>1.3682399999999999</c:v>
                </c:pt>
                <c:pt idx="579">
                  <c:v>1.36748</c:v>
                </c:pt>
                <c:pt idx="580">
                  <c:v>1.3667199999999999</c:v>
                </c:pt>
                <c:pt idx="581">
                  <c:v>1.3659699999999999</c:v>
                </c:pt>
                <c:pt idx="582">
                  <c:v>1.36521</c:v>
                </c:pt>
                <c:pt idx="583">
                  <c:v>1.3644499999999999</c:v>
                </c:pt>
                <c:pt idx="584">
                  <c:v>1.3636900000000001</c:v>
                </c:pt>
                <c:pt idx="585">
                  <c:v>1.36293</c:v>
                </c:pt>
                <c:pt idx="586">
                  <c:v>1.3621799999999999</c:v>
                </c:pt>
                <c:pt idx="587">
                  <c:v>1.3614200000000001</c:v>
                </c:pt>
                <c:pt idx="588">
                  <c:v>1.36066</c:v>
                </c:pt>
                <c:pt idx="589">
                  <c:v>1.3596699999999999</c:v>
                </c:pt>
                <c:pt idx="590">
                  <c:v>1.35853</c:v>
                </c:pt>
                <c:pt idx="591">
                  <c:v>1.3573999999999999</c:v>
                </c:pt>
                <c:pt idx="592">
                  <c:v>1.35626</c:v>
                </c:pt>
                <c:pt idx="593">
                  <c:v>1.3551200000000001</c:v>
                </c:pt>
                <c:pt idx="594">
                  <c:v>1.35398</c:v>
                </c:pt>
                <c:pt idx="595">
                  <c:v>1.3528500000000001</c:v>
                </c:pt>
                <c:pt idx="596">
                  <c:v>1.35171</c:v>
                </c:pt>
                <c:pt idx="597">
                  <c:v>1.35057</c:v>
                </c:pt>
                <c:pt idx="598">
                  <c:v>1.3494299999999999</c:v>
                </c:pt>
                <c:pt idx="599">
                  <c:v>1.34829</c:v>
                </c:pt>
                <c:pt idx="600">
                  <c:v>1.3471599999999999</c:v>
                </c:pt>
                <c:pt idx="601">
                  <c:v>1.34602</c:v>
                </c:pt>
                <c:pt idx="602">
                  <c:v>1.3448800000000001</c:v>
                </c:pt>
                <c:pt idx="603">
                  <c:v>1.3437399999999999</c:v>
                </c:pt>
                <c:pt idx="604">
                  <c:v>1.3426100000000001</c:v>
                </c:pt>
                <c:pt idx="605">
                  <c:v>1.3414699999999999</c:v>
                </c:pt>
                <c:pt idx="606">
                  <c:v>1.34033</c:v>
                </c:pt>
                <c:pt idx="607">
                  <c:v>1.3391900000000001</c:v>
                </c:pt>
                <c:pt idx="608">
                  <c:v>1.33805</c:v>
                </c:pt>
                <c:pt idx="609">
                  <c:v>1.3369200000000001</c:v>
                </c:pt>
                <c:pt idx="610">
                  <c:v>1.33578</c:v>
                </c:pt>
                <c:pt idx="611">
                  <c:v>1.33464</c:v>
                </c:pt>
                <c:pt idx="612">
                  <c:v>1.3334999999999999</c:v>
                </c:pt>
                <c:pt idx="613">
                  <c:v>1.3323700000000001</c:v>
                </c:pt>
                <c:pt idx="614">
                  <c:v>1.3312299999999999</c:v>
                </c:pt>
                <c:pt idx="615">
                  <c:v>1.33009</c:v>
                </c:pt>
                <c:pt idx="616">
                  <c:v>1.3289500000000001</c:v>
                </c:pt>
                <c:pt idx="617">
                  <c:v>1.3278099999999999</c:v>
                </c:pt>
                <c:pt idx="618">
                  <c:v>1.3266800000000001</c:v>
                </c:pt>
                <c:pt idx="619">
                  <c:v>1.3255399999999999</c:v>
                </c:pt>
                <c:pt idx="620">
                  <c:v>1.3244</c:v>
                </c:pt>
                <c:pt idx="621">
                  <c:v>1.3232600000000001</c:v>
                </c:pt>
                <c:pt idx="622">
                  <c:v>1.32213</c:v>
                </c:pt>
                <c:pt idx="623">
                  <c:v>1.3209900000000001</c:v>
                </c:pt>
                <c:pt idx="624">
                  <c:v>1.31985</c:v>
                </c:pt>
                <c:pt idx="625">
                  <c:v>1.31871</c:v>
                </c:pt>
                <c:pt idx="626">
                  <c:v>1.3175699999999999</c:v>
                </c:pt>
                <c:pt idx="627">
                  <c:v>1.3164400000000001</c:v>
                </c:pt>
                <c:pt idx="628">
                  <c:v>1.3152999999999999</c:v>
                </c:pt>
                <c:pt idx="629">
                  <c:v>1.31416</c:v>
                </c:pt>
                <c:pt idx="630">
                  <c:v>1.3130200000000001</c:v>
                </c:pt>
                <c:pt idx="631">
                  <c:v>1.31189</c:v>
                </c:pt>
                <c:pt idx="632">
                  <c:v>1.3107500000000001</c:v>
                </c:pt>
                <c:pt idx="633">
                  <c:v>1.30948</c:v>
                </c:pt>
                <c:pt idx="634">
                  <c:v>1.30802</c:v>
                </c:pt>
                <c:pt idx="635">
                  <c:v>1.3065599999999999</c:v>
                </c:pt>
                <c:pt idx="636">
                  <c:v>1.3050999999999999</c:v>
                </c:pt>
                <c:pt idx="637">
                  <c:v>1.3036399999999999</c:v>
                </c:pt>
                <c:pt idx="638">
                  <c:v>1.3021799999999999</c:v>
                </c:pt>
                <c:pt idx="639">
                  <c:v>1.3007200000000001</c:v>
                </c:pt>
                <c:pt idx="640">
                  <c:v>1.2992600000000001</c:v>
                </c:pt>
                <c:pt idx="641">
                  <c:v>1.2978000000000001</c:v>
                </c:pt>
                <c:pt idx="642">
                  <c:v>1.29634</c:v>
                </c:pt>
                <c:pt idx="643">
                  <c:v>1.29488</c:v>
                </c:pt>
                <c:pt idx="644">
                  <c:v>1.29342</c:v>
                </c:pt>
                <c:pt idx="645">
                  <c:v>1.29196</c:v>
                </c:pt>
                <c:pt idx="646">
                  <c:v>1.2905</c:v>
                </c:pt>
                <c:pt idx="647">
                  <c:v>1.28904</c:v>
                </c:pt>
                <c:pt idx="648">
                  <c:v>1.2875799999999999</c:v>
                </c:pt>
                <c:pt idx="649">
                  <c:v>1.2861199999999999</c:v>
                </c:pt>
                <c:pt idx="650">
                  <c:v>1.2846599999999999</c:v>
                </c:pt>
                <c:pt idx="651">
                  <c:v>1.2831999999999999</c:v>
                </c:pt>
                <c:pt idx="652">
                  <c:v>1.2817400000000001</c:v>
                </c:pt>
                <c:pt idx="653">
                  <c:v>1.2802800000000001</c:v>
                </c:pt>
                <c:pt idx="654">
                  <c:v>1.2788200000000001</c:v>
                </c:pt>
                <c:pt idx="655">
                  <c:v>1.2773600000000001</c:v>
                </c:pt>
                <c:pt idx="656">
                  <c:v>1.2759</c:v>
                </c:pt>
                <c:pt idx="657">
                  <c:v>1.27444</c:v>
                </c:pt>
                <c:pt idx="658">
                  <c:v>1.27298</c:v>
                </c:pt>
                <c:pt idx="659">
                  <c:v>1.27152</c:v>
                </c:pt>
                <c:pt idx="660">
                  <c:v>1.27006</c:v>
                </c:pt>
                <c:pt idx="661">
                  <c:v>1.2685999999999999</c:v>
                </c:pt>
                <c:pt idx="662">
                  <c:v>1.2671399999999999</c:v>
                </c:pt>
                <c:pt idx="663">
                  <c:v>1.2656799999999999</c:v>
                </c:pt>
                <c:pt idx="664">
                  <c:v>1.2642199999999999</c:v>
                </c:pt>
                <c:pt idx="665">
                  <c:v>1.2627600000000001</c:v>
                </c:pt>
                <c:pt idx="666">
                  <c:v>1.2613000000000001</c:v>
                </c:pt>
                <c:pt idx="667">
                  <c:v>1.2598400000000001</c:v>
                </c:pt>
                <c:pt idx="668">
                  <c:v>1.2583800000000001</c:v>
                </c:pt>
                <c:pt idx="669">
                  <c:v>1.25692</c:v>
                </c:pt>
                <c:pt idx="670">
                  <c:v>1.25546</c:v>
                </c:pt>
                <c:pt idx="671">
                  <c:v>1.254</c:v>
                </c:pt>
                <c:pt idx="672">
                  <c:v>1.25254</c:v>
                </c:pt>
                <c:pt idx="673">
                  <c:v>1.25108</c:v>
                </c:pt>
                <c:pt idx="674">
                  <c:v>1.24962</c:v>
                </c:pt>
                <c:pt idx="675">
                  <c:v>1.2481599999999999</c:v>
                </c:pt>
                <c:pt idx="676">
                  <c:v>1.2466999999999999</c:v>
                </c:pt>
                <c:pt idx="677">
                  <c:v>1.2451700000000001</c:v>
                </c:pt>
                <c:pt idx="678">
                  <c:v>1.24343</c:v>
                </c:pt>
                <c:pt idx="679">
                  <c:v>1.2416799999999999</c:v>
                </c:pt>
                <c:pt idx="680">
                  <c:v>1.23994</c:v>
                </c:pt>
                <c:pt idx="681">
                  <c:v>1.2381899999999999</c:v>
                </c:pt>
                <c:pt idx="682">
                  <c:v>1.23645</c:v>
                </c:pt>
                <c:pt idx="683">
                  <c:v>1.2346999999999999</c:v>
                </c:pt>
                <c:pt idx="684">
                  <c:v>1.2329600000000001</c:v>
                </c:pt>
                <c:pt idx="685">
                  <c:v>1.23122</c:v>
                </c:pt>
                <c:pt idx="686">
                  <c:v>1.2294700000000001</c:v>
                </c:pt>
                <c:pt idx="687">
                  <c:v>1.22773</c:v>
                </c:pt>
                <c:pt idx="688">
                  <c:v>1.2259800000000001</c:v>
                </c:pt>
                <c:pt idx="689">
                  <c:v>1.22424</c:v>
                </c:pt>
                <c:pt idx="690">
                  <c:v>1.2224900000000001</c:v>
                </c:pt>
                <c:pt idx="691">
                  <c:v>1.22075</c:v>
                </c:pt>
                <c:pt idx="692">
                  <c:v>1.2190000000000001</c:v>
                </c:pt>
                <c:pt idx="693">
                  <c:v>1.21726</c:v>
                </c:pt>
                <c:pt idx="694">
                  <c:v>1.2155100000000001</c:v>
                </c:pt>
                <c:pt idx="695">
                  <c:v>1.21377</c:v>
                </c:pt>
                <c:pt idx="696">
                  <c:v>1.2120200000000001</c:v>
                </c:pt>
                <c:pt idx="697">
                  <c:v>1.21028</c:v>
                </c:pt>
                <c:pt idx="698">
                  <c:v>1.2085300000000001</c:v>
                </c:pt>
                <c:pt idx="699">
                  <c:v>1.20679</c:v>
                </c:pt>
                <c:pt idx="700">
                  <c:v>1.2050399999999999</c:v>
                </c:pt>
                <c:pt idx="701">
                  <c:v>1.2033</c:v>
                </c:pt>
                <c:pt idx="702">
                  <c:v>1.2015499999999999</c:v>
                </c:pt>
                <c:pt idx="703">
                  <c:v>1.19981</c:v>
                </c:pt>
                <c:pt idx="704">
                  <c:v>1.19807</c:v>
                </c:pt>
                <c:pt idx="705">
                  <c:v>1.1963200000000001</c:v>
                </c:pt>
                <c:pt idx="706">
                  <c:v>1.19458</c:v>
                </c:pt>
                <c:pt idx="707">
                  <c:v>1.1928300000000001</c:v>
                </c:pt>
                <c:pt idx="708">
                  <c:v>1.19109</c:v>
                </c:pt>
                <c:pt idx="709">
                  <c:v>1.1893400000000001</c:v>
                </c:pt>
                <c:pt idx="710">
                  <c:v>1.1876</c:v>
                </c:pt>
                <c:pt idx="711">
                  <c:v>1.1858500000000001</c:v>
                </c:pt>
                <c:pt idx="712">
                  <c:v>1.18411</c:v>
                </c:pt>
                <c:pt idx="713">
                  <c:v>1.1823600000000001</c:v>
                </c:pt>
                <c:pt idx="714">
                  <c:v>1.18062</c:v>
                </c:pt>
                <c:pt idx="715">
                  <c:v>1.1788700000000001</c:v>
                </c:pt>
                <c:pt idx="716">
                  <c:v>1.17713</c:v>
                </c:pt>
                <c:pt idx="717">
                  <c:v>1.1753800000000001</c:v>
                </c:pt>
                <c:pt idx="718">
                  <c:v>1.17364</c:v>
                </c:pt>
                <c:pt idx="719">
                  <c:v>1.1718900000000001</c:v>
                </c:pt>
                <c:pt idx="720">
                  <c:v>1.1700999999999999</c:v>
                </c:pt>
                <c:pt idx="721">
                  <c:v>1.1679900000000001</c:v>
                </c:pt>
                <c:pt idx="722">
                  <c:v>1.16588</c:v>
                </c:pt>
                <c:pt idx="723">
                  <c:v>1.16377</c:v>
                </c:pt>
                <c:pt idx="724">
                  <c:v>1.1616599999999999</c:v>
                </c:pt>
                <c:pt idx="725">
                  <c:v>1.1595500000000001</c:v>
                </c:pt>
                <c:pt idx="726">
                  <c:v>1.1574500000000001</c:v>
                </c:pt>
                <c:pt idx="727">
                  <c:v>1.15534</c:v>
                </c:pt>
                <c:pt idx="728">
                  <c:v>1.15323</c:v>
                </c:pt>
                <c:pt idx="729">
                  <c:v>1.1511199999999999</c:v>
                </c:pt>
                <c:pt idx="730">
                  <c:v>1.1490100000000001</c:v>
                </c:pt>
                <c:pt idx="731">
                  <c:v>1.1469100000000001</c:v>
                </c:pt>
                <c:pt idx="732">
                  <c:v>1.1448</c:v>
                </c:pt>
                <c:pt idx="733">
                  <c:v>1.14269</c:v>
                </c:pt>
                <c:pt idx="734">
                  <c:v>1.1405799999999999</c:v>
                </c:pt>
                <c:pt idx="735">
                  <c:v>1.1384700000000001</c:v>
                </c:pt>
                <c:pt idx="736">
                  <c:v>1.13636</c:v>
                </c:pt>
                <c:pt idx="737">
                  <c:v>1.13426</c:v>
                </c:pt>
                <c:pt idx="738">
                  <c:v>1.13215</c:v>
                </c:pt>
                <c:pt idx="739">
                  <c:v>1.1300399999999999</c:v>
                </c:pt>
                <c:pt idx="740">
                  <c:v>1.1279300000000001</c:v>
                </c:pt>
                <c:pt idx="741">
                  <c:v>1.12582</c:v>
                </c:pt>
                <c:pt idx="742">
                  <c:v>1.12371</c:v>
                </c:pt>
                <c:pt idx="743">
                  <c:v>1.12161</c:v>
                </c:pt>
                <c:pt idx="744">
                  <c:v>1.1194999999999999</c:v>
                </c:pt>
                <c:pt idx="745">
                  <c:v>1.1173900000000001</c:v>
                </c:pt>
                <c:pt idx="746">
                  <c:v>1.11528</c:v>
                </c:pt>
                <c:pt idx="747">
                  <c:v>1.11317</c:v>
                </c:pt>
                <c:pt idx="748">
                  <c:v>1.11107</c:v>
                </c:pt>
                <c:pt idx="749">
                  <c:v>1.1089599999999999</c:v>
                </c:pt>
                <c:pt idx="750">
                  <c:v>1.1068499999999999</c:v>
                </c:pt>
                <c:pt idx="751">
                  <c:v>1.1047400000000001</c:v>
                </c:pt>
                <c:pt idx="752">
                  <c:v>1.10263</c:v>
                </c:pt>
                <c:pt idx="753">
                  <c:v>1.1005199999999999</c:v>
                </c:pt>
                <c:pt idx="754">
                  <c:v>1.09842</c:v>
                </c:pt>
                <c:pt idx="755">
                  <c:v>1.0963099999999999</c:v>
                </c:pt>
                <c:pt idx="756">
                  <c:v>1.0942000000000001</c:v>
                </c:pt>
                <c:pt idx="757">
                  <c:v>1.09209</c:v>
                </c:pt>
                <c:pt idx="758">
                  <c:v>1.0899799999999999</c:v>
                </c:pt>
                <c:pt idx="759">
                  <c:v>1.0875600000000001</c:v>
                </c:pt>
                <c:pt idx="760">
                  <c:v>1.08514</c:v>
                </c:pt>
                <c:pt idx="761">
                  <c:v>1.0827199999999999</c:v>
                </c:pt>
                <c:pt idx="762">
                  <c:v>1.08029</c:v>
                </c:pt>
                <c:pt idx="763">
                  <c:v>1.0778700000000001</c:v>
                </c:pt>
                <c:pt idx="764">
                  <c:v>1.07545</c:v>
                </c:pt>
                <c:pt idx="765">
                  <c:v>1.0730200000000001</c:v>
                </c:pt>
                <c:pt idx="766">
                  <c:v>1.0706</c:v>
                </c:pt>
                <c:pt idx="767">
                  <c:v>1.0681799999999999</c:v>
                </c:pt>
                <c:pt idx="768">
                  <c:v>1.06575</c:v>
                </c:pt>
                <c:pt idx="769">
                  <c:v>1.0633300000000001</c:v>
                </c:pt>
                <c:pt idx="770">
                  <c:v>1.06091</c:v>
                </c:pt>
                <c:pt idx="771">
                  <c:v>1.0584800000000001</c:v>
                </c:pt>
                <c:pt idx="772">
                  <c:v>1.05606</c:v>
                </c:pt>
                <c:pt idx="773">
                  <c:v>1.0536399999999999</c:v>
                </c:pt>
                <c:pt idx="774">
                  <c:v>1.05121</c:v>
                </c:pt>
                <c:pt idx="775">
                  <c:v>1.0487899999999999</c:v>
                </c:pt>
                <c:pt idx="776">
                  <c:v>1.04637</c:v>
                </c:pt>
                <c:pt idx="777">
                  <c:v>1.0439400000000001</c:v>
                </c:pt>
                <c:pt idx="778">
                  <c:v>1.04152</c:v>
                </c:pt>
                <c:pt idx="779">
                  <c:v>1.0390999999999999</c:v>
                </c:pt>
                <c:pt idx="780">
                  <c:v>1.03667</c:v>
                </c:pt>
                <c:pt idx="781">
                  <c:v>1.0342499999999999</c:v>
                </c:pt>
                <c:pt idx="782">
                  <c:v>1.03183</c:v>
                </c:pt>
                <c:pt idx="783">
                  <c:v>1.0294000000000001</c:v>
                </c:pt>
                <c:pt idx="784">
                  <c:v>1.02698</c:v>
                </c:pt>
                <c:pt idx="785">
                  <c:v>1.0245500000000001</c:v>
                </c:pt>
                <c:pt idx="786">
                  <c:v>1.02213</c:v>
                </c:pt>
                <c:pt idx="787">
                  <c:v>1.0197099999999999</c:v>
                </c:pt>
                <c:pt idx="788">
                  <c:v>1.01728</c:v>
                </c:pt>
                <c:pt idx="789">
                  <c:v>1.0148600000000001</c:v>
                </c:pt>
                <c:pt idx="790">
                  <c:v>1.01244</c:v>
                </c:pt>
                <c:pt idx="791">
                  <c:v>1.0100100000000001</c:v>
                </c:pt>
                <c:pt idx="792">
                  <c:v>1.0075400000000001</c:v>
                </c:pt>
                <c:pt idx="793">
                  <c:v>1.00481</c:v>
                </c:pt>
                <c:pt idx="794">
                  <c:v>1.00207</c:v>
                </c:pt>
                <c:pt idx="795">
                  <c:v>0.99934500000000004</c:v>
                </c:pt>
                <c:pt idx="796">
                  <c:v>0.996614</c:v>
                </c:pt>
                <c:pt idx="797">
                  <c:v>0.99388399999999999</c:v>
                </c:pt>
                <c:pt idx="798">
                  <c:v>0.99115299999999995</c:v>
                </c:pt>
                <c:pt idx="799">
                  <c:v>0.98842300000000005</c:v>
                </c:pt>
                <c:pt idx="800">
                  <c:v>0.98569200000000001</c:v>
                </c:pt>
                <c:pt idx="801">
                  <c:v>0.982962</c:v>
                </c:pt>
                <c:pt idx="802">
                  <c:v>0.98023099999999996</c:v>
                </c:pt>
                <c:pt idx="803">
                  <c:v>0.97750099999999995</c:v>
                </c:pt>
                <c:pt idx="804">
                  <c:v>0.97477000000000003</c:v>
                </c:pt>
                <c:pt idx="805">
                  <c:v>0.97204000000000002</c:v>
                </c:pt>
                <c:pt idx="806">
                  <c:v>0.96931</c:v>
                </c:pt>
                <c:pt idx="807">
                  <c:v>0.96657899999999997</c:v>
                </c:pt>
                <c:pt idx="808">
                  <c:v>0.96384899999999996</c:v>
                </c:pt>
                <c:pt idx="809">
                  <c:v>0.96111800000000003</c:v>
                </c:pt>
                <c:pt idx="810">
                  <c:v>0.95838800000000002</c:v>
                </c:pt>
                <c:pt idx="811">
                  <c:v>0.95565699999999998</c:v>
                </c:pt>
                <c:pt idx="812">
                  <c:v>0.95292699999999997</c:v>
                </c:pt>
                <c:pt idx="813">
                  <c:v>0.95019600000000004</c:v>
                </c:pt>
                <c:pt idx="814">
                  <c:v>0.94746600000000003</c:v>
                </c:pt>
                <c:pt idx="815">
                  <c:v>0.94473499999999999</c:v>
                </c:pt>
                <c:pt idx="816">
                  <c:v>0.94200499999999998</c:v>
                </c:pt>
                <c:pt idx="817">
                  <c:v>0.93927499999999997</c:v>
                </c:pt>
                <c:pt idx="818">
                  <c:v>0.93654400000000004</c:v>
                </c:pt>
                <c:pt idx="819">
                  <c:v>0.93381400000000003</c:v>
                </c:pt>
                <c:pt idx="820">
                  <c:v>0.93108299999999999</c:v>
                </c:pt>
                <c:pt idx="821">
                  <c:v>0.92835299999999998</c:v>
                </c:pt>
                <c:pt idx="822">
                  <c:v>0.92555399999999999</c:v>
                </c:pt>
                <c:pt idx="823">
                  <c:v>0.92252100000000004</c:v>
                </c:pt>
                <c:pt idx="824">
                  <c:v>0.919489</c:v>
                </c:pt>
                <c:pt idx="825">
                  <c:v>0.91645699999999997</c:v>
                </c:pt>
                <c:pt idx="826">
                  <c:v>0.91342500000000004</c:v>
                </c:pt>
                <c:pt idx="827">
                  <c:v>0.91039300000000001</c:v>
                </c:pt>
                <c:pt idx="828">
                  <c:v>0.90736000000000006</c:v>
                </c:pt>
                <c:pt idx="829">
                  <c:v>0.90432800000000002</c:v>
                </c:pt>
                <c:pt idx="830">
                  <c:v>0.90129599999999999</c:v>
                </c:pt>
                <c:pt idx="831">
                  <c:v>0.89826399999999995</c:v>
                </c:pt>
                <c:pt idx="832">
                  <c:v>0.89523200000000003</c:v>
                </c:pt>
                <c:pt idx="833">
                  <c:v>0.89219899999999996</c:v>
                </c:pt>
                <c:pt idx="834">
                  <c:v>0.88916700000000004</c:v>
                </c:pt>
                <c:pt idx="835">
                  <c:v>0.88613500000000001</c:v>
                </c:pt>
                <c:pt idx="836">
                  <c:v>0.88310299999999997</c:v>
                </c:pt>
                <c:pt idx="837">
                  <c:v>0.88007100000000005</c:v>
                </c:pt>
                <c:pt idx="838">
                  <c:v>0.87703799999999998</c:v>
                </c:pt>
                <c:pt idx="839">
                  <c:v>0.87400599999999995</c:v>
                </c:pt>
                <c:pt idx="840">
                  <c:v>0.87097400000000003</c:v>
                </c:pt>
                <c:pt idx="841">
                  <c:v>0.86794199999999999</c:v>
                </c:pt>
                <c:pt idx="842">
                  <c:v>0.86490900000000004</c:v>
                </c:pt>
                <c:pt idx="843">
                  <c:v>0.861877</c:v>
                </c:pt>
                <c:pt idx="844">
                  <c:v>0.85884499999999997</c:v>
                </c:pt>
                <c:pt idx="845">
                  <c:v>0.85581300000000005</c:v>
                </c:pt>
                <c:pt idx="846">
                  <c:v>0.85278100000000001</c:v>
                </c:pt>
                <c:pt idx="847">
                  <c:v>0.84974799999999995</c:v>
                </c:pt>
                <c:pt idx="848">
                  <c:v>0.84671600000000002</c:v>
                </c:pt>
                <c:pt idx="849">
                  <c:v>0.84347899999999998</c:v>
                </c:pt>
                <c:pt idx="850">
                  <c:v>0.84014999999999995</c:v>
                </c:pt>
                <c:pt idx="851">
                  <c:v>0.83682100000000004</c:v>
                </c:pt>
                <c:pt idx="852">
                  <c:v>0.83349300000000004</c:v>
                </c:pt>
                <c:pt idx="853">
                  <c:v>0.83016400000000001</c:v>
                </c:pt>
                <c:pt idx="854">
                  <c:v>0.82683600000000002</c:v>
                </c:pt>
                <c:pt idx="855">
                  <c:v>0.82350699999999999</c:v>
                </c:pt>
                <c:pt idx="856">
                  <c:v>0.82017799999999996</c:v>
                </c:pt>
                <c:pt idx="857">
                  <c:v>0.81684999999999997</c:v>
                </c:pt>
                <c:pt idx="858">
                  <c:v>0.81352100000000005</c:v>
                </c:pt>
                <c:pt idx="859">
                  <c:v>0.81019300000000005</c:v>
                </c:pt>
                <c:pt idx="860">
                  <c:v>0.80686400000000003</c:v>
                </c:pt>
                <c:pt idx="861">
                  <c:v>0.803535</c:v>
                </c:pt>
                <c:pt idx="862">
                  <c:v>0.800207</c:v>
                </c:pt>
                <c:pt idx="863">
                  <c:v>0.79687799999999998</c:v>
                </c:pt>
                <c:pt idx="864">
                  <c:v>0.79354999999999998</c:v>
                </c:pt>
                <c:pt idx="865">
                  <c:v>0.79022099999999995</c:v>
                </c:pt>
                <c:pt idx="866">
                  <c:v>0.78689200000000004</c:v>
                </c:pt>
                <c:pt idx="867">
                  <c:v>0.78356400000000004</c:v>
                </c:pt>
                <c:pt idx="868">
                  <c:v>0.78023500000000001</c:v>
                </c:pt>
                <c:pt idx="869">
                  <c:v>0.77690700000000001</c:v>
                </c:pt>
                <c:pt idx="870">
                  <c:v>0.77357799999999999</c:v>
                </c:pt>
                <c:pt idx="871">
                  <c:v>0.77024999999999999</c:v>
                </c:pt>
                <c:pt idx="872">
                  <c:v>0.76686500000000002</c:v>
                </c:pt>
                <c:pt idx="873">
                  <c:v>0.76323300000000005</c:v>
                </c:pt>
                <c:pt idx="874">
                  <c:v>0.75960099999999997</c:v>
                </c:pt>
                <c:pt idx="875">
                  <c:v>0.75597000000000003</c:v>
                </c:pt>
                <c:pt idx="876">
                  <c:v>0.75233799999999995</c:v>
                </c:pt>
                <c:pt idx="877">
                  <c:v>0.74870700000000001</c:v>
                </c:pt>
                <c:pt idx="878">
                  <c:v>0.74507500000000004</c:v>
                </c:pt>
                <c:pt idx="879">
                  <c:v>0.74144299999999996</c:v>
                </c:pt>
                <c:pt idx="880">
                  <c:v>0.73781200000000002</c:v>
                </c:pt>
                <c:pt idx="881">
                  <c:v>0.73418000000000005</c:v>
                </c:pt>
                <c:pt idx="882">
                  <c:v>0.73054799999999998</c:v>
                </c:pt>
                <c:pt idx="883">
                  <c:v>0.72691700000000004</c:v>
                </c:pt>
                <c:pt idx="884">
                  <c:v>0.72328499999999996</c:v>
                </c:pt>
                <c:pt idx="885">
                  <c:v>0.71965400000000002</c:v>
                </c:pt>
                <c:pt idx="886">
                  <c:v>0.71602200000000005</c:v>
                </c:pt>
                <c:pt idx="887">
                  <c:v>0.71238999999999997</c:v>
                </c:pt>
                <c:pt idx="888">
                  <c:v>0.70875900000000003</c:v>
                </c:pt>
                <c:pt idx="889">
                  <c:v>0.70512699999999995</c:v>
                </c:pt>
                <c:pt idx="890">
                  <c:v>0.70149600000000001</c:v>
                </c:pt>
                <c:pt idx="891">
                  <c:v>0.69786400000000004</c:v>
                </c:pt>
                <c:pt idx="892">
                  <c:v>0.69423199999999996</c:v>
                </c:pt>
                <c:pt idx="893">
                  <c:v>0.69042700000000001</c:v>
                </c:pt>
                <c:pt idx="894">
                  <c:v>0.68631299999999995</c:v>
                </c:pt>
                <c:pt idx="895">
                  <c:v>0.682199</c:v>
                </c:pt>
                <c:pt idx="896">
                  <c:v>0.67808400000000002</c:v>
                </c:pt>
                <c:pt idx="897">
                  <c:v>0.67396999999999996</c:v>
                </c:pt>
                <c:pt idx="898">
                  <c:v>0.66985600000000001</c:v>
                </c:pt>
                <c:pt idx="899">
                  <c:v>0.66574199999999994</c:v>
                </c:pt>
                <c:pt idx="900">
                  <c:v>0.66162799999999999</c:v>
                </c:pt>
                <c:pt idx="901">
                  <c:v>0.65751400000000004</c:v>
                </c:pt>
                <c:pt idx="902">
                  <c:v>0.65339899999999995</c:v>
                </c:pt>
                <c:pt idx="903">
                  <c:v>0.649285</c:v>
                </c:pt>
                <c:pt idx="904">
                  <c:v>0.64517100000000005</c:v>
                </c:pt>
                <c:pt idx="905">
                  <c:v>0.64105699999999999</c:v>
                </c:pt>
                <c:pt idx="906">
                  <c:v>0.63694300000000004</c:v>
                </c:pt>
                <c:pt idx="907">
                  <c:v>0.63282899999999997</c:v>
                </c:pt>
                <c:pt idx="908">
                  <c:v>0.628714</c:v>
                </c:pt>
                <c:pt idx="909">
                  <c:v>0.62460000000000004</c:v>
                </c:pt>
                <c:pt idx="910">
                  <c:v>0.62048599999999998</c:v>
                </c:pt>
                <c:pt idx="911">
                  <c:v>0.61637200000000003</c:v>
                </c:pt>
                <c:pt idx="912">
                  <c:v>0.61148899999999995</c:v>
                </c:pt>
                <c:pt idx="913">
                  <c:v>0.60653100000000004</c:v>
                </c:pt>
                <c:pt idx="914">
                  <c:v>0.60157300000000002</c:v>
                </c:pt>
                <c:pt idx="915">
                  <c:v>0.59661500000000001</c:v>
                </c:pt>
                <c:pt idx="916">
                  <c:v>0.59165699999999999</c:v>
                </c:pt>
                <c:pt idx="917">
                  <c:v>0.58669899999999997</c:v>
                </c:pt>
                <c:pt idx="918">
                  <c:v>0.58174099999999995</c:v>
                </c:pt>
                <c:pt idx="919">
                  <c:v>0.57678300000000005</c:v>
                </c:pt>
                <c:pt idx="920">
                  <c:v>0.571824</c:v>
                </c:pt>
                <c:pt idx="921">
                  <c:v>0.56686599999999998</c:v>
                </c:pt>
                <c:pt idx="922">
                  <c:v>0.56190799999999996</c:v>
                </c:pt>
                <c:pt idx="923">
                  <c:v>0.55694999999999995</c:v>
                </c:pt>
                <c:pt idx="924">
                  <c:v>0.55199200000000004</c:v>
                </c:pt>
                <c:pt idx="925">
                  <c:v>0.54703400000000002</c:v>
                </c:pt>
                <c:pt idx="926">
                  <c:v>0.542076</c:v>
                </c:pt>
                <c:pt idx="927">
                  <c:v>0.53711799999999998</c:v>
                </c:pt>
                <c:pt idx="928">
                  <c:v>0.53159999999999996</c:v>
                </c:pt>
                <c:pt idx="929">
                  <c:v>0.52565200000000001</c:v>
                </c:pt>
                <c:pt idx="930">
                  <c:v>0.51970400000000005</c:v>
                </c:pt>
                <c:pt idx="931">
                  <c:v>0.51375700000000002</c:v>
                </c:pt>
                <c:pt idx="932">
                  <c:v>0.50780899999999995</c:v>
                </c:pt>
                <c:pt idx="933">
                  <c:v>0.501861</c:v>
                </c:pt>
                <c:pt idx="934">
                  <c:v>0.49591299999999999</c:v>
                </c:pt>
                <c:pt idx="935">
                  <c:v>0.48996499999999998</c:v>
                </c:pt>
                <c:pt idx="936">
                  <c:v>0.484018</c:v>
                </c:pt>
                <c:pt idx="937">
                  <c:v>0.47806999999999999</c:v>
                </c:pt>
                <c:pt idx="938">
                  <c:v>0.47212199999999999</c:v>
                </c:pt>
                <c:pt idx="939">
                  <c:v>0.46617399999999998</c:v>
                </c:pt>
                <c:pt idx="940">
                  <c:v>0.46022600000000002</c:v>
                </c:pt>
                <c:pt idx="941">
                  <c:v>0.45427800000000002</c:v>
                </c:pt>
                <c:pt idx="942">
                  <c:v>0.44825900000000002</c:v>
                </c:pt>
                <c:pt idx="943">
                  <c:v>0.441467</c:v>
                </c:pt>
                <c:pt idx="944">
                  <c:v>0.43467600000000001</c:v>
                </c:pt>
                <c:pt idx="945">
                  <c:v>0.42788399999999999</c:v>
                </c:pt>
                <c:pt idx="946">
                  <c:v>0.421093</c:v>
                </c:pt>
                <c:pt idx="947">
                  <c:v>0.41430099999999997</c:v>
                </c:pt>
                <c:pt idx="948">
                  <c:v>0.40750900000000001</c:v>
                </c:pt>
                <c:pt idx="949">
                  <c:v>0.40071800000000002</c:v>
                </c:pt>
                <c:pt idx="950">
                  <c:v>0.393926</c:v>
                </c:pt>
                <c:pt idx="951">
                  <c:v>0.38713500000000001</c:v>
                </c:pt>
                <c:pt idx="952">
                  <c:v>0.38034299999999999</c:v>
                </c:pt>
                <c:pt idx="953">
                  <c:v>0.37355100000000002</c:v>
                </c:pt>
                <c:pt idx="954">
                  <c:v>0.36675999999999997</c:v>
                </c:pt>
                <c:pt idx="955">
                  <c:v>0.35980699999999999</c:v>
                </c:pt>
                <c:pt idx="956">
                  <c:v>0.35238599999999998</c:v>
                </c:pt>
                <c:pt idx="957">
                  <c:v>0.34496500000000002</c:v>
                </c:pt>
                <c:pt idx="958">
                  <c:v>0.33754400000000001</c:v>
                </c:pt>
                <c:pt idx="959">
                  <c:v>0.330123</c:v>
                </c:pt>
                <c:pt idx="960">
                  <c:v>0.32270199999999999</c:v>
                </c:pt>
                <c:pt idx="961">
                  <c:v>0.31528099999999998</c:v>
                </c:pt>
                <c:pt idx="962">
                  <c:v>0.30786000000000002</c:v>
                </c:pt>
                <c:pt idx="963">
                  <c:v>0.30043900000000001</c:v>
                </c:pt>
                <c:pt idx="964">
                  <c:v>0.293018</c:v>
                </c:pt>
                <c:pt idx="965">
                  <c:v>0.28559699999999999</c:v>
                </c:pt>
                <c:pt idx="966">
                  <c:v>0.27817599999999998</c:v>
                </c:pt>
                <c:pt idx="967">
                  <c:v>0.27038400000000001</c:v>
                </c:pt>
                <c:pt idx="968">
                  <c:v>0.262546</c:v>
                </c:pt>
                <c:pt idx="969">
                  <c:v>0.25470799999999999</c:v>
                </c:pt>
                <c:pt idx="970">
                  <c:v>0.24687000000000001</c:v>
                </c:pt>
                <c:pt idx="971">
                  <c:v>0.23903199999999999</c:v>
                </c:pt>
                <c:pt idx="972">
                  <c:v>0.23119400000000001</c:v>
                </c:pt>
                <c:pt idx="973">
                  <c:v>0.223356</c:v>
                </c:pt>
                <c:pt idx="974">
                  <c:v>0.21551799999999999</c:v>
                </c:pt>
                <c:pt idx="975">
                  <c:v>0.20768</c:v>
                </c:pt>
                <c:pt idx="976">
                  <c:v>0.19984299999999999</c:v>
                </c:pt>
                <c:pt idx="977">
                  <c:v>0.19178500000000001</c:v>
                </c:pt>
                <c:pt idx="978">
                  <c:v>0.18368100000000001</c:v>
                </c:pt>
                <c:pt idx="979">
                  <c:v>0.17557700000000001</c:v>
                </c:pt>
                <c:pt idx="980">
                  <c:v>0.16747300000000001</c:v>
                </c:pt>
                <c:pt idx="981">
                  <c:v>0.15936800000000001</c:v>
                </c:pt>
                <c:pt idx="982">
                  <c:v>0.15126400000000001</c:v>
                </c:pt>
                <c:pt idx="983">
                  <c:v>0.14316000000000001</c:v>
                </c:pt>
                <c:pt idx="984">
                  <c:v>0.13505500000000001</c:v>
                </c:pt>
                <c:pt idx="985">
                  <c:v>0.12695100000000001</c:v>
                </c:pt>
                <c:pt idx="986">
                  <c:v>0.118682</c:v>
                </c:pt>
                <c:pt idx="987">
                  <c:v>0.11039599999999999</c:v>
                </c:pt>
                <c:pt idx="988">
                  <c:v>0.10211000000000001</c:v>
                </c:pt>
                <c:pt idx="989">
                  <c:v>9.3823199999999995E-2</c:v>
                </c:pt>
                <c:pt idx="990">
                  <c:v>8.5536699999999993E-2</c:v>
                </c:pt>
                <c:pt idx="991">
                  <c:v>7.7250700000000005E-2</c:v>
                </c:pt>
                <c:pt idx="992">
                  <c:v>6.8964300000000006E-2</c:v>
                </c:pt>
                <c:pt idx="993">
                  <c:v>6.0680900000000003E-2</c:v>
                </c:pt>
                <c:pt idx="994">
                  <c:v>5.6244099999999998E-2</c:v>
                </c:pt>
                <c:pt idx="995">
                  <c:v>5.1807300000000001E-2</c:v>
                </c:pt>
                <c:pt idx="996">
                  <c:v>4.73704E-2</c:v>
                </c:pt>
                <c:pt idx="997">
                  <c:v>4.2933800000000001E-2</c:v>
                </c:pt>
                <c:pt idx="998">
                  <c:v>3.8496900000000001E-2</c:v>
                </c:pt>
                <c:pt idx="999">
                  <c:v>3.4060100000000003E-2</c:v>
                </c:pt>
                <c:pt idx="1000">
                  <c:v>0</c:v>
                </c:pt>
              </c:numCache>
            </c:numRef>
          </c:val>
          <c:smooth val="0"/>
          <c:extLst>
            <c:ext xmlns:c16="http://schemas.microsoft.com/office/drawing/2014/chart" uri="{C3380CC4-5D6E-409C-BE32-E72D297353CC}">
              <c16:uniqueId val="{00000001-497F-4229-8E22-E284F63C543B}"/>
            </c:ext>
          </c:extLst>
        </c:ser>
        <c:ser>
          <c:idx val="5"/>
          <c:order val="5"/>
          <c:tx>
            <c:v>6.5s</c:v>
          </c:tx>
          <c:spPr>
            <a:ln w="28575" cap="rnd">
              <a:solidFill>
                <a:schemeClr val="accent6"/>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'[1]U-1m'!$A$2:$A$1002</c:f>
              <c:numCache>
                <c:formatCode>General</c:formatCode>
                <c:ptCount val="1001"/>
                <c:pt idx="0">
                  <c:v>0</c:v>
                </c:pt>
                <c:pt idx="1">
                  <c:v>3.42277E-2</c:v>
                </c:pt>
                <c:pt idx="2">
                  <c:v>3.8686699999999997E-2</c:v>
                </c:pt>
                <c:pt idx="3">
                  <c:v>4.3145700000000002E-2</c:v>
                </c:pt>
                <c:pt idx="4">
                  <c:v>4.7604500000000001E-2</c:v>
                </c:pt>
                <c:pt idx="5">
                  <c:v>5.2063499999999999E-2</c:v>
                </c:pt>
                <c:pt idx="6">
                  <c:v>5.6522500000000003E-2</c:v>
                </c:pt>
                <c:pt idx="7">
                  <c:v>6.0981399999999998E-2</c:v>
                </c:pt>
                <c:pt idx="8">
                  <c:v>6.9306499999999993E-2</c:v>
                </c:pt>
                <c:pt idx="9">
                  <c:v>7.7634499999999995E-2</c:v>
                </c:pt>
                <c:pt idx="10">
                  <c:v>8.5962200000000002E-2</c:v>
                </c:pt>
                <c:pt idx="11">
                  <c:v>9.4290299999999994E-2</c:v>
                </c:pt>
                <c:pt idx="12">
                  <c:v>0.102618</c:v>
                </c:pt>
                <c:pt idx="13">
                  <c:v>0.110946</c:v>
                </c:pt>
                <c:pt idx="14">
                  <c:v>0.11927500000000001</c:v>
                </c:pt>
                <c:pt idx="15">
                  <c:v>0.127585</c:v>
                </c:pt>
                <c:pt idx="16">
                  <c:v>0.13572999999999999</c:v>
                </c:pt>
                <c:pt idx="17">
                  <c:v>0.143876</c:v>
                </c:pt>
                <c:pt idx="18">
                  <c:v>0.15202099999999999</c:v>
                </c:pt>
                <c:pt idx="19">
                  <c:v>0.160167</c:v>
                </c:pt>
                <c:pt idx="20">
                  <c:v>0.16831199999999999</c:v>
                </c:pt>
                <c:pt idx="21">
                  <c:v>0.176458</c:v>
                </c:pt>
                <c:pt idx="22">
                  <c:v>0.18460299999999999</c:v>
                </c:pt>
                <c:pt idx="23">
                  <c:v>0.192749</c:v>
                </c:pt>
                <c:pt idx="24">
                  <c:v>0.200847</c:v>
                </c:pt>
                <c:pt idx="25">
                  <c:v>0.20872499999999999</c:v>
                </c:pt>
                <c:pt idx="26">
                  <c:v>0.21660199999999999</c:v>
                </c:pt>
                <c:pt idx="27">
                  <c:v>0.22448000000000001</c:v>
                </c:pt>
                <c:pt idx="28">
                  <c:v>0.23235700000000001</c:v>
                </c:pt>
                <c:pt idx="29">
                  <c:v>0.240235</c:v>
                </c:pt>
                <c:pt idx="30">
                  <c:v>0.248113</c:v>
                </c:pt>
                <c:pt idx="31">
                  <c:v>0.25599100000000002</c:v>
                </c:pt>
                <c:pt idx="32">
                  <c:v>0.26386799999999999</c:v>
                </c:pt>
                <c:pt idx="33">
                  <c:v>0.27174599999999999</c:v>
                </c:pt>
                <c:pt idx="34">
                  <c:v>0.27957799999999999</c:v>
                </c:pt>
                <c:pt idx="35">
                  <c:v>0.28703499999999998</c:v>
                </c:pt>
                <c:pt idx="36">
                  <c:v>0.294493</c:v>
                </c:pt>
                <c:pt idx="37">
                  <c:v>0.30195</c:v>
                </c:pt>
                <c:pt idx="38">
                  <c:v>0.30940800000000002</c:v>
                </c:pt>
                <c:pt idx="39">
                  <c:v>0.31686500000000001</c:v>
                </c:pt>
                <c:pt idx="40">
                  <c:v>0.32432299999999997</c:v>
                </c:pt>
                <c:pt idx="41">
                  <c:v>0.33178000000000002</c:v>
                </c:pt>
                <c:pt idx="42">
                  <c:v>0.33923799999999998</c:v>
                </c:pt>
                <c:pt idx="43">
                  <c:v>0.34669499999999998</c:v>
                </c:pt>
                <c:pt idx="44">
                  <c:v>0.354153</c:v>
                </c:pt>
                <c:pt idx="45">
                  <c:v>0.36160999999999999</c:v>
                </c:pt>
                <c:pt idx="46">
                  <c:v>0.36859500000000001</c:v>
                </c:pt>
                <c:pt idx="47">
                  <c:v>0.37541799999999997</c:v>
                </c:pt>
                <c:pt idx="48">
                  <c:v>0.382241</c:v>
                </c:pt>
                <c:pt idx="49">
                  <c:v>0.38906299999999999</c:v>
                </c:pt>
                <c:pt idx="50">
                  <c:v>0.39588600000000002</c:v>
                </c:pt>
                <c:pt idx="51">
                  <c:v>0.40270899999999998</c:v>
                </c:pt>
                <c:pt idx="52">
                  <c:v>0.40953099999999998</c:v>
                </c:pt>
                <c:pt idx="53">
                  <c:v>0.416354</c:v>
                </c:pt>
                <c:pt idx="54">
                  <c:v>0.423176</c:v>
                </c:pt>
                <c:pt idx="55">
                  <c:v>0.42999900000000002</c:v>
                </c:pt>
                <c:pt idx="56">
                  <c:v>0.43682100000000001</c:v>
                </c:pt>
                <c:pt idx="57">
                  <c:v>0.44364399999999998</c:v>
                </c:pt>
                <c:pt idx="58">
                  <c:v>0.45046599999999998</c:v>
                </c:pt>
                <c:pt idx="59">
                  <c:v>0.45651000000000003</c:v>
                </c:pt>
                <c:pt idx="60">
                  <c:v>0.462482</c:v>
                </c:pt>
                <c:pt idx="61">
                  <c:v>0.46845399999999998</c:v>
                </c:pt>
                <c:pt idx="62">
                  <c:v>0.47442499999999999</c:v>
                </c:pt>
                <c:pt idx="63">
                  <c:v>0.48039700000000002</c:v>
                </c:pt>
                <c:pt idx="64">
                  <c:v>0.486369</c:v>
                </c:pt>
                <c:pt idx="65">
                  <c:v>0.49234</c:v>
                </c:pt>
                <c:pt idx="66">
                  <c:v>0.49831199999999998</c:v>
                </c:pt>
                <c:pt idx="67">
                  <c:v>0.50428399999999995</c:v>
                </c:pt>
                <c:pt idx="68">
                  <c:v>0.51025500000000001</c:v>
                </c:pt>
                <c:pt idx="69">
                  <c:v>0.51622699999999999</c:v>
                </c:pt>
                <c:pt idx="70">
                  <c:v>0.52219899999999997</c:v>
                </c:pt>
                <c:pt idx="71">
                  <c:v>0.52817000000000003</c:v>
                </c:pt>
                <c:pt idx="72">
                  <c:v>0.53414200000000001</c:v>
                </c:pt>
                <c:pt idx="73">
                  <c:v>0.53968000000000005</c:v>
                </c:pt>
                <c:pt idx="74">
                  <c:v>0.544655</c:v>
                </c:pt>
                <c:pt idx="75">
                  <c:v>0.54962999999999995</c:v>
                </c:pt>
                <c:pt idx="76">
                  <c:v>0.55460399999999999</c:v>
                </c:pt>
                <c:pt idx="77">
                  <c:v>0.55957900000000005</c:v>
                </c:pt>
                <c:pt idx="78">
                  <c:v>0.564554</c:v>
                </c:pt>
                <c:pt idx="79">
                  <c:v>0.56952800000000003</c:v>
                </c:pt>
                <c:pt idx="80">
                  <c:v>0.57450299999999999</c:v>
                </c:pt>
                <c:pt idx="81">
                  <c:v>0.57947800000000005</c:v>
                </c:pt>
                <c:pt idx="82">
                  <c:v>0.584453</c:v>
                </c:pt>
                <c:pt idx="83">
                  <c:v>0.58942700000000003</c:v>
                </c:pt>
                <c:pt idx="84">
                  <c:v>0.59440199999999999</c:v>
                </c:pt>
                <c:pt idx="85">
                  <c:v>0.59937700000000005</c:v>
                </c:pt>
                <c:pt idx="86">
                  <c:v>0.60435099999999997</c:v>
                </c:pt>
                <c:pt idx="87">
                  <c:v>0.60932600000000003</c:v>
                </c:pt>
                <c:pt idx="88">
                  <c:v>0.61430099999999999</c:v>
                </c:pt>
                <c:pt idx="89">
                  <c:v>0.61919900000000005</c:v>
                </c:pt>
                <c:pt idx="90">
                  <c:v>0.62332600000000005</c:v>
                </c:pt>
                <c:pt idx="91">
                  <c:v>0.62745399999999996</c:v>
                </c:pt>
                <c:pt idx="92">
                  <c:v>0.63158099999999995</c:v>
                </c:pt>
                <c:pt idx="93">
                  <c:v>0.63570800000000005</c:v>
                </c:pt>
                <c:pt idx="94">
                  <c:v>0.63983500000000004</c:v>
                </c:pt>
                <c:pt idx="95">
                  <c:v>0.64396200000000003</c:v>
                </c:pt>
                <c:pt idx="96">
                  <c:v>0.64808900000000003</c:v>
                </c:pt>
                <c:pt idx="97">
                  <c:v>0.65221600000000002</c:v>
                </c:pt>
                <c:pt idx="98">
                  <c:v>0.65634300000000001</c:v>
                </c:pt>
                <c:pt idx="99">
                  <c:v>0.66047</c:v>
                </c:pt>
                <c:pt idx="100">
                  <c:v>0.66459699999999999</c:v>
                </c:pt>
                <c:pt idx="101">
                  <c:v>0.66872399999999999</c:v>
                </c:pt>
                <c:pt idx="102">
                  <c:v>0.67285099999999998</c:v>
                </c:pt>
                <c:pt idx="103">
                  <c:v>0.67697799999999997</c:v>
                </c:pt>
                <c:pt idx="104">
                  <c:v>0.68110499999999996</c:v>
                </c:pt>
                <c:pt idx="105">
                  <c:v>0.68523199999999995</c:v>
                </c:pt>
                <c:pt idx="106">
                  <c:v>0.68935900000000006</c:v>
                </c:pt>
                <c:pt idx="107">
                  <c:v>0.69348600000000005</c:v>
                </c:pt>
                <c:pt idx="108">
                  <c:v>0.69730400000000003</c:v>
                </c:pt>
                <c:pt idx="109">
                  <c:v>0.70094900000000004</c:v>
                </c:pt>
                <c:pt idx="110">
                  <c:v>0.70459300000000002</c:v>
                </c:pt>
                <c:pt idx="111">
                  <c:v>0.70823800000000003</c:v>
                </c:pt>
                <c:pt idx="112">
                  <c:v>0.71188300000000004</c:v>
                </c:pt>
                <c:pt idx="113">
                  <c:v>0.71552700000000002</c:v>
                </c:pt>
                <c:pt idx="114">
                  <c:v>0.71917200000000003</c:v>
                </c:pt>
                <c:pt idx="115">
                  <c:v>0.72281600000000001</c:v>
                </c:pt>
                <c:pt idx="116">
                  <c:v>0.72646100000000002</c:v>
                </c:pt>
                <c:pt idx="117">
                  <c:v>0.73010600000000003</c:v>
                </c:pt>
                <c:pt idx="118">
                  <c:v>0.73375000000000001</c:v>
                </c:pt>
                <c:pt idx="119">
                  <c:v>0.73739500000000002</c:v>
                </c:pt>
                <c:pt idx="120">
                  <c:v>0.741039</c:v>
                </c:pt>
                <c:pt idx="121">
                  <c:v>0.74468400000000001</c:v>
                </c:pt>
                <c:pt idx="122">
                  <c:v>0.74832799999999999</c:v>
                </c:pt>
                <c:pt idx="123">
                  <c:v>0.751973</c:v>
                </c:pt>
                <c:pt idx="124">
                  <c:v>0.75561800000000001</c:v>
                </c:pt>
                <c:pt idx="125">
                  <c:v>0.75926199999999999</c:v>
                </c:pt>
                <c:pt idx="126">
                  <c:v>0.762907</c:v>
                </c:pt>
                <c:pt idx="127">
                  <c:v>0.76655099999999998</c:v>
                </c:pt>
                <c:pt idx="128">
                  <c:v>0.77019599999999999</c:v>
                </c:pt>
                <c:pt idx="129">
                  <c:v>0.77359299999999998</c:v>
                </c:pt>
                <c:pt idx="130">
                  <c:v>0.77693400000000001</c:v>
                </c:pt>
                <c:pt idx="131">
                  <c:v>0.78027500000000005</c:v>
                </c:pt>
                <c:pt idx="132">
                  <c:v>0.78361599999999998</c:v>
                </c:pt>
                <c:pt idx="133">
                  <c:v>0.78695700000000002</c:v>
                </c:pt>
                <c:pt idx="134">
                  <c:v>0.79029799999999994</c:v>
                </c:pt>
                <c:pt idx="135">
                  <c:v>0.79363899999999998</c:v>
                </c:pt>
                <c:pt idx="136">
                  <c:v>0.79698000000000002</c:v>
                </c:pt>
                <c:pt idx="137">
                  <c:v>0.80032099999999995</c:v>
                </c:pt>
                <c:pt idx="138">
                  <c:v>0.80366199999999999</c:v>
                </c:pt>
                <c:pt idx="139">
                  <c:v>0.80700300000000003</c:v>
                </c:pt>
                <c:pt idx="140">
                  <c:v>0.81034399999999995</c:v>
                </c:pt>
                <c:pt idx="141">
                  <c:v>0.81368499999999999</c:v>
                </c:pt>
                <c:pt idx="142">
                  <c:v>0.81702600000000003</c:v>
                </c:pt>
                <c:pt idx="143">
                  <c:v>0.82036699999999996</c:v>
                </c:pt>
                <c:pt idx="144">
                  <c:v>0.823708</c:v>
                </c:pt>
                <c:pt idx="145">
                  <c:v>0.82704900000000003</c:v>
                </c:pt>
                <c:pt idx="146">
                  <c:v>0.83038999999999996</c:v>
                </c:pt>
                <c:pt idx="147">
                  <c:v>0.833731</c:v>
                </c:pt>
                <c:pt idx="148">
                  <c:v>0.83707200000000004</c:v>
                </c:pt>
                <c:pt idx="149">
                  <c:v>0.84041399999999999</c:v>
                </c:pt>
                <c:pt idx="150">
                  <c:v>0.84375500000000003</c:v>
                </c:pt>
                <c:pt idx="151">
                  <c:v>0.84709500000000004</c:v>
                </c:pt>
                <c:pt idx="152">
                  <c:v>0.85034500000000002</c:v>
                </c:pt>
                <c:pt idx="153">
                  <c:v>0.85338700000000001</c:v>
                </c:pt>
                <c:pt idx="154">
                  <c:v>0.85643000000000002</c:v>
                </c:pt>
                <c:pt idx="155">
                  <c:v>0.85947200000000001</c:v>
                </c:pt>
                <c:pt idx="156">
                  <c:v>0.86251500000000003</c:v>
                </c:pt>
                <c:pt idx="157">
                  <c:v>0.86555700000000002</c:v>
                </c:pt>
                <c:pt idx="158">
                  <c:v>0.86860000000000004</c:v>
                </c:pt>
                <c:pt idx="159">
                  <c:v>0.87164200000000003</c:v>
                </c:pt>
                <c:pt idx="160">
                  <c:v>0.87468500000000005</c:v>
                </c:pt>
                <c:pt idx="161">
                  <c:v>0.87772700000000003</c:v>
                </c:pt>
                <c:pt idx="162">
                  <c:v>0.88077000000000005</c:v>
                </c:pt>
                <c:pt idx="163">
                  <c:v>0.88381200000000004</c:v>
                </c:pt>
                <c:pt idx="164">
                  <c:v>0.88685499999999995</c:v>
                </c:pt>
                <c:pt idx="165">
                  <c:v>0.88989700000000005</c:v>
                </c:pt>
                <c:pt idx="166">
                  <c:v>0.89293999999999996</c:v>
                </c:pt>
                <c:pt idx="167">
                  <c:v>0.89598199999999995</c:v>
                </c:pt>
                <c:pt idx="168">
                  <c:v>0.89902499999999996</c:v>
                </c:pt>
                <c:pt idx="169">
                  <c:v>0.90206699999999995</c:v>
                </c:pt>
                <c:pt idx="170">
                  <c:v>0.90510999999999997</c:v>
                </c:pt>
                <c:pt idx="171">
                  <c:v>0.90815199999999996</c:v>
                </c:pt>
                <c:pt idx="172">
                  <c:v>0.91119499999999998</c:v>
                </c:pt>
                <c:pt idx="173">
                  <c:v>0.91423699999999997</c:v>
                </c:pt>
                <c:pt idx="174">
                  <c:v>0.91727999999999998</c:v>
                </c:pt>
                <c:pt idx="175">
                  <c:v>0.92032199999999997</c:v>
                </c:pt>
                <c:pt idx="176">
                  <c:v>0.92336499999999999</c:v>
                </c:pt>
                <c:pt idx="177">
                  <c:v>0.92640699999999998</c:v>
                </c:pt>
                <c:pt idx="178">
                  <c:v>0.92945</c:v>
                </c:pt>
                <c:pt idx="179">
                  <c:v>0.932257</c:v>
                </c:pt>
                <c:pt idx="180">
                  <c:v>0.93499500000000002</c:v>
                </c:pt>
                <c:pt idx="181">
                  <c:v>0.93773300000000004</c:v>
                </c:pt>
                <c:pt idx="182">
                  <c:v>0.94047000000000003</c:v>
                </c:pt>
                <c:pt idx="183">
                  <c:v>0.94320800000000005</c:v>
                </c:pt>
                <c:pt idx="184">
                  <c:v>0.94594599999999995</c:v>
                </c:pt>
                <c:pt idx="185">
                  <c:v>0.94868399999999997</c:v>
                </c:pt>
                <c:pt idx="186">
                  <c:v>0.95142199999999999</c:v>
                </c:pt>
                <c:pt idx="187">
                  <c:v>0.95416000000000001</c:v>
                </c:pt>
                <c:pt idx="188">
                  <c:v>0.95689800000000003</c:v>
                </c:pt>
                <c:pt idx="189">
                  <c:v>0.95963600000000004</c:v>
                </c:pt>
                <c:pt idx="190">
                  <c:v>0.96237399999999995</c:v>
                </c:pt>
                <c:pt idx="191">
                  <c:v>0.96511199999999997</c:v>
                </c:pt>
                <c:pt idx="192">
                  <c:v>0.96784899999999996</c:v>
                </c:pt>
                <c:pt idx="193">
                  <c:v>0.97058699999999998</c:v>
                </c:pt>
                <c:pt idx="194">
                  <c:v>0.973325</c:v>
                </c:pt>
                <c:pt idx="195">
                  <c:v>0.97606300000000001</c:v>
                </c:pt>
                <c:pt idx="196">
                  <c:v>0.97880100000000003</c:v>
                </c:pt>
                <c:pt idx="197">
                  <c:v>0.98153900000000005</c:v>
                </c:pt>
                <c:pt idx="198">
                  <c:v>0.98427699999999996</c:v>
                </c:pt>
                <c:pt idx="199">
                  <c:v>0.98701499999999998</c:v>
                </c:pt>
                <c:pt idx="200">
                  <c:v>0.98975299999999999</c:v>
                </c:pt>
                <c:pt idx="201">
                  <c:v>0.99249100000000001</c:v>
                </c:pt>
                <c:pt idx="202">
                  <c:v>0.99522900000000003</c:v>
                </c:pt>
                <c:pt idx="203">
                  <c:v>0.99796600000000002</c:v>
                </c:pt>
                <c:pt idx="204">
                  <c:v>1.0006999999999999</c:v>
                </c:pt>
                <c:pt idx="205">
                  <c:v>1.0034400000000001</c:v>
                </c:pt>
                <c:pt idx="206">
                  <c:v>1.0061800000000001</c:v>
                </c:pt>
                <c:pt idx="207">
                  <c:v>1.00892</c:v>
                </c:pt>
                <c:pt idx="208">
                  <c:v>1.01166</c:v>
                </c:pt>
                <c:pt idx="209">
                  <c:v>1.01414</c:v>
                </c:pt>
                <c:pt idx="210">
                  <c:v>1.01657</c:v>
                </c:pt>
                <c:pt idx="211">
                  <c:v>1.0189900000000001</c:v>
                </c:pt>
                <c:pt idx="212">
                  <c:v>1.02142</c:v>
                </c:pt>
                <c:pt idx="213">
                  <c:v>1.0238499999999999</c:v>
                </c:pt>
                <c:pt idx="214">
                  <c:v>1.0262800000000001</c:v>
                </c:pt>
                <c:pt idx="215">
                  <c:v>1.0286999999999999</c:v>
                </c:pt>
                <c:pt idx="216">
                  <c:v>1.0311300000000001</c:v>
                </c:pt>
                <c:pt idx="217">
                  <c:v>1.03356</c:v>
                </c:pt>
                <c:pt idx="218">
                  <c:v>1.0359799999999999</c:v>
                </c:pt>
                <c:pt idx="219">
                  <c:v>1.0384100000000001</c:v>
                </c:pt>
                <c:pt idx="220">
                  <c:v>1.04084</c:v>
                </c:pt>
                <c:pt idx="221">
                  <c:v>1.0432699999999999</c:v>
                </c:pt>
                <c:pt idx="222">
                  <c:v>1.04569</c:v>
                </c:pt>
                <c:pt idx="223">
                  <c:v>1.0481199999999999</c:v>
                </c:pt>
                <c:pt idx="224">
                  <c:v>1.0505500000000001</c:v>
                </c:pt>
                <c:pt idx="225">
                  <c:v>1.05298</c:v>
                </c:pt>
                <c:pt idx="226">
                  <c:v>1.0553999999999999</c:v>
                </c:pt>
                <c:pt idx="227">
                  <c:v>1.05783</c:v>
                </c:pt>
                <c:pt idx="228">
                  <c:v>1.06026</c:v>
                </c:pt>
                <c:pt idx="229">
                  <c:v>1.0626899999999999</c:v>
                </c:pt>
                <c:pt idx="230">
                  <c:v>1.06511</c:v>
                </c:pt>
                <c:pt idx="231">
                  <c:v>1.0675399999999999</c:v>
                </c:pt>
                <c:pt idx="232">
                  <c:v>1.0699700000000001</c:v>
                </c:pt>
                <c:pt idx="233">
                  <c:v>1.07239</c:v>
                </c:pt>
                <c:pt idx="234">
                  <c:v>1.0748200000000001</c:v>
                </c:pt>
                <c:pt idx="235">
                  <c:v>1.07725</c:v>
                </c:pt>
                <c:pt idx="236">
                  <c:v>1.07968</c:v>
                </c:pt>
                <c:pt idx="237">
                  <c:v>1.0821000000000001</c:v>
                </c:pt>
                <c:pt idx="238">
                  <c:v>1.08453</c:v>
                </c:pt>
                <c:pt idx="239">
                  <c:v>1.0869599999999999</c:v>
                </c:pt>
                <c:pt idx="240">
                  <c:v>1.0893900000000001</c:v>
                </c:pt>
                <c:pt idx="241">
                  <c:v>1.0918099999999999</c:v>
                </c:pt>
                <c:pt idx="242">
                  <c:v>1.0942400000000001</c:v>
                </c:pt>
                <c:pt idx="243">
                  <c:v>1.0963400000000001</c:v>
                </c:pt>
                <c:pt idx="244">
                  <c:v>1.0984499999999999</c:v>
                </c:pt>
                <c:pt idx="245">
                  <c:v>1.10056</c:v>
                </c:pt>
                <c:pt idx="246">
                  <c:v>1.10267</c:v>
                </c:pt>
                <c:pt idx="247">
                  <c:v>1.10477</c:v>
                </c:pt>
                <c:pt idx="248">
                  <c:v>1.1068800000000001</c:v>
                </c:pt>
                <c:pt idx="249">
                  <c:v>1.1089899999999999</c:v>
                </c:pt>
                <c:pt idx="250">
                  <c:v>1.1110899999999999</c:v>
                </c:pt>
                <c:pt idx="251">
                  <c:v>1.1132</c:v>
                </c:pt>
                <c:pt idx="252">
                  <c:v>1.11531</c:v>
                </c:pt>
                <c:pt idx="253">
                  <c:v>1.1174200000000001</c:v>
                </c:pt>
                <c:pt idx="254">
                  <c:v>1.1195200000000001</c:v>
                </c:pt>
                <c:pt idx="255">
                  <c:v>1.1216299999999999</c:v>
                </c:pt>
                <c:pt idx="256">
                  <c:v>1.12374</c:v>
                </c:pt>
                <c:pt idx="257">
                  <c:v>1.12585</c:v>
                </c:pt>
                <c:pt idx="258">
                  <c:v>1.12795</c:v>
                </c:pt>
                <c:pt idx="259">
                  <c:v>1.1300600000000001</c:v>
                </c:pt>
                <c:pt idx="260">
                  <c:v>1.1321699999999999</c:v>
                </c:pt>
                <c:pt idx="261">
                  <c:v>1.1342699999999999</c:v>
                </c:pt>
                <c:pt idx="262">
                  <c:v>1.1363799999999999</c:v>
                </c:pt>
                <c:pt idx="263">
                  <c:v>1.13849</c:v>
                </c:pt>
                <c:pt idx="264">
                  <c:v>1.1406000000000001</c:v>
                </c:pt>
                <c:pt idx="265">
                  <c:v>1.1427</c:v>
                </c:pt>
                <c:pt idx="266">
                  <c:v>1.1448100000000001</c:v>
                </c:pt>
                <c:pt idx="267">
                  <c:v>1.1469199999999999</c:v>
                </c:pt>
                <c:pt idx="268">
                  <c:v>1.14903</c:v>
                </c:pt>
                <c:pt idx="269">
                  <c:v>1.15113</c:v>
                </c:pt>
                <c:pt idx="270">
                  <c:v>1.15324</c:v>
                </c:pt>
                <c:pt idx="271">
                  <c:v>1.1553500000000001</c:v>
                </c:pt>
                <c:pt idx="272">
                  <c:v>1.1574500000000001</c:v>
                </c:pt>
                <c:pt idx="273">
                  <c:v>1.1595599999999999</c:v>
                </c:pt>
                <c:pt idx="274">
                  <c:v>1.16167</c:v>
                </c:pt>
                <c:pt idx="275">
                  <c:v>1.16378</c:v>
                </c:pt>
                <c:pt idx="276">
                  <c:v>1.16588</c:v>
                </c:pt>
                <c:pt idx="277">
                  <c:v>1.1679900000000001</c:v>
                </c:pt>
                <c:pt idx="278">
                  <c:v>1.1700999999999999</c:v>
                </c:pt>
                <c:pt idx="279">
                  <c:v>1.17221</c:v>
                </c:pt>
                <c:pt idx="280">
                  <c:v>1.17431</c:v>
                </c:pt>
                <c:pt idx="281">
                  <c:v>1.17611</c:v>
                </c:pt>
                <c:pt idx="282">
                  <c:v>1.17784</c:v>
                </c:pt>
                <c:pt idx="283">
                  <c:v>1.1795800000000001</c:v>
                </c:pt>
                <c:pt idx="284">
                  <c:v>1.1813199999999999</c:v>
                </c:pt>
                <c:pt idx="285">
                  <c:v>1.18306</c:v>
                </c:pt>
                <c:pt idx="286">
                  <c:v>1.1848000000000001</c:v>
                </c:pt>
                <c:pt idx="287">
                  <c:v>1.1865399999999999</c:v>
                </c:pt>
                <c:pt idx="288">
                  <c:v>1.1882699999999999</c:v>
                </c:pt>
                <c:pt idx="289">
                  <c:v>1.19001</c:v>
                </c:pt>
                <c:pt idx="290">
                  <c:v>1.1917500000000001</c:v>
                </c:pt>
                <c:pt idx="291">
                  <c:v>1.1934899999999999</c:v>
                </c:pt>
                <c:pt idx="292">
                  <c:v>1.19523</c:v>
                </c:pt>
                <c:pt idx="293">
                  <c:v>1.1969700000000001</c:v>
                </c:pt>
                <c:pt idx="294">
                  <c:v>1.1987000000000001</c:v>
                </c:pt>
                <c:pt idx="295">
                  <c:v>1.20044</c:v>
                </c:pt>
                <c:pt idx="296">
                  <c:v>1.20218</c:v>
                </c:pt>
                <c:pt idx="297">
                  <c:v>1.2039200000000001</c:v>
                </c:pt>
                <c:pt idx="298">
                  <c:v>1.20566</c:v>
                </c:pt>
                <c:pt idx="299">
                  <c:v>1.2074</c:v>
                </c:pt>
                <c:pt idx="300">
                  <c:v>1.20913</c:v>
                </c:pt>
                <c:pt idx="301">
                  <c:v>1.2108699999999999</c:v>
                </c:pt>
                <c:pt idx="302">
                  <c:v>1.21261</c:v>
                </c:pt>
                <c:pt idx="303">
                  <c:v>1.21435</c:v>
                </c:pt>
                <c:pt idx="304">
                  <c:v>1.2160899999999999</c:v>
                </c:pt>
                <c:pt idx="305">
                  <c:v>1.21783</c:v>
                </c:pt>
                <c:pt idx="306">
                  <c:v>1.21956</c:v>
                </c:pt>
                <c:pt idx="307">
                  <c:v>1.2213000000000001</c:v>
                </c:pt>
                <c:pt idx="308">
                  <c:v>1.2230399999999999</c:v>
                </c:pt>
                <c:pt idx="309">
                  <c:v>1.22478</c:v>
                </c:pt>
                <c:pt idx="310">
                  <c:v>1.2265200000000001</c:v>
                </c:pt>
                <c:pt idx="311">
                  <c:v>1.2282500000000001</c:v>
                </c:pt>
                <c:pt idx="312">
                  <c:v>1.2299899999999999</c:v>
                </c:pt>
                <c:pt idx="313">
                  <c:v>1.23173</c:v>
                </c:pt>
                <c:pt idx="314">
                  <c:v>1.2334700000000001</c:v>
                </c:pt>
                <c:pt idx="315">
                  <c:v>1.2352099999999999</c:v>
                </c:pt>
                <c:pt idx="316">
                  <c:v>1.23695</c:v>
                </c:pt>
                <c:pt idx="317">
                  <c:v>1.23868</c:v>
                </c:pt>
                <c:pt idx="318">
                  <c:v>1.2404200000000001</c:v>
                </c:pt>
                <c:pt idx="319">
                  <c:v>1.2421599999999999</c:v>
                </c:pt>
                <c:pt idx="320">
                  <c:v>1.2439</c:v>
                </c:pt>
                <c:pt idx="321">
                  <c:v>1.2456400000000001</c:v>
                </c:pt>
                <c:pt idx="322">
                  <c:v>1.2473799999999999</c:v>
                </c:pt>
                <c:pt idx="323">
                  <c:v>1.2491099999999999</c:v>
                </c:pt>
                <c:pt idx="324">
                  <c:v>1.2506299999999999</c:v>
                </c:pt>
                <c:pt idx="325">
                  <c:v>1.25207</c:v>
                </c:pt>
                <c:pt idx="326">
                  <c:v>1.25352</c:v>
                </c:pt>
                <c:pt idx="327">
                  <c:v>1.2549699999999999</c:v>
                </c:pt>
                <c:pt idx="328">
                  <c:v>1.2564200000000001</c:v>
                </c:pt>
                <c:pt idx="329">
                  <c:v>1.25787</c:v>
                </c:pt>
                <c:pt idx="330">
                  <c:v>1.2593099999999999</c:v>
                </c:pt>
                <c:pt idx="331">
                  <c:v>1.2607600000000001</c:v>
                </c:pt>
                <c:pt idx="332">
                  <c:v>1.2622100000000001</c:v>
                </c:pt>
                <c:pt idx="333">
                  <c:v>1.26366</c:v>
                </c:pt>
                <c:pt idx="334">
                  <c:v>1.2650999999999999</c:v>
                </c:pt>
                <c:pt idx="335">
                  <c:v>1.2665500000000001</c:v>
                </c:pt>
                <c:pt idx="336">
                  <c:v>1.268</c:v>
                </c:pt>
                <c:pt idx="337">
                  <c:v>1.26945</c:v>
                </c:pt>
                <c:pt idx="338">
                  <c:v>1.2708900000000001</c:v>
                </c:pt>
                <c:pt idx="339">
                  <c:v>1.27234</c:v>
                </c:pt>
                <c:pt idx="340">
                  <c:v>1.27379</c:v>
                </c:pt>
                <c:pt idx="341">
                  <c:v>1.2752399999999999</c:v>
                </c:pt>
                <c:pt idx="342">
                  <c:v>1.27668</c:v>
                </c:pt>
                <c:pt idx="343">
                  <c:v>1.27813</c:v>
                </c:pt>
                <c:pt idx="344">
                  <c:v>1.2795799999999999</c:v>
                </c:pt>
                <c:pt idx="345">
                  <c:v>1.2810299999999999</c:v>
                </c:pt>
                <c:pt idx="346">
                  <c:v>1.2824800000000001</c:v>
                </c:pt>
                <c:pt idx="347">
                  <c:v>1.28392</c:v>
                </c:pt>
                <c:pt idx="348">
                  <c:v>1.2853699999999999</c:v>
                </c:pt>
                <c:pt idx="349">
                  <c:v>1.2868200000000001</c:v>
                </c:pt>
                <c:pt idx="350">
                  <c:v>1.28827</c:v>
                </c:pt>
                <c:pt idx="351">
                  <c:v>1.2897099999999999</c:v>
                </c:pt>
                <c:pt idx="352">
                  <c:v>1.2911600000000001</c:v>
                </c:pt>
                <c:pt idx="353">
                  <c:v>1.29261</c:v>
                </c:pt>
                <c:pt idx="354">
                  <c:v>1.29406</c:v>
                </c:pt>
                <c:pt idx="355">
                  <c:v>1.2955000000000001</c:v>
                </c:pt>
                <c:pt idx="356">
                  <c:v>1.29695</c:v>
                </c:pt>
                <c:pt idx="357">
                  <c:v>1.2984</c:v>
                </c:pt>
                <c:pt idx="358">
                  <c:v>1.2998499999999999</c:v>
                </c:pt>
                <c:pt idx="359">
                  <c:v>1.3012900000000001</c:v>
                </c:pt>
                <c:pt idx="360">
                  <c:v>1.30274</c:v>
                </c:pt>
                <c:pt idx="361">
                  <c:v>1.30419</c:v>
                </c:pt>
                <c:pt idx="362">
                  <c:v>1.3056399999999999</c:v>
                </c:pt>
                <c:pt idx="363">
                  <c:v>1.3070900000000001</c:v>
                </c:pt>
                <c:pt idx="364">
                  <c:v>1.30853</c:v>
                </c:pt>
                <c:pt idx="365">
                  <c:v>1.3099799999999999</c:v>
                </c:pt>
                <c:pt idx="366">
                  <c:v>1.3114300000000001</c:v>
                </c:pt>
                <c:pt idx="367">
                  <c:v>1.31288</c:v>
                </c:pt>
                <c:pt idx="368">
                  <c:v>1.31413</c:v>
                </c:pt>
                <c:pt idx="369">
                  <c:v>1.31525</c:v>
                </c:pt>
                <c:pt idx="370">
                  <c:v>1.31637</c:v>
                </c:pt>
                <c:pt idx="371">
                  <c:v>1.31749</c:v>
                </c:pt>
                <c:pt idx="372">
                  <c:v>1.3186100000000001</c:v>
                </c:pt>
                <c:pt idx="373">
                  <c:v>1.3197300000000001</c:v>
                </c:pt>
                <c:pt idx="374">
                  <c:v>1.3208500000000001</c:v>
                </c:pt>
                <c:pt idx="375">
                  <c:v>1.3219700000000001</c:v>
                </c:pt>
                <c:pt idx="376">
                  <c:v>1.3230900000000001</c:v>
                </c:pt>
                <c:pt idx="377">
                  <c:v>1.3242</c:v>
                </c:pt>
                <c:pt idx="378">
                  <c:v>1.3253200000000001</c:v>
                </c:pt>
                <c:pt idx="379">
                  <c:v>1.3264400000000001</c:v>
                </c:pt>
                <c:pt idx="380">
                  <c:v>1.3275600000000001</c:v>
                </c:pt>
                <c:pt idx="381">
                  <c:v>1.3286800000000001</c:v>
                </c:pt>
                <c:pt idx="382">
                  <c:v>1.3298000000000001</c:v>
                </c:pt>
                <c:pt idx="383">
                  <c:v>1.3309200000000001</c:v>
                </c:pt>
                <c:pt idx="384">
                  <c:v>1.3320399999999999</c:v>
                </c:pt>
                <c:pt idx="385">
                  <c:v>1.3331599999999999</c:v>
                </c:pt>
                <c:pt idx="386">
                  <c:v>1.3342799999999999</c:v>
                </c:pt>
                <c:pt idx="387">
                  <c:v>1.3353999999999999</c:v>
                </c:pt>
                <c:pt idx="388">
                  <c:v>1.3365100000000001</c:v>
                </c:pt>
                <c:pt idx="389">
                  <c:v>1.3376300000000001</c:v>
                </c:pt>
                <c:pt idx="390">
                  <c:v>1.3387500000000001</c:v>
                </c:pt>
                <c:pt idx="391">
                  <c:v>1.3398699999999999</c:v>
                </c:pt>
                <c:pt idx="392">
                  <c:v>1.3409899999999999</c:v>
                </c:pt>
                <c:pt idx="393">
                  <c:v>1.3421099999999999</c:v>
                </c:pt>
                <c:pt idx="394">
                  <c:v>1.3432299999999999</c:v>
                </c:pt>
                <c:pt idx="395">
                  <c:v>1.3443499999999999</c:v>
                </c:pt>
                <c:pt idx="396">
                  <c:v>1.3454699999999999</c:v>
                </c:pt>
                <c:pt idx="397">
                  <c:v>1.34659</c:v>
                </c:pt>
                <c:pt idx="398">
                  <c:v>1.34771</c:v>
                </c:pt>
                <c:pt idx="399">
                  <c:v>1.34883</c:v>
                </c:pt>
                <c:pt idx="400">
                  <c:v>1.3499399999999999</c:v>
                </c:pt>
                <c:pt idx="401">
                  <c:v>1.3510599999999999</c:v>
                </c:pt>
                <c:pt idx="402">
                  <c:v>1.3521799999999999</c:v>
                </c:pt>
                <c:pt idx="403">
                  <c:v>1.3532999999999999</c:v>
                </c:pt>
                <c:pt idx="404">
                  <c:v>1.35442</c:v>
                </c:pt>
                <c:pt idx="405">
                  <c:v>1.35554</c:v>
                </c:pt>
                <c:pt idx="406">
                  <c:v>1.35666</c:v>
                </c:pt>
                <c:pt idx="407">
                  <c:v>1.35778</c:v>
                </c:pt>
                <c:pt idx="408">
                  <c:v>1.3589</c:v>
                </c:pt>
                <c:pt idx="409">
                  <c:v>1.36002</c:v>
                </c:pt>
                <c:pt idx="410">
                  <c:v>1.36114</c:v>
                </c:pt>
                <c:pt idx="411">
                  <c:v>1.36226</c:v>
                </c:pt>
                <c:pt idx="412">
                  <c:v>1.3632200000000001</c:v>
                </c:pt>
                <c:pt idx="413">
                  <c:v>1.3639600000000001</c:v>
                </c:pt>
                <c:pt idx="414">
                  <c:v>1.36469</c:v>
                </c:pt>
                <c:pt idx="415">
                  <c:v>1.3654200000000001</c:v>
                </c:pt>
                <c:pt idx="416">
                  <c:v>1.36615</c:v>
                </c:pt>
                <c:pt idx="417">
                  <c:v>1.3668800000000001</c:v>
                </c:pt>
                <c:pt idx="418">
                  <c:v>1.3676200000000001</c:v>
                </c:pt>
                <c:pt idx="419">
                  <c:v>1.36835</c:v>
                </c:pt>
                <c:pt idx="420">
                  <c:v>1.3690800000000001</c:v>
                </c:pt>
                <c:pt idx="421">
                  <c:v>1.36981</c:v>
                </c:pt>
                <c:pt idx="422">
                  <c:v>1.3705400000000001</c:v>
                </c:pt>
                <c:pt idx="423">
                  <c:v>1.3712800000000001</c:v>
                </c:pt>
                <c:pt idx="424">
                  <c:v>1.37201</c:v>
                </c:pt>
                <c:pt idx="425">
                  <c:v>1.3727400000000001</c:v>
                </c:pt>
                <c:pt idx="426">
                  <c:v>1.37347</c:v>
                </c:pt>
                <c:pt idx="427">
                  <c:v>1.3742000000000001</c:v>
                </c:pt>
                <c:pt idx="428">
                  <c:v>1.3749400000000001</c:v>
                </c:pt>
                <c:pt idx="429">
                  <c:v>1.3756699999999999</c:v>
                </c:pt>
                <c:pt idx="430">
                  <c:v>1.3764000000000001</c:v>
                </c:pt>
                <c:pt idx="431">
                  <c:v>1.37713</c:v>
                </c:pt>
                <c:pt idx="432">
                  <c:v>1.3778600000000001</c:v>
                </c:pt>
                <c:pt idx="433">
                  <c:v>1.3786</c:v>
                </c:pt>
                <c:pt idx="434">
                  <c:v>1.3793299999999999</c:v>
                </c:pt>
                <c:pt idx="435">
                  <c:v>1.3800600000000001</c:v>
                </c:pt>
                <c:pt idx="436">
                  <c:v>1.38079</c:v>
                </c:pt>
                <c:pt idx="437">
                  <c:v>1.3815200000000001</c:v>
                </c:pt>
                <c:pt idx="438">
                  <c:v>1.38226</c:v>
                </c:pt>
                <c:pt idx="439">
                  <c:v>1.3829899999999999</c:v>
                </c:pt>
                <c:pt idx="440">
                  <c:v>1.3837200000000001</c:v>
                </c:pt>
                <c:pt idx="441">
                  <c:v>1.38445</c:v>
                </c:pt>
                <c:pt idx="442">
                  <c:v>1.3851800000000001</c:v>
                </c:pt>
                <c:pt idx="443">
                  <c:v>1.38592</c:v>
                </c:pt>
                <c:pt idx="444">
                  <c:v>1.3866499999999999</c:v>
                </c:pt>
                <c:pt idx="445">
                  <c:v>1.3873800000000001</c:v>
                </c:pt>
                <c:pt idx="446">
                  <c:v>1.38811</c:v>
                </c:pt>
                <c:pt idx="447">
                  <c:v>1.3888400000000001</c:v>
                </c:pt>
                <c:pt idx="448">
                  <c:v>1.38958</c:v>
                </c:pt>
                <c:pt idx="449">
                  <c:v>1.3903099999999999</c:v>
                </c:pt>
                <c:pt idx="450">
                  <c:v>1.3910400000000001</c:v>
                </c:pt>
                <c:pt idx="451">
                  <c:v>1.39177</c:v>
                </c:pt>
                <c:pt idx="452">
                  <c:v>1.3925000000000001</c:v>
                </c:pt>
                <c:pt idx="453">
                  <c:v>1.39324</c:v>
                </c:pt>
                <c:pt idx="454">
                  <c:v>1.3939699999999999</c:v>
                </c:pt>
                <c:pt idx="455">
                  <c:v>1.3947000000000001</c:v>
                </c:pt>
                <c:pt idx="456">
                  <c:v>1.39534</c:v>
                </c:pt>
                <c:pt idx="457">
                  <c:v>1.3955900000000001</c:v>
                </c:pt>
                <c:pt idx="458">
                  <c:v>1.39584</c:v>
                </c:pt>
                <c:pt idx="459">
                  <c:v>1.3960900000000001</c:v>
                </c:pt>
                <c:pt idx="460">
                  <c:v>1.3963399999999999</c:v>
                </c:pt>
                <c:pt idx="461">
                  <c:v>1.3966000000000001</c:v>
                </c:pt>
                <c:pt idx="462">
                  <c:v>1.3968499999999999</c:v>
                </c:pt>
                <c:pt idx="463">
                  <c:v>1.3971</c:v>
                </c:pt>
                <c:pt idx="464">
                  <c:v>1.3973500000000001</c:v>
                </c:pt>
                <c:pt idx="465">
                  <c:v>1.3976</c:v>
                </c:pt>
                <c:pt idx="466">
                  <c:v>1.39785</c:v>
                </c:pt>
                <c:pt idx="467">
                  <c:v>1.39811</c:v>
                </c:pt>
                <c:pt idx="468">
                  <c:v>1.39836</c:v>
                </c:pt>
                <c:pt idx="469">
                  <c:v>1.3986099999999999</c:v>
                </c:pt>
                <c:pt idx="470">
                  <c:v>1.39886</c:v>
                </c:pt>
                <c:pt idx="471">
                  <c:v>1.3991100000000001</c:v>
                </c:pt>
                <c:pt idx="472">
                  <c:v>1.3993599999999999</c:v>
                </c:pt>
                <c:pt idx="473">
                  <c:v>1.39961</c:v>
                </c:pt>
                <c:pt idx="474">
                  <c:v>1.3998699999999999</c:v>
                </c:pt>
                <c:pt idx="475">
                  <c:v>1.40012</c:v>
                </c:pt>
                <c:pt idx="476">
                  <c:v>1.4003699999999999</c:v>
                </c:pt>
                <c:pt idx="477">
                  <c:v>1.40062</c:v>
                </c:pt>
                <c:pt idx="478">
                  <c:v>1.4008700000000001</c:v>
                </c:pt>
                <c:pt idx="479">
                  <c:v>1.4011199999999999</c:v>
                </c:pt>
                <c:pt idx="480">
                  <c:v>1.40137</c:v>
                </c:pt>
                <c:pt idx="481">
                  <c:v>1.4016299999999999</c:v>
                </c:pt>
                <c:pt idx="482">
                  <c:v>1.40188</c:v>
                </c:pt>
                <c:pt idx="483">
                  <c:v>1.4021300000000001</c:v>
                </c:pt>
                <c:pt idx="484">
                  <c:v>1.40238</c:v>
                </c:pt>
                <c:pt idx="485">
                  <c:v>1.40263</c:v>
                </c:pt>
                <c:pt idx="486">
                  <c:v>1.4028799999999999</c:v>
                </c:pt>
                <c:pt idx="487">
                  <c:v>1.4031400000000001</c:v>
                </c:pt>
                <c:pt idx="488">
                  <c:v>1.4033899999999999</c:v>
                </c:pt>
                <c:pt idx="489">
                  <c:v>1.40364</c:v>
                </c:pt>
                <c:pt idx="490">
                  <c:v>1.4038900000000001</c:v>
                </c:pt>
                <c:pt idx="491">
                  <c:v>1.4041399999999999</c:v>
                </c:pt>
                <c:pt idx="492">
                  <c:v>1.40439</c:v>
                </c:pt>
                <c:pt idx="493">
                  <c:v>1.4046400000000001</c:v>
                </c:pt>
                <c:pt idx="494">
                  <c:v>1.4049</c:v>
                </c:pt>
                <c:pt idx="495">
                  <c:v>1.4051499999999999</c:v>
                </c:pt>
                <c:pt idx="496">
                  <c:v>1.4054</c:v>
                </c:pt>
                <c:pt idx="497">
                  <c:v>1.4056500000000001</c:v>
                </c:pt>
                <c:pt idx="498">
                  <c:v>1.4058999999999999</c:v>
                </c:pt>
                <c:pt idx="499">
                  <c:v>1.40615</c:v>
                </c:pt>
                <c:pt idx="500">
                  <c:v>1.4064000000000001</c:v>
                </c:pt>
                <c:pt idx="501">
                  <c:v>1.40612</c:v>
                </c:pt>
                <c:pt idx="502">
                  <c:v>1.4058299999999999</c:v>
                </c:pt>
                <c:pt idx="503">
                  <c:v>1.4055500000000001</c:v>
                </c:pt>
                <c:pt idx="504">
                  <c:v>1.40526</c:v>
                </c:pt>
                <c:pt idx="505">
                  <c:v>1.4049799999999999</c:v>
                </c:pt>
                <c:pt idx="506">
                  <c:v>1.40469</c:v>
                </c:pt>
                <c:pt idx="507">
                  <c:v>1.4044099999999999</c:v>
                </c:pt>
                <c:pt idx="508">
                  <c:v>1.40412</c:v>
                </c:pt>
                <c:pt idx="509">
                  <c:v>1.40384</c:v>
                </c:pt>
                <c:pt idx="510">
                  <c:v>1.4035500000000001</c:v>
                </c:pt>
                <c:pt idx="511">
                  <c:v>1.40326</c:v>
                </c:pt>
                <c:pt idx="512">
                  <c:v>1.4029799999999999</c:v>
                </c:pt>
                <c:pt idx="513">
                  <c:v>1.40269</c:v>
                </c:pt>
                <c:pt idx="514">
                  <c:v>1.4024099999999999</c:v>
                </c:pt>
                <c:pt idx="515">
                  <c:v>1.40212</c:v>
                </c:pt>
                <c:pt idx="516">
                  <c:v>1.40184</c:v>
                </c:pt>
                <c:pt idx="517">
                  <c:v>1.4015500000000001</c:v>
                </c:pt>
                <c:pt idx="518">
                  <c:v>1.40127</c:v>
                </c:pt>
                <c:pt idx="519">
                  <c:v>1.4009799999999999</c:v>
                </c:pt>
                <c:pt idx="520">
                  <c:v>1.40069</c:v>
                </c:pt>
                <c:pt idx="521">
                  <c:v>1.4004099999999999</c:v>
                </c:pt>
                <c:pt idx="522">
                  <c:v>1.40012</c:v>
                </c:pt>
                <c:pt idx="523">
                  <c:v>1.39984</c:v>
                </c:pt>
                <c:pt idx="524">
                  <c:v>1.3995500000000001</c:v>
                </c:pt>
                <c:pt idx="525">
                  <c:v>1.39927</c:v>
                </c:pt>
                <c:pt idx="526">
                  <c:v>1.3989799999999999</c:v>
                </c:pt>
                <c:pt idx="527">
                  <c:v>1.3987000000000001</c:v>
                </c:pt>
                <c:pt idx="528">
                  <c:v>1.3984099999999999</c:v>
                </c:pt>
                <c:pt idx="529">
                  <c:v>1.3981300000000001</c:v>
                </c:pt>
                <c:pt idx="530">
                  <c:v>1.39784</c:v>
                </c:pt>
                <c:pt idx="531">
                  <c:v>1.3975500000000001</c:v>
                </c:pt>
                <c:pt idx="532">
                  <c:v>1.39727</c:v>
                </c:pt>
                <c:pt idx="533">
                  <c:v>1.3969800000000001</c:v>
                </c:pt>
                <c:pt idx="534">
                  <c:v>1.3967000000000001</c:v>
                </c:pt>
                <c:pt idx="535">
                  <c:v>1.3964099999999999</c:v>
                </c:pt>
                <c:pt idx="536">
                  <c:v>1.3961300000000001</c:v>
                </c:pt>
                <c:pt idx="537">
                  <c:v>1.39584</c:v>
                </c:pt>
                <c:pt idx="538">
                  <c:v>1.3955599999999999</c:v>
                </c:pt>
                <c:pt idx="539">
                  <c:v>1.39527</c:v>
                </c:pt>
                <c:pt idx="540">
                  <c:v>1.3949800000000001</c:v>
                </c:pt>
                <c:pt idx="541">
                  <c:v>1.3947000000000001</c:v>
                </c:pt>
                <c:pt idx="542">
                  <c:v>1.3944099999999999</c:v>
                </c:pt>
                <c:pt idx="543">
                  <c:v>1.3941300000000001</c:v>
                </c:pt>
                <c:pt idx="544">
                  <c:v>1.39384</c:v>
                </c:pt>
                <c:pt idx="545">
                  <c:v>1.3931800000000001</c:v>
                </c:pt>
                <c:pt idx="546">
                  <c:v>1.39242</c:v>
                </c:pt>
                <c:pt idx="547">
                  <c:v>1.3916599999999999</c:v>
                </c:pt>
                <c:pt idx="548">
                  <c:v>1.3909</c:v>
                </c:pt>
                <c:pt idx="549">
                  <c:v>1.3901399999999999</c:v>
                </c:pt>
                <c:pt idx="550">
                  <c:v>1.3893899999999999</c:v>
                </c:pt>
                <c:pt idx="551">
                  <c:v>1.38863</c:v>
                </c:pt>
                <c:pt idx="552">
                  <c:v>1.3878699999999999</c:v>
                </c:pt>
                <c:pt idx="553">
                  <c:v>1.3871100000000001</c:v>
                </c:pt>
                <c:pt idx="554">
                  <c:v>1.38635</c:v>
                </c:pt>
                <c:pt idx="555">
                  <c:v>1.3855999999999999</c:v>
                </c:pt>
                <c:pt idx="556">
                  <c:v>1.3848400000000001</c:v>
                </c:pt>
                <c:pt idx="557">
                  <c:v>1.38408</c:v>
                </c:pt>
                <c:pt idx="558">
                  <c:v>1.3833200000000001</c:v>
                </c:pt>
                <c:pt idx="559">
                  <c:v>1.38256</c:v>
                </c:pt>
                <c:pt idx="560">
                  <c:v>1.38181</c:v>
                </c:pt>
                <c:pt idx="561">
                  <c:v>1.3810500000000001</c:v>
                </c:pt>
                <c:pt idx="562">
                  <c:v>1.38029</c:v>
                </c:pt>
                <c:pt idx="563">
                  <c:v>1.3795299999999999</c:v>
                </c:pt>
                <c:pt idx="564">
                  <c:v>1.3787700000000001</c:v>
                </c:pt>
                <c:pt idx="565">
                  <c:v>1.37802</c:v>
                </c:pt>
                <c:pt idx="566">
                  <c:v>1.3772599999999999</c:v>
                </c:pt>
                <c:pt idx="567">
                  <c:v>1.3765000000000001</c:v>
                </c:pt>
                <c:pt idx="568">
                  <c:v>1.37574</c:v>
                </c:pt>
                <c:pt idx="569">
                  <c:v>1.3749800000000001</c:v>
                </c:pt>
                <c:pt idx="570">
                  <c:v>1.37422</c:v>
                </c:pt>
                <c:pt idx="571">
                  <c:v>1.37347</c:v>
                </c:pt>
                <c:pt idx="572">
                  <c:v>1.3727100000000001</c:v>
                </c:pt>
                <c:pt idx="573">
                  <c:v>1.37195</c:v>
                </c:pt>
                <c:pt idx="574">
                  <c:v>1.3711899999999999</c:v>
                </c:pt>
                <c:pt idx="575">
                  <c:v>1.37043</c:v>
                </c:pt>
                <c:pt idx="576">
                  <c:v>1.36968</c:v>
                </c:pt>
                <c:pt idx="577">
                  <c:v>1.3689199999999999</c:v>
                </c:pt>
                <c:pt idx="578">
                  <c:v>1.36816</c:v>
                </c:pt>
                <c:pt idx="579">
                  <c:v>1.3673999999999999</c:v>
                </c:pt>
                <c:pt idx="580">
                  <c:v>1.3666400000000001</c:v>
                </c:pt>
                <c:pt idx="581">
                  <c:v>1.36589</c:v>
                </c:pt>
                <c:pt idx="582">
                  <c:v>1.36513</c:v>
                </c:pt>
                <c:pt idx="583">
                  <c:v>1.3643700000000001</c:v>
                </c:pt>
                <c:pt idx="584">
                  <c:v>1.36361</c:v>
                </c:pt>
                <c:pt idx="585">
                  <c:v>1.3628499999999999</c:v>
                </c:pt>
                <c:pt idx="586">
                  <c:v>1.3621000000000001</c:v>
                </c:pt>
                <c:pt idx="587">
                  <c:v>1.36134</c:v>
                </c:pt>
                <c:pt idx="588">
                  <c:v>1.3605799999999999</c:v>
                </c:pt>
                <c:pt idx="589">
                  <c:v>1.3595900000000001</c:v>
                </c:pt>
                <c:pt idx="590">
                  <c:v>1.3584499999999999</c:v>
                </c:pt>
                <c:pt idx="591">
                  <c:v>1.35731</c:v>
                </c:pt>
                <c:pt idx="592">
                  <c:v>1.3561700000000001</c:v>
                </c:pt>
                <c:pt idx="593">
                  <c:v>1.35504</c:v>
                </c:pt>
                <c:pt idx="594">
                  <c:v>1.3539000000000001</c:v>
                </c:pt>
                <c:pt idx="595">
                  <c:v>1.35276</c:v>
                </c:pt>
                <c:pt idx="596">
                  <c:v>1.35162</c:v>
                </c:pt>
                <c:pt idx="597">
                  <c:v>1.3504799999999999</c:v>
                </c:pt>
                <c:pt idx="598">
                  <c:v>1.34935</c:v>
                </c:pt>
                <c:pt idx="599">
                  <c:v>1.3482099999999999</c:v>
                </c:pt>
                <c:pt idx="600">
                  <c:v>1.34707</c:v>
                </c:pt>
                <c:pt idx="601">
                  <c:v>1.3459300000000001</c:v>
                </c:pt>
                <c:pt idx="602">
                  <c:v>1.3447899999999999</c:v>
                </c:pt>
                <c:pt idx="603">
                  <c:v>1.3436600000000001</c:v>
                </c:pt>
                <c:pt idx="604">
                  <c:v>1.3425199999999999</c:v>
                </c:pt>
                <c:pt idx="605">
                  <c:v>1.34138</c:v>
                </c:pt>
                <c:pt idx="606">
                  <c:v>1.3402400000000001</c:v>
                </c:pt>
                <c:pt idx="607">
                  <c:v>1.3391</c:v>
                </c:pt>
                <c:pt idx="608">
                  <c:v>1.3379700000000001</c:v>
                </c:pt>
                <c:pt idx="609">
                  <c:v>1.33683</c:v>
                </c:pt>
                <c:pt idx="610">
                  <c:v>1.33569</c:v>
                </c:pt>
                <c:pt idx="611">
                  <c:v>1.3345499999999999</c:v>
                </c:pt>
                <c:pt idx="612">
                  <c:v>1.33341</c:v>
                </c:pt>
                <c:pt idx="613">
                  <c:v>1.3322799999999999</c:v>
                </c:pt>
                <c:pt idx="614">
                  <c:v>1.33114</c:v>
                </c:pt>
                <c:pt idx="615">
                  <c:v>1.33</c:v>
                </c:pt>
                <c:pt idx="616">
                  <c:v>1.3288599999999999</c:v>
                </c:pt>
                <c:pt idx="617">
                  <c:v>1.32772</c:v>
                </c:pt>
                <c:pt idx="618">
                  <c:v>1.3265899999999999</c:v>
                </c:pt>
                <c:pt idx="619">
                  <c:v>1.32545</c:v>
                </c:pt>
                <c:pt idx="620">
                  <c:v>1.3243100000000001</c:v>
                </c:pt>
                <c:pt idx="621">
                  <c:v>1.32317</c:v>
                </c:pt>
                <c:pt idx="622">
                  <c:v>1.32203</c:v>
                </c:pt>
                <c:pt idx="623">
                  <c:v>1.3209</c:v>
                </c:pt>
                <c:pt idx="624">
                  <c:v>1.31976</c:v>
                </c:pt>
                <c:pt idx="625">
                  <c:v>1.3186199999999999</c:v>
                </c:pt>
                <c:pt idx="626">
                  <c:v>1.31748</c:v>
                </c:pt>
                <c:pt idx="627">
                  <c:v>1.3163400000000001</c:v>
                </c:pt>
                <c:pt idx="628">
                  <c:v>1.31521</c:v>
                </c:pt>
                <c:pt idx="629">
                  <c:v>1.3140700000000001</c:v>
                </c:pt>
                <c:pt idx="630">
                  <c:v>1.3129299999999999</c:v>
                </c:pt>
                <c:pt idx="631">
                  <c:v>1.31179</c:v>
                </c:pt>
                <c:pt idx="632">
                  <c:v>1.3106500000000001</c:v>
                </c:pt>
                <c:pt idx="633">
                  <c:v>1.30938</c:v>
                </c:pt>
                <c:pt idx="634">
                  <c:v>1.30792</c:v>
                </c:pt>
                <c:pt idx="635">
                  <c:v>1.30646</c:v>
                </c:pt>
                <c:pt idx="636">
                  <c:v>1.3049999999999999</c:v>
                </c:pt>
                <c:pt idx="637">
                  <c:v>1.3035399999999999</c:v>
                </c:pt>
                <c:pt idx="638">
                  <c:v>1.3020799999999999</c:v>
                </c:pt>
                <c:pt idx="639">
                  <c:v>1.3006200000000001</c:v>
                </c:pt>
                <c:pt idx="640">
                  <c:v>1.2991600000000001</c:v>
                </c:pt>
                <c:pt idx="641">
                  <c:v>1.2977000000000001</c:v>
                </c:pt>
                <c:pt idx="642">
                  <c:v>1.2962400000000001</c:v>
                </c:pt>
                <c:pt idx="643">
                  <c:v>1.29478</c:v>
                </c:pt>
                <c:pt idx="644">
                  <c:v>1.29332</c:v>
                </c:pt>
                <c:pt idx="645">
                  <c:v>1.29186</c:v>
                </c:pt>
                <c:pt idx="646">
                  <c:v>1.2904</c:v>
                </c:pt>
                <c:pt idx="647">
                  <c:v>1.28894</c:v>
                </c:pt>
                <c:pt idx="648">
                  <c:v>1.28748</c:v>
                </c:pt>
                <c:pt idx="649">
                  <c:v>1.2860199999999999</c:v>
                </c:pt>
                <c:pt idx="650">
                  <c:v>1.2845599999999999</c:v>
                </c:pt>
                <c:pt idx="651">
                  <c:v>1.2830999999999999</c:v>
                </c:pt>
                <c:pt idx="652">
                  <c:v>1.2816399999999999</c:v>
                </c:pt>
                <c:pt idx="653">
                  <c:v>1.2801800000000001</c:v>
                </c:pt>
                <c:pt idx="654">
                  <c:v>1.2787200000000001</c:v>
                </c:pt>
                <c:pt idx="655">
                  <c:v>1.2772600000000001</c:v>
                </c:pt>
                <c:pt idx="656">
                  <c:v>1.2758</c:v>
                </c:pt>
                <c:pt idx="657">
                  <c:v>1.27434</c:v>
                </c:pt>
                <c:pt idx="658">
                  <c:v>1.27288</c:v>
                </c:pt>
                <c:pt idx="659">
                  <c:v>1.27142</c:v>
                </c:pt>
                <c:pt idx="660">
                  <c:v>1.2699499999999999</c:v>
                </c:pt>
                <c:pt idx="661">
                  <c:v>1.2684899999999999</c:v>
                </c:pt>
                <c:pt idx="662">
                  <c:v>1.2670300000000001</c:v>
                </c:pt>
                <c:pt idx="663">
                  <c:v>1.2655700000000001</c:v>
                </c:pt>
                <c:pt idx="664">
                  <c:v>1.2641100000000001</c:v>
                </c:pt>
                <c:pt idx="665">
                  <c:v>1.2626500000000001</c:v>
                </c:pt>
                <c:pt idx="666">
                  <c:v>1.26119</c:v>
                </c:pt>
                <c:pt idx="667">
                  <c:v>1.25973</c:v>
                </c:pt>
                <c:pt idx="668">
                  <c:v>1.25827</c:v>
                </c:pt>
                <c:pt idx="669">
                  <c:v>1.25681</c:v>
                </c:pt>
                <c:pt idx="670">
                  <c:v>1.25535</c:v>
                </c:pt>
                <c:pt idx="671">
                  <c:v>1.2538899999999999</c:v>
                </c:pt>
                <c:pt idx="672">
                  <c:v>1.2524299999999999</c:v>
                </c:pt>
                <c:pt idx="673">
                  <c:v>1.2509699999999999</c:v>
                </c:pt>
                <c:pt idx="674">
                  <c:v>1.2495099999999999</c:v>
                </c:pt>
                <c:pt idx="675">
                  <c:v>1.2480500000000001</c:v>
                </c:pt>
                <c:pt idx="676">
                  <c:v>1.2465900000000001</c:v>
                </c:pt>
                <c:pt idx="677">
                  <c:v>1.2450699999999999</c:v>
                </c:pt>
                <c:pt idx="678">
                  <c:v>1.24332</c:v>
                </c:pt>
                <c:pt idx="679">
                  <c:v>1.2415799999999999</c:v>
                </c:pt>
                <c:pt idx="680">
                  <c:v>1.23983</c:v>
                </c:pt>
                <c:pt idx="681">
                  <c:v>1.2380899999999999</c:v>
                </c:pt>
                <c:pt idx="682">
                  <c:v>1.23634</c:v>
                </c:pt>
                <c:pt idx="683">
                  <c:v>1.2345999999999999</c:v>
                </c:pt>
                <c:pt idx="684">
                  <c:v>1.23285</c:v>
                </c:pt>
                <c:pt idx="685">
                  <c:v>1.2311099999999999</c:v>
                </c:pt>
                <c:pt idx="686">
                  <c:v>1.22936</c:v>
                </c:pt>
                <c:pt idx="687">
                  <c:v>1.2276199999999999</c:v>
                </c:pt>
                <c:pt idx="688">
                  <c:v>1.22587</c:v>
                </c:pt>
                <c:pt idx="689">
                  <c:v>1.2241299999999999</c:v>
                </c:pt>
                <c:pt idx="690">
                  <c:v>1.22238</c:v>
                </c:pt>
                <c:pt idx="691">
                  <c:v>1.2206399999999999</c:v>
                </c:pt>
                <c:pt idx="692">
                  <c:v>1.21889</c:v>
                </c:pt>
                <c:pt idx="693">
                  <c:v>1.21715</c:v>
                </c:pt>
                <c:pt idx="694">
                  <c:v>1.2154</c:v>
                </c:pt>
                <c:pt idx="695">
                  <c:v>1.21366</c:v>
                </c:pt>
                <c:pt idx="696">
                  <c:v>1.21191</c:v>
                </c:pt>
                <c:pt idx="697">
                  <c:v>1.21017</c:v>
                </c:pt>
                <c:pt idx="698">
                  <c:v>1.20842</c:v>
                </c:pt>
                <c:pt idx="699">
                  <c:v>1.20668</c:v>
                </c:pt>
                <c:pt idx="700">
                  <c:v>1.2049300000000001</c:v>
                </c:pt>
                <c:pt idx="701">
                  <c:v>1.20319</c:v>
                </c:pt>
                <c:pt idx="702">
                  <c:v>1.2014400000000001</c:v>
                </c:pt>
                <c:pt idx="703">
                  <c:v>1.1997</c:v>
                </c:pt>
                <c:pt idx="704">
                  <c:v>1.1979500000000001</c:v>
                </c:pt>
                <c:pt idx="705">
                  <c:v>1.19621</c:v>
                </c:pt>
                <c:pt idx="706">
                  <c:v>1.1944600000000001</c:v>
                </c:pt>
                <c:pt idx="707">
                  <c:v>1.19272</c:v>
                </c:pt>
                <c:pt idx="708">
                  <c:v>1.1909700000000001</c:v>
                </c:pt>
                <c:pt idx="709">
                  <c:v>1.18923</c:v>
                </c:pt>
                <c:pt idx="710">
                  <c:v>1.1874800000000001</c:v>
                </c:pt>
                <c:pt idx="711">
                  <c:v>1.18574</c:v>
                </c:pt>
                <c:pt idx="712">
                  <c:v>1.1839900000000001</c:v>
                </c:pt>
                <c:pt idx="713">
                  <c:v>1.18225</c:v>
                </c:pt>
                <c:pt idx="714">
                  <c:v>1.1805000000000001</c:v>
                </c:pt>
                <c:pt idx="715">
                  <c:v>1.17876</c:v>
                </c:pt>
                <c:pt idx="716">
                  <c:v>1.1770099999999999</c:v>
                </c:pt>
                <c:pt idx="717">
                  <c:v>1.17527</c:v>
                </c:pt>
                <c:pt idx="718">
                  <c:v>1.1735199999999999</c:v>
                </c:pt>
                <c:pt idx="719">
                  <c:v>1.17178</c:v>
                </c:pt>
                <c:pt idx="720">
                  <c:v>1.16998</c:v>
                </c:pt>
                <c:pt idx="721">
                  <c:v>1.16787</c:v>
                </c:pt>
                <c:pt idx="722">
                  <c:v>1.1657599999999999</c:v>
                </c:pt>
                <c:pt idx="723">
                  <c:v>1.1636500000000001</c:v>
                </c:pt>
                <c:pt idx="724">
                  <c:v>1.16154</c:v>
                </c:pt>
                <c:pt idx="725">
                  <c:v>1.15944</c:v>
                </c:pt>
                <c:pt idx="726">
                  <c:v>1.15733</c:v>
                </c:pt>
                <c:pt idx="727">
                  <c:v>1.1552199999999999</c:v>
                </c:pt>
                <c:pt idx="728">
                  <c:v>1.1531100000000001</c:v>
                </c:pt>
                <c:pt idx="729">
                  <c:v>1.151</c:v>
                </c:pt>
                <c:pt idx="730">
                  <c:v>1.14889</c:v>
                </c:pt>
                <c:pt idx="731">
                  <c:v>1.1467799999999999</c:v>
                </c:pt>
                <c:pt idx="732">
                  <c:v>1.1446799999999999</c:v>
                </c:pt>
                <c:pt idx="733">
                  <c:v>1.1425700000000001</c:v>
                </c:pt>
                <c:pt idx="734">
                  <c:v>1.14046</c:v>
                </c:pt>
                <c:pt idx="735">
                  <c:v>1.13835</c:v>
                </c:pt>
                <c:pt idx="736">
                  <c:v>1.1362399999999999</c:v>
                </c:pt>
                <c:pt idx="737">
                  <c:v>1.1341300000000001</c:v>
                </c:pt>
                <c:pt idx="738">
                  <c:v>1.1320300000000001</c:v>
                </c:pt>
                <c:pt idx="739">
                  <c:v>1.12992</c:v>
                </c:pt>
                <c:pt idx="740">
                  <c:v>1.12781</c:v>
                </c:pt>
                <c:pt idx="741">
                  <c:v>1.1256999999999999</c:v>
                </c:pt>
                <c:pt idx="742">
                  <c:v>1.1235900000000001</c:v>
                </c:pt>
                <c:pt idx="743">
                  <c:v>1.12148</c:v>
                </c:pt>
                <c:pt idx="744">
                  <c:v>1.11937</c:v>
                </c:pt>
                <c:pt idx="745">
                  <c:v>1.11727</c:v>
                </c:pt>
                <c:pt idx="746">
                  <c:v>1.1151599999999999</c:v>
                </c:pt>
                <c:pt idx="747">
                  <c:v>1.1130500000000001</c:v>
                </c:pt>
                <c:pt idx="748">
                  <c:v>1.11094</c:v>
                </c:pt>
                <c:pt idx="749">
                  <c:v>1.10883</c:v>
                </c:pt>
                <c:pt idx="750">
                  <c:v>1.1067199999999999</c:v>
                </c:pt>
                <c:pt idx="751">
                  <c:v>1.1046199999999999</c:v>
                </c:pt>
                <c:pt idx="752">
                  <c:v>1.1025100000000001</c:v>
                </c:pt>
                <c:pt idx="753">
                  <c:v>1.1004</c:v>
                </c:pt>
                <c:pt idx="754">
                  <c:v>1.09829</c:v>
                </c:pt>
                <c:pt idx="755">
                  <c:v>1.0961799999999999</c:v>
                </c:pt>
                <c:pt idx="756">
                  <c:v>1.0940700000000001</c:v>
                </c:pt>
                <c:pt idx="757">
                  <c:v>1.09196</c:v>
                </c:pt>
                <c:pt idx="758">
                  <c:v>1.0898600000000001</c:v>
                </c:pt>
                <c:pt idx="759">
                  <c:v>1.08744</c:v>
                </c:pt>
                <c:pt idx="760">
                  <c:v>1.08501</c:v>
                </c:pt>
                <c:pt idx="761">
                  <c:v>1.0825899999999999</c:v>
                </c:pt>
                <c:pt idx="762">
                  <c:v>1.0801700000000001</c:v>
                </c:pt>
                <c:pt idx="763">
                  <c:v>1.0777399999999999</c:v>
                </c:pt>
                <c:pt idx="764">
                  <c:v>1.0753200000000001</c:v>
                </c:pt>
                <c:pt idx="765">
                  <c:v>1.0729</c:v>
                </c:pt>
                <c:pt idx="766">
                  <c:v>1.07047</c:v>
                </c:pt>
                <c:pt idx="767">
                  <c:v>1.0680499999999999</c:v>
                </c:pt>
                <c:pt idx="768">
                  <c:v>1.06562</c:v>
                </c:pt>
                <c:pt idx="769">
                  <c:v>1.0631999999999999</c:v>
                </c:pt>
                <c:pt idx="770">
                  <c:v>1.0607800000000001</c:v>
                </c:pt>
                <c:pt idx="771">
                  <c:v>1.0583499999999999</c:v>
                </c:pt>
                <c:pt idx="772">
                  <c:v>1.05593</c:v>
                </c:pt>
                <c:pt idx="773">
                  <c:v>1.0535099999999999</c:v>
                </c:pt>
                <c:pt idx="774">
                  <c:v>1.05108</c:v>
                </c:pt>
                <c:pt idx="775">
                  <c:v>1.0486599999999999</c:v>
                </c:pt>
                <c:pt idx="776">
                  <c:v>1.0462400000000001</c:v>
                </c:pt>
                <c:pt idx="777">
                  <c:v>1.0438099999999999</c:v>
                </c:pt>
                <c:pt idx="778">
                  <c:v>1.04139</c:v>
                </c:pt>
                <c:pt idx="779">
                  <c:v>1.0389600000000001</c:v>
                </c:pt>
                <c:pt idx="780">
                  <c:v>1.03654</c:v>
                </c:pt>
                <c:pt idx="781">
                  <c:v>1.0341199999999999</c:v>
                </c:pt>
                <c:pt idx="782">
                  <c:v>1.03169</c:v>
                </c:pt>
                <c:pt idx="783">
                  <c:v>1.0292699999999999</c:v>
                </c:pt>
                <c:pt idx="784">
                  <c:v>1.02685</c:v>
                </c:pt>
                <c:pt idx="785">
                  <c:v>1.0244200000000001</c:v>
                </c:pt>
                <c:pt idx="786">
                  <c:v>1.022</c:v>
                </c:pt>
                <c:pt idx="787">
                  <c:v>1.0195799999999999</c:v>
                </c:pt>
                <c:pt idx="788">
                  <c:v>1.01715</c:v>
                </c:pt>
                <c:pt idx="789">
                  <c:v>1.0147299999999999</c:v>
                </c:pt>
                <c:pt idx="790">
                  <c:v>1.01231</c:v>
                </c:pt>
                <c:pt idx="791">
                  <c:v>1.0098800000000001</c:v>
                </c:pt>
                <c:pt idx="792">
                  <c:v>1.0074000000000001</c:v>
                </c:pt>
                <c:pt idx="793">
                  <c:v>1.00467</c:v>
                </c:pt>
                <c:pt idx="794">
                  <c:v>1.0019400000000001</c:v>
                </c:pt>
                <c:pt idx="795">
                  <c:v>0.99921199999999999</c:v>
                </c:pt>
                <c:pt idx="796">
                  <c:v>0.99648099999999995</c:v>
                </c:pt>
                <c:pt idx="797">
                  <c:v>0.99375100000000005</c:v>
                </c:pt>
                <c:pt idx="798">
                  <c:v>0.99102000000000001</c:v>
                </c:pt>
                <c:pt idx="799">
                  <c:v>0.98828899999999997</c:v>
                </c:pt>
                <c:pt idx="800">
                  <c:v>0.98555899999999996</c:v>
                </c:pt>
                <c:pt idx="801">
                  <c:v>0.98282800000000003</c:v>
                </c:pt>
                <c:pt idx="802">
                  <c:v>0.98009800000000002</c:v>
                </c:pt>
                <c:pt idx="803">
                  <c:v>0.97736699999999999</c:v>
                </c:pt>
                <c:pt idx="804">
                  <c:v>0.97463699999999998</c:v>
                </c:pt>
                <c:pt idx="805">
                  <c:v>0.97190600000000005</c:v>
                </c:pt>
                <c:pt idx="806">
                  <c:v>0.96917600000000004</c:v>
                </c:pt>
                <c:pt idx="807">
                  <c:v>0.966445</c:v>
                </c:pt>
                <c:pt idx="808">
                  <c:v>0.96371499999999999</c:v>
                </c:pt>
                <c:pt idx="809">
                  <c:v>0.96098399999999995</c:v>
                </c:pt>
                <c:pt idx="810">
                  <c:v>0.95825400000000005</c:v>
                </c:pt>
                <c:pt idx="811">
                  <c:v>0.95552300000000001</c:v>
                </c:pt>
                <c:pt idx="812">
                  <c:v>0.952793</c:v>
                </c:pt>
                <c:pt idx="813">
                  <c:v>0.95006199999999996</c:v>
                </c:pt>
                <c:pt idx="814">
                  <c:v>0.94733199999999995</c:v>
                </c:pt>
                <c:pt idx="815">
                  <c:v>0.94460100000000002</c:v>
                </c:pt>
                <c:pt idx="816">
                  <c:v>0.94187100000000001</c:v>
                </c:pt>
                <c:pt idx="817">
                  <c:v>0.93913999999999997</c:v>
                </c:pt>
                <c:pt idx="818">
                  <c:v>0.93640999999999996</c:v>
                </c:pt>
                <c:pt idx="819">
                  <c:v>0.93367900000000004</c:v>
                </c:pt>
                <c:pt idx="820">
                  <c:v>0.930948</c:v>
                </c:pt>
                <c:pt idx="821">
                  <c:v>0.92821799999999999</c:v>
                </c:pt>
                <c:pt idx="822">
                  <c:v>0.92541899999999999</c:v>
                </c:pt>
                <c:pt idx="823">
                  <c:v>0.92238699999999996</c:v>
                </c:pt>
                <c:pt idx="824">
                  <c:v>0.91935500000000003</c:v>
                </c:pt>
                <c:pt idx="825">
                  <c:v>0.916323</c:v>
                </c:pt>
                <c:pt idx="826">
                  <c:v>0.91329099999999996</c:v>
                </c:pt>
                <c:pt idx="827">
                  <c:v>0.91025800000000001</c:v>
                </c:pt>
                <c:pt idx="828">
                  <c:v>0.90722599999999998</c:v>
                </c:pt>
                <c:pt idx="829">
                  <c:v>0.90419400000000005</c:v>
                </c:pt>
                <c:pt idx="830">
                  <c:v>0.90116200000000002</c:v>
                </c:pt>
                <c:pt idx="831">
                  <c:v>0.89812999999999998</c:v>
                </c:pt>
                <c:pt idx="832">
                  <c:v>0.89509799999999995</c:v>
                </c:pt>
                <c:pt idx="833">
                  <c:v>0.89206600000000003</c:v>
                </c:pt>
                <c:pt idx="834">
                  <c:v>0.88903399999999999</c:v>
                </c:pt>
                <c:pt idx="835">
                  <c:v>0.88600199999999996</c:v>
                </c:pt>
                <c:pt idx="836">
                  <c:v>0.88297000000000003</c:v>
                </c:pt>
                <c:pt idx="837">
                  <c:v>0.879938</c:v>
                </c:pt>
                <c:pt idx="838">
                  <c:v>0.87690500000000005</c:v>
                </c:pt>
                <c:pt idx="839">
                  <c:v>0.87387300000000001</c:v>
                </c:pt>
                <c:pt idx="840">
                  <c:v>0.87084099999999998</c:v>
                </c:pt>
                <c:pt idx="841">
                  <c:v>0.86780900000000005</c:v>
                </c:pt>
                <c:pt idx="842">
                  <c:v>0.86477700000000002</c:v>
                </c:pt>
                <c:pt idx="843">
                  <c:v>0.86174499999999998</c:v>
                </c:pt>
                <c:pt idx="844">
                  <c:v>0.85871299999999995</c:v>
                </c:pt>
                <c:pt idx="845">
                  <c:v>0.85568100000000002</c:v>
                </c:pt>
                <c:pt idx="846">
                  <c:v>0.85264899999999999</c:v>
                </c:pt>
                <c:pt idx="847">
                  <c:v>0.84961699999999996</c:v>
                </c:pt>
                <c:pt idx="848">
                  <c:v>0.846584</c:v>
                </c:pt>
                <c:pt idx="849">
                  <c:v>0.84334699999999996</c:v>
                </c:pt>
                <c:pt idx="850">
                  <c:v>0.84001899999999996</c:v>
                </c:pt>
                <c:pt idx="851">
                  <c:v>0.83669000000000004</c:v>
                </c:pt>
                <c:pt idx="852">
                  <c:v>0.83336200000000005</c:v>
                </c:pt>
                <c:pt idx="853">
                  <c:v>0.83003400000000005</c:v>
                </c:pt>
                <c:pt idx="854">
                  <c:v>0.82670500000000002</c:v>
                </c:pt>
                <c:pt idx="855">
                  <c:v>0.82337700000000003</c:v>
                </c:pt>
                <c:pt idx="856">
                  <c:v>0.82004900000000003</c:v>
                </c:pt>
                <c:pt idx="857">
                  <c:v>0.81672</c:v>
                </c:pt>
                <c:pt idx="858">
                  <c:v>0.813392</c:v>
                </c:pt>
                <c:pt idx="859">
                  <c:v>0.81006400000000001</c:v>
                </c:pt>
                <c:pt idx="860">
                  <c:v>0.80673499999999998</c:v>
                </c:pt>
                <c:pt idx="861">
                  <c:v>0.80340699999999998</c:v>
                </c:pt>
                <c:pt idx="862">
                  <c:v>0.80007899999999998</c:v>
                </c:pt>
                <c:pt idx="863">
                  <c:v>0.79674999999999996</c:v>
                </c:pt>
                <c:pt idx="864">
                  <c:v>0.79342199999999996</c:v>
                </c:pt>
                <c:pt idx="865">
                  <c:v>0.79009399999999996</c:v>
                </c:pt>
                <c:pt idx="866">
                  <c:v>0.78676500000000005</c:v>
                </c:pt>
                <c:pt idx="867">
                  <c:v>0.78343700000000005</c:v>
                </c:pt>
                <c:pt idx="868">
                  <c:v>0.78010900000000005</c:v>
                </c:pt>
                <c:pt idx="869">
                  <c:v>0.77678000000000003</c:v>
                </c:pt>
                <c:pt idx="870">
                  <c:v>0.77345200000000003</c:v>
                </c:pt>
                <c:pt idx="871">
                  <c:v>0.77012400000000003</c:v>
                </c:pt>
                <c:pt idx="872">
                  <c:v>0.76673899999999995</c:v>
                </c:pt>
                <c:pt idx="873">
                  <c:v>0.76310800000000001</c:v>
                </c:pt>
                <c:pt idx="874">
                  <c:v>0.75947699999999996</c:v>
                </c:pt>
                <c:pt idx="875">
                  <c:v>0.75584499999999999</c:v>
                </c:pt>
                <c:pt idx="876">
                  <c:v>0.75221400000000005</c:v>
                </c:pt>
                <c:pt idx="877">
                  <c:v>0.748583</c:v>
                </c:pt>
                <c:pt idx="878">
                  <c:v>0.74495199999999995</c:v>
                </c:pt>
                <c:pt idx="879">
                  <c:v>0.74132100000000001</c:v>
                </c:pt>
                <c:pt idx="880">
                  <c:v>0.73768900000000004</c:v>
                </c:pt>
                <c:pt idx="881">
                  <c:v>0.73405799999999999</c:v>
                </c:pt>
                <c:pt idx="882">
                  <c:v>0.73042700000000005</c:v>
                </c:pt>
                <c:pt idx="883">
                  <c:v>0.726796</c:v>
                </c:pt>
                <c:pt idx="884">
                  <c:v>0.72316499999999995</c:v>
                </c:pt>
                <c:pt idx="885">
                  <c:v>0.71953299999999998</c:v>
                </c:pt>
                <c:pt idx="886">
                  <c:v>0.71590200000000004</c:v>
                </c:pt>
                <c:pt idx="887">
                  <c:v>0.71227099999999999</c:v>
                </c:pt>
                <c:pt idx="888">
                  <c:v>0.70864000000000005</c:v>
                </c:pt>
                <c:pt idx="889">
                  <c:v>0.705009</c:v>
                </c:pt>
                <c:pt idx="890">
                  <c:v>0.70137700000000003</c:v>
                </c:pt>
                <c:pt idx="891">
                  <c:v>0.69774599999999998</c:v>
                </c:pt>
                <c:pt idx="892">
                  <c:v>0.69411500000000004</c:v>
                </c:pt>
                <c:pt idx="893">
                  <c:v>0.69030999999999998</c:v>
                </c:pt>
                <c:pt idx="894">
                  <c:v>0.68619600000000003</c:v>
                </c:pt>
                <c:pt idx="895">
                  <c:v>0.68208199999999997</c:v>
                </c:pt>
                <c:pt idx="896">
                  <c:v>0.67796900000000004</c:v>
                </c:pt>
                <c:pt idx="897">
                  <c:v>0.67385499999999998</c:v>
                </c:pt>
                <c:pt idx="898">
                  <c:v>0.66974100000000003</c:v>
                </c:pt>
                <c:pt idx="899">
                  <c:v>0.66562699999999997</c:v>
                </c:pt>
                <c:pt idx="900">
                  <c:v>0.66151400000000005</c:v>
                </c:pt>
                <c:pt idx="901">
                  <c:v>0.65739999999999998</c:v>
                </c:pt>
                <c:pt idx="902">
                  <c:v>0.65328600000000003</c:v>
                </c:pt>
                <c:pt idx="903">
                  <c:v>0.649173</c:v>
                </c:pt>
                <c:pt idx="904">
                  <c:v>0.64505900000000005</c:v>
                </c:pt>
                <c:pt idx="905">
                  <c:v>0.64094499999999999</c:v>
                </c:pt>
                <c:pt idx="906">
                  <c:v>0.63683100000000004</c:v>
                </c:pt>
                <c:pt idx="907">
                  <c:v>0.632718</c:v>
                </c:pt>
                <c:pt idx="908">
                  <c:v>0.62860400000000005</c:v>
                </c:pt>
                <c:pt idx="909">
                  <c:v>0.62448999999999999</c:v>
                </c:pt>
                <c:pt idx="910">
                  <c:v>0.62037600000000004</c:v>
                </c:pt>
                <c:pt idx="911">
                  <c:v>0.61626300000000001</c:v>
                </c:pt>
                <c:pt idx="912">
                  <c:v>0.61138099999999995</c:v>
                </c:pt>
                <c:pt idx="913">
                  <c:v>0.60642300000000005</c:v>
                </c:pt>
                <c:pt idx="914">
                  <c:v>0.60146599999999995</c:v>
                </c:pt>
                <c:pt idx="915">
                  <c:v>0.59650800000000004</c:v>
                </c:pt>
                <c:pt idx="916">
                  <c:v>0.59155100000000005</c:v>
                </c:pt>
                <c:pt idx="917">
                  <c:v>0.58659300000000003</c:v>
                </c:pt>
                <c:pt idx="918">
                  <c:v>0.58163600000000004</c:v>
                </c:pt>
                <c:pt idx="919">
                  <c:v>0.57667900000000005</c:v>
                </c:pt>
                <c:pt idx="920">
                  <c:v>0.57172100000000003</c:v>
                </c:pt>
                <c:pt idx="921">
                  <c:v>0.56676400000000005</c:v>
                </c:pt>
                <c:pt idx="922">
                  <c:v>0.56180600000000003</c:v>
                </c:pt>
                <c:pt idx="923">
                  <c:v>0.55684900000000004</c:v>
                </c:pt>
                <c:pt idx="924">
                  <c:v>0.55189100000000002</c:v>
                </c:pt>
                <c:pt idx="925">
                  <c:v>0.54693400000000003</c:v>
                </c:pt>
                <c:pt idx="926">
                  <c:v>0.54197600000000001</c:v>
                </c:pt>
                <c:pt idx="927">
                  <c:v>0.53701900000000002</c:v>
                </c:pt>
                <c:pt idx="928">
                  <c:v>0.53150200000000003</c:v>
                </c:pt>
                <c:pt idx="929">
                  <c:v>0.52555499999999999</c:v>
                </c:pt>
                <c:pt idx="930">
                  <c:v>0.51960799999999996</c:v>
                </c:pt>
                <c:pt idx="931">
                  <c:v>0.51366199999999995</c:v>
                </c:pt>
                <c:pt idx="932">
                  <c:v>0.50771500000000003</c:v>
                </c:pt>
                <c:pt idx="933">
                  <c:v>0.50176799999999999</c:v>
                </c:pt>
                <c:pt idx="934">
                  <c:v>0.49582100000000001</c:v>
                </c:pt>
                <c:pt idx="935">
                  <c:v>0.48987399999999998</c:v>
                </c:pt>
                <c:pt idx="936">
                  <c:v>0.483927</c:v>
                </c:pt>
                <c:pt idx="937">
                  <c:v>0.47798000000000002</c:v>
                </c:pt>
                <c:pt idx="938">
                  <c:v>0.47203400000000001</c:v>
                </c:pt>
                <c:pt idx="939">
                  <c:v>0.46608699999999997</c:v>
                </c:pt>
                <c:pt idx="940">
                  <c:v>0.46013999999999999</c:v>
                </c:pt>
                <c:pt idx="941">
                  <c:v>0.45419300000000001</c:v>
                </c:pt>
                <c:pt idx="942">
                  <c:v>0.44817400000000002</c:v>
                </c:pt>
                <c:pt idx="943">
                  <c:v>0.441384</c:v>
                </c:pt>
                <c:pt idx="944">
                  <c:v>0.43459399999999998</c:v>
                </c:pt>
                <c:pt idx="945">
                  <c:v>0.42780299999999999</c:v>
                </c:pt>
                <c:pt idx="946">
                  <c:v>0.42101300000000003</c:v>
                </c:pt>
                <c:pt idx="947">
                  <c:v>0.41422300000000001</c:v>
                </c:pt>
                <c:pt idx="948">
                  <c:v>0.40743200000000002</c:v>
                </c:pt>
                <c:pt idx="949">
                  <c:v>0.400642</c:v>
                </c:pt>
                <c:pt idx="950">
                  <c:v>0.39385199999999998</c:v>
                </c:pt>
                <c:pt idx="951">
                  <c:v>0.38706099999999999</c:v>
                </c:pt>
                <c:pt idx="952">
                  <c:v>0.38027100000000003</c:v>
                </c:pt>
                <c:pt idx="953">
                  <c:v>0.37347999999999998</c:v>
                </c:pt>
                <c:pt idx="954">
                  <c:v>0.36669000000000002</c:v>
                </c:pt>
                <c:pt idx="955">
                  <c:v>0.359738</c:v>
                </c:pt>
                <c:pt idx="956">
                  <c:v>0.35231899999999999</c:v>
                </c:pt>
                <c:pt idx="957">
                  <c:v>0.34489900000000001</c:v>
                </c:pt>
                <c:pt idx="958">
                  <c:v>0.33748</c:v>
                </c:pt>
                <c:pt idx="959">
                  <c:v>0.33006000000000002</c:v>
                </c:pt>
                <c:pt idx="960">
                  <c:v>0.32264100000000001</c:v>
                </c:pt>
                <c:pt idx="961">
                  <c:v>0.315222</c:v>
                </c:pt>
                <c:pt idx="962">
                  <c:v>0.30780200000000002</c:v>
                </c:pt>
                <c:pt idx="963">
                  <c:v>0.30038199999999998</c:v>
                </c:pt>
                <c:pt idx="964">
                  <c:v>0.29296299999999997</c:v>
                </c:pt>
                <c:pt idx="965">
                  <c:v>0.28554299999999999</c:v>
                </c:pt>
                <c:pt idx="966">
                  <c:v>0.27812399999999998</c:v>
                </c:pt>
                <c:pt idx="967">
                  <c:v>0.27033299999999999</c:v>
                </c:pt>
                <c:pt idx="968">
                  <c:v>0.26249600000000001</c:v>
                </c:pt>
                <c:pt idx="969">
                  <c:v>0.25466</c:v>
                </c:pt>
                <c:pt idx="970">
                  <c:v>0.24682399999999999</c:v>
                </c:pt>
                <c:pt idx="971">
                  <c:v>0.238987</c:v>
                </c:pt>
                <c:pt idx="972">
                  <c:v>0.231151</c:v>
                </c:pt>
                <c:pt idx="973">
                  <c:v>0.22331500000000001</c:v>
                </c:pt>
                <c:pt idx="974">
                  <c:v>0.215478</c:v>
                </c:pt>
                <c:pt idx="975">
                  <c:v>0.20764199999999999</c:v>
                </c:pt>
                <c:pt idx="976">
                  <c:v>0.19980500000000001</c:v>
                </c:pt>
                <c:pt idx="977">
                  <c:v>0.19175</c:v>
                </c:pt>
                <c:pt idx="978">
                  <c:v>0.183647</c:v>
                </c:pt>
                <c:pt idx="979">
                  <c:v>0.17554400000000001</c:v>
                </c:pt>
                <c:pt idx="980">
                  <c:v>0.16744100000000001</c:v>
                </c:pt>
                <c:pt idx="981">
                  <c:v>0.15933900000000001</c:v>
                </c:pt>
                <c:pt idx="982">
                  <c:v>0.15123600000000001</c:v>
                </c:pt>
                <c:pt idx="983">
                  <c:v>0.14313300000000001</c:v>
                </c:pt>
                <c:pt idx="984">
                  <c:v>0.13503000000000001</c:v>
                </c:pt>
                <c:pt idx="985">
                  <c:v>0.12692800000000001</c:v>
                </c:pt>
                <c:pt idx="986">
                  <c:v>0.11866</c:v>
                </c:pt>
                <c:pt idx="987">
                  <c:v>0.110376</c:v>
                </c:pt>
                <c:pt idx="988">
                  <c:v>0.102091</c:v>
                </c:pt>
                <c:pt idx="989">
                  <c:v>9.3805799999999995E-2</c:v>
                </c:pt>
                <c:pt idx="990">
                  <c:v>8.5521E-2</c:v>
                </c:pt>
                <c:pt idx="991">
                  <c:v>7.72365E-2</c:v>
                </c:pt>
                <c:pt idx="992">
                  <c:v>6.8951600000000002E-2</c:v>
                </c:pt>
                <c:pt idx="993">
                  <c:v>6.0669800000000003E-2</c:v>
                </c:pt>
                <c:pt idx="994">
                  <c:v>5.62338E-2</c:v>
                </c:pt>
                <c:pt idx="995">
                  <c:v>5.1797700000000002E-2</c:v>
                </c:pt>
                <c:pt idx="996">
                  <c:v>4.73617E-2</c:v>
                </c:pt>
                <c:pt idx="997">
                  <c:v>4.2925900000000003E-2</c:v>
                </c:pt>
                <c:pt idx="998">
                  <c:v>3.8489900000000001E-2</c:v>
                </c:pt>
                <c:pt idx="999">
                  <c:v>3.4053800000000002E-2</c:v>
                </c:pt>
                <c:pt idx="1000">
                  <c:v>0</c:v>
                </c:pt>
              </c:numCache>
            </c:numRef>
          </c:val>
          <c:smooth val="0"/>
          <c:extLst>
            <c:ext xmlns:c16="http://schemas.microsoft.com/office/drawing/2014/chart" uri="{C3380CC4-5D6E-409C-BE32-E72D297353CC}">
              <c16:uniqueId val="{00000002-497F-4229-8E22-E284F63C543B}"/>
            </c:ext>
          </c:extLst>
        </c:ser>
        <c:dLbls>
          <c:showLegendKey val="0"/>
          <c:showVal val="0"/>
          <c:showCatName val="0"/>
          <c:showSerName val="0"/>
          <c:showPercent val="0"/>
          <c:showBubbleSize val="0"/>
        </c:dLbls>
        <c:smooth val="0"/>
        <c:axId val="370874056"/>
        <c:axId val="370879632"/>
        <c:extLst>
          <c:ext xmlns:c15="http://schemas.microsoft.com/office/drawing/2012/chart" uri="{02D57815-91ED-43cb-92C2-25804820EDAC}">
            <c15:filteredLineSeries>
              <c15:ser>
                <c:idx val="0"/>
                <c:order val="0"/>
                <c:tx>
                  <c:v>5s</c:v>
                </c:tx>
                <c:spPr>
                  <a:ln w="28575" cap="rnd">
                    <a:solidFill>
                      <a:schemeClr val="accent1"/>
                    </a:solidFill>
                    <a:round/>
                  </a:ln>
                  <a:effectLst/>
                </c:spPr>
                <c:marker>
                  <c:symbol val="none"/>
                </c:marker>
                <c:cat>
                  <c:numRef>
                    <c:extLst>
                      <c:ex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c:ext uri="{02D57815-91ED-43cb-92C2-25804820EDAC}">
                        <c15:formulaRef>
                          <c15:sqref>'[5]U-4.3s'!$A$2:$A$1002</c15:sqref>
                        </c15:formulaRef>
                      </c:ext>
                    </c:extLst>
                    <c:numCache>
                      <c:formatCode>General</c:formatCode>
                      <c:ptCount val="1001"/>
                      <c:pt idx="0">
                        <c:v>0</c:v>
                      </c:pt>
                      <c:pt idx="1">
                        <c:v>3.4235000000000002E-2</c:v>
                      </c:pt>
                      <c:pt idx="2">
                        <c:v>3.8695100000000003E-2</c:v>
                      </c:pt>
                      <c:pt idx="3">
                        <c:v>4.3155100000000002E-2</c:v>
                      </c:pt>
                      <c:pt idx="4">
                        <c:v>4.7614999999999998E-2</c:v>
                      </c:pt>
                      <c:pt idx="5">
                        <c:v>5.2075099999999999E-2</c:v>
                      </c:pt>
                      <c:pt idx="6">
                        <c:v>5.6535099999999998E-2</c:v>
                      </c:pt>
                      <c:pt idx="7">
                        <c:v>6.0995199999999999E-2</c:v>
                      </c:pt>
                      <c:pt idx="8">
                        <c:v>6.9322400000000006E-2</c:v>
                      </c:pt>
                      <c:pt idx="9">
                        <c:v>7.7652700000000005E-2</c:v>
                      </c:pt>
                      <c:pt idx="10">
                        <c:v>8.5982600000000006E-2</c:v>
                      </c:pt>
                      <c:pt idx="11">
                        <c:v>9.4312900000000005E-2</c:v>
                      </c:pt>
                      <c:pt idx="12">
                        <c:v>0.102643</c:v>
                      </c:pt>
                      <c:pt idx="13">
                        <c:v>0.110973</c:v>
                      </c:pt>
                      <c:pt idx="14">
                        <c:v>0.11930399999999999</c:v>
                      </c:pt>
                      <c:pt idx="15">
                        <c:v>0.12761600000000001</c:v>
                      </c:pt>
                      <c:pt idx="16">
                        <c:v>0.135764</c:v>
                      </c:pt>
                      <c:pt idx="17">
                        <c:v>0.14391200000000001</c:v>
                      </c:pt>
                      <c:pt idx="18">
                        <c:v>0.152061</c:v>
                      </c:pt>
                      <c:pt idx="19">
                        <c:v>0.16020899999999999</c:v>
                      </c:pt>
                      <c:pt idx="20">
                        <c:v>0.16835700000000001</c:v>
                      </c:pt>
                      <c:pt idx="21">
                        <c:v>0.176506</c:v>
                      </c:pt>
                      <c:pt idx="22">
                        <c:v>0.18465300000000001</c:v>
                      </c:pt>
                      <c:pt idx="23">
                        <c:v>0.192802</c:v>
                      </c:pt>
                      <c:pt idx="24">
                        <c:v>0.200903</c:v>
                      </c:pt>
                      <c:pt idx="25">
                        <c:v>0.208784</c:v>
                      </c:pt>
                      <c:pt idx="26">
                        <c:v>0.216665</c:v>
                      </c:pt>
                      <c:pt idx="27">
                        <c:v>0.224546</c:v>
                      </c:pt>
                      <c:pt idx="28">
                        <c:v>0.23242599999999999</c:v>
                      </c:pt>
                      <c:pt idx="29">
                        <c:v>0.24030699999999999</c:v>
                      </c:pt>
                      <c:pt idx="30">
                        <c:v>0.24818799999999999</c:v>
                      </c:pt>
                      <c:pt idx="31">
                        <c:v>0.25606899999999999</c:v>
                      </c:pt>
                      <c:pt idx="32">
                        <c:v>0.26395000000000002</c:v>
                      </c:pt>
                      <c:pt idx="33">
                        <c:v>0.27183099999999999</c:v>
                      </c:pt>
                      <c:pt idx="34">
                        <c:v>0.279667</c:v>
                      </c:pt>
                      <c:pt idx="35">
                        <c:v>0.28712799999999999</c:v>
                      </c:pt>
                      <c:pt idx="36">
                        <c:v>0.29458899999999999</c:v>
                      </c:pt>
                      <c:pt idx="37">
                        <c:v>0.30205100000000001</c:v>
                      </c:pt>
                      <c:pt idx="38">
                        <c:v>0.30951200000000001</c:v>
                      </c:pt>
                      <c:pt idx="39">
                        <c:v>0.31697399999999998</c:v>
                      </c:pt>
                      <c:pt idx="40">
                        <c:v>0.32443499999999997</c:v>
                      </c:pt>
                      <c:pt idx="41">
                        <c:v>0.33189600000000002</c:v>
                      </c:pt>
                      <c:pt idx="42">
                        <c:v>0.33935799999999999</c:v>
                      </c:pt>
                      <c:pt idx="43">
                        <c:v>0.34681899999999999</c:v>
                      </c:pt>
                      <c:pt idx="44">
                        <c:v>0.35427999999999998</c:v>
                      </c:pt>
                      <c:pt idx="45">
                        <c:v>0.36174200000000001</c:v>
                      </c:pt>
                      <c:pt idx="46">
                        <c:v>0.36873099999999998</c:v>
                      </c:pt>
                      <c:pt idx="47">
                        <c:v>0.375558</c:v>
                      </c:pt>
                      <c:pt idx="48">
                        <c:v>0.38238499999999997</c:v>
                      </c:pt>
                      <c:pt idx="49">
                        <c:v>0.389212</c:v>
                      </c:pt>
                      <c:pt idx="50">
                        <c:v>0.39603899999999997</c:v>
                      </c:pt>
                      <c:pt idx="51">
                        <c:v>0.402866</c:v>
                      </c:pt>
                      <c:pt idx="52">
                        <c:v>0.40969299999999997</c:v>
                      </c:pt>
                      <c:pt idx="53">
                        <c:v>0.41652</c:v>
                      </c:pt>
                      <c:pt idx="54">
                        <c:v>0.42334699999999997</c:v>
                      </c:pt>
                      <c:pt idx="55">
                        <c:v>0.430174</c:v>
                      </c:pt>
                      <c:pt idx="56">
                        <c:v>0.43700099999999997</c:v>
                      </c:pt>
                      <c:pt idx="57">
                        <c:v>0.443828</c:v>
                      </c:pt>
                      <c:pt idx="58">
                        <c:v>0.45065500000000003</c:v>
                      </c:pt>
                      <c:pt idx="59">
                        <c:v>0.456704</c:v>
                      </c:pt>
                      <c:pt idx="60">
                        <c:v>0.46267999999999998</c:v>
                      </c:pt>
                      <c:pt idx="61">
                        <c:v>0.46865600000000002</c:v>
                      </c:pt>
                      <c:pt idx="62">
                        <c:v>0.474632</c:v>
                      </c:pt>
                      <c:pt idx="63">
                        <c:v>0.48060900000000001</c:v>
                      </c:pt>
                      <c:pt idx="64">
                        <c:v>0.48658499999999999</c:v>
                      </c:pt>
                      <c:pt idx="65">
                        <c:v>0.49256100000000003</c:v>
                      </c:pt>
                      <c:pt idx="66">
                        <c:v>0.49853700000000001</c:v>
                      </c:pt>
                      <c:pt idx="67">
                        <c:v>0.50451299999999999</c:v>
                      </c:pt>
                      <c:pt idx="68">
                        <c:v>0.51048899999999997</c:v>
                      </c:pt>
                      <c:pt idx="69">
                        <c:v>0.51646599999999998</c:v>
                      </c:pt>
                      <c:pt idx="70">
                        <c:v>0.52244199999999996</c:v>
                      </c:pt>
                      <c:pt idx="71">
                        <c:v>0.52841800000000005</c:v>
                      </c:pt>
                      <c:pt idx="72">
                        <c:v>0.53439400000000004</c:v>
                      </c:pt>
                      <c:pt idx="73">
                        <c:v>0.539937</c:v>
                      </c:pt>
                      <c:pt idx="74">
                        <c:v>0.54491500000000004</c:v>
                      </c:pt>
                      <c:pt idx="75">
                        <c:v>0.54989399999999999</c:v>
                      </c:pt>
                      <c:pt idx="76">
                        <c:v>0.55487299999999995</c:v>
                      </c:pt>
                      <c:pt idx="77">
                        <c:v>0.55985099999999999</c:v>
                      </c:pt>
                      <c:pt idx="78">
                        <c:v>0.56483000000000005</c:v>
                      </c:pt>
                      <c:pt idx="79">
                        <c:v>0.56980799999999998</c:v>
                      </c:pt>
                      <c:pt idx="80">
                        <c:v>0.57478700000000005</c:v>
                      </c:pt>
                      <c:pt idx="81">
                        <c:v>0.57976499999999997</c:v>
                      </c:pt>
                      <c:pt idx="82">
                        <c:v>0.58474400000000004</c:v>
                      </c:pt>
                      <c:pt idx="83">
                        <c:v>0.58972199999999997</c:v>
                      </c:pt>
                      <c:pt idx="84">
                        <c:v>0.59470100000000004</c:v>
                      </c:pt>
                      <c:pt idx="85">
                        <c:v>0.59967999999999999</c:v>
                      </c:pt>
                      <c:pt idx="86">
                        <c:v>0.60465800000000003</c:v>
                      </c:pt>
                      <c:pt idx="87">
                        <c:v>0.60963699999999998</c:v>
                      </c:pt>
                      <c:pt idx="88">
                        <c:v>0.61461500000000002</c:v>
                      </c:pt>
                      <c:pt idx="89">
                        <c:v>0.61951800000000001</c:v>
                      </c:pt>
                      <c:pt idx="90">
                        <c:v>0.62364799999999998</c:v>
                      </c:pt>
                      <c:pt idx="91">
                        <c:v>0.62777899999999998</c:v>
                      </c:pt>
                      <c:pt idx="92">
                        <c:v>0.63190900000000005</c:v>
                      </c:pt>
                      <c:pt idx="93">
                        <c:v>0.63603900000000002</c:v>
                      </c:pt>
                      <c:pt idx="94">
                        <c:v>0.64016899999999999</c:v>
                      </c:pt>
                      <c:pt idx="95">
                        <c:v>0.64429999999999998</c:v>
                      </c:pt>
                      <c:pt idx="96">
                        <c:v>0.64842999999999995</c:v>
                      </c:pt>
                      <c:pt idx="97">
                        <c:v>0.65256000000000003</c:v>
                      </c:pt>
                      <c:pt idx="98">
                        <c:v>0.65669100000000002</c:v>
                      </c:pt>
                      <c:pt idx="99">
                        <c:v>0.66082099999999999</c:v>
                      </c:pt>
                      <c:pt idx="100">
                        <c:v>0.66495099999999996</c:v>
                      </c:pt>
                      <c:pt idx="101">
                        <c:v>0.66908100000000004</c:v>
                      </c:pt>
                      <c:pt idx="102">
                        <c:v>0.67321200000000003</c:v>
                      </c:pt>
                      <c:pt idx="103">
                        <c:v>0.677342</c:v>
                      </c:pt>
                      <c:pt idx="104">
                        <c:v>0.68147199999999997</c:v>
                      </c:pt>
                      <c:pt idx="105">
                        <c:v>0.68560200000000004</c:v>
                      </c:pt>
                      <c:pt idx="106">
                        <c:v>0.68973300000000004</c:v>
                      </c:pt>
                      <c:pt idx="107">
                        <c:v>0.69386300000000001</c:v>
                      </c:pt>
                      <c:pt idx="108">
                        <c:v>0.697685</c:v>
                      </c:pt>
                      <c:pt idx="109">
                        <c:v>0.70133299999999998</c:v>
                      </c:pt>
                      <c:pt idx="110">
                        <c:v>0.70498099999999997</c:v>
                      </c:pt>
                      <c:pt idx="111">
                        <c:v>0.70862899999999995</c:v>
                      </c:pt>
                      <c:pt idx="112">
                        <c:v>0.71227700000000005</c:v>
                      </c:pt>
                      <c:pt idx="113">
                        <c:v>0.71592500000000003</c:v>
                      </c:pt>
                      <c:pt idx="114">
                        <c:v>0.71957300000000002</c:v>
                      </c:pt>
                      <c:pt idx="115">
                        <c:v>0.723221</c:v>
                      </c:pt>
                      <c:pt idx="116">
                        <c:v>0.72686899999999999</c:v>
                      </c:pt>
                      <c:pt idx="117">
                        <c:v>0.73051699999999997</c:v>
                      </c:pt>
                      <c:pt idx="118">
                        <c:v>0.73416499999999996</c:v>
                      </c:pt>
                      <c:pt idx="119">
                        <c:v>0.73781300000000005</c:v>
                      </c:pt>
                      <c:pt idx="120">
                        <c:v>0.74146199999999995</c:v>
                      </c:pt>
                      <c:pt idx="121">
                        <c:v>0.74511000000000005</c:v>
                      </c:pt>
                      <c:pt idx="122">
                        <c:v>0.74875800000000003</c:v>
                      </c:pt>
                      <c:pt idx="123">
                        <c:v>0.75240600000000002</c:v>
                      </c:pt>
                      <c:pt idx="124">
                        <c:v>0.756054</c:v>
                      </c:pt>
                      <c:pt idx="125">
                        <c:v>0.75970199999999999</c:v>
                      </c:pt>
                      <c:pt idx="126">
                        <c:v>0.76334999999999997</c:v>
                      </c:pt>
                      <c:pt idx="127">
                        <c:v>0.76699799999999996</c:v>
                      </c:pt>
                      <c:pt idx="128">
                        <c:v>0.77064600000000005</c:v>
                      </c:pt>
                      <c:pt idx="129">
                        <c:v>0.77404700000000004</c:v>
                      </c:pt>
                      <c:pt idx="130">
                        <c:v>0.77739199999999997</c:v>
                      </c:pt>
                      <c:pt idx="131">
                        <c:v>0.78073700000000001</c:v>
                      </c:pt>
                      <c:pt idx="132">
                        <c:v>0.78408199999999995</c:v>
                      </c:pt>
                      <c:pt idx="133">
                        <c:v>0.78742699999999999</c:v>
                      </c:pt>
                      <c:pt idx="134">
                        <c:v>0.79077200000000003</c:v>
                      </c:pt>
                      <c:pt idx="135">
                        <c:v>0.79411699999999996</c:v>
                      </c:pt>
                      <c:pt idx="136">
                        <c:v>0.79746099999999998</c:v>
                      </c:pt>
                      <c:pt idx="137">
                        <c:v>0.80080600000000002</c:v>
                      </c:pt>
                      <c:pt idx="138">
                        <c:v>0.80415099999999995</c:v>
                      </c:pt>
                      <c:pt idx="139">
                        <c:v>0.80749599999999999</c:v>
                      </c:pt>
                      <c:pt idx="140">
                        <c:v>0.81084100000000003</c:v>
                      </c:pt>
                      <c:pt idx="141">
                        <c:v>0.81418599999999997</c:v>
                      </c:pt>
                      <c:pt idx="142">
                        <c:v>0.81753100000000001</c:v>
                      </c:pt>
                      <c:pt idx="143">
                        <c:v>0.82087600000000005</c:v>
                      </c:pt>
                      <c:pt idx="144">
                        <c:v>0.82422099999999998</c:v>
                      </c:pt>
                      <c:pt idx="145">
                        <c:v>0.827565</c:v>
                      </c:pt>
                      <c:pt idx="146">
                        <c:v>0.83091000000000004</c:v>
                      </c:pt>
                      <c:pt idx="147">
                        <c:v>0.83425499999999997</c:v>
                      </c:pt>
                      <c:pt idx="148">
                        <c:v>0.83760000000000001</c:v>
                      </c:pt>
                      <c:pt idx="149">
                        <c:v>0.84094500000000005</c:v>
                      </c:pt>
                      <c:pt idx="150">
                        <c:v>0.84428999999999998</c:v>
                      </c:pt>
                      <c:pt idx="151">
                        <c:v>0.84763500000000003</c:v>
                      </c:pt>
                      <c:pt idx="152">
                        <c:v>0.85088799999999998</c:v>
                      </c:pt>
                      <c:pt idx="153">
                        <c:v>0.853935</c:v>
                      </c:pt>
                      <c:pt idx="154">
                        <c:v>0.85698099999999999</c:v>
                      </c:pt>
                      <c:pt idx="155">
                        <c:v>0.86002800000000001</c:v>
                      </c:pt>
                      <c:pt idx="156">
                        <c:v>0.86307400000000001</c:v>
                      </c:pt>
                      <c:pt idx="157">
                        <c:v>0.86612100000000003</c:v>
                      </c:pt>
                      <c:pt idx="158">
                        <c:v>0.86916800000000005</c:v>
                      </c:pt>
                      <c:pt idx="159">
                        <c:v>0.87221400000000004</c:v>
                      </c:pt>
                      <c:pt idx="160">
                        <c:v>0.87526099999999996</c:v>
                      </c:pt>
                      <c:pt idx="161">
                        <c:v>0.87830699999999995</c:v>
                      </c:pt>
                      <c:pt idx="162">
                        <c:v>0.88135399999999997</c:v>
                      </c:pt>
                      <c:pt idx="163">
                        <c:v>0.88439999999999996</c:v>
                      </c:pt>
                      <c:pt idx="164">
                        <c:v>0.88744699999999999</c:v>
                      </c:pt>
                      <c:pt idx="165">
                        <c:v>0.89049400000000001</c:v>
                      </c:pt>
                      <c:pt idx="166">
                        <c:v>0.89354</c:v>
                      </c:pt>
                      <c:pt idx="167">
                        <c:v>0.89658700000000002</c:v>
                      </c:pt>
                      <c:pt idx="168">
                        <c:v>0.89963300000000002</c:v>
                      </c:pt>
                      <c:pt idx="169">
                        <c:v>0.90268000000000004</c:v>
                      </c:pt>
                      <c:pt idx="170">
                        <c:v>0.90572600000000003</c:v>
                      </c:pt>
                      <c:pt idx="171">
                        <c:v>0.90877300000000005</c:v>
                      </c:pt>
                      <c:pt idx="172">
                        <c:v>0.91181999999999996</c:v>
                      </c:pt>
                      <c:pt idx="173">
                        <c:v>0.91486599999999996</c:v>
                      </c:pt>
                      <c:pt idx="174">
                        <c:v>0.91791299999999998</c:v>
                      </c:pt>
                      <c:pt idx="175">
                        <c:v>0.92095899999999997</c:v>
                      </c:pt>
                      <c:pt idx="176">
                        <c:v>0.92400599999999999</c:v>
                      </c:pt>
                      <c:pt idx="177">
                        <c:v>0.92705199999999999</c:v>
                      </c:pt>
                      <c:pt idx="178">
                        <c:v>0.93009900000000001</c:v>
                      </c:pt>
                      <c:pt idx="179">
                        <c:v>0.93291100000000005</c:v>
                      </c:pt>
                      <c:pt idx="180">
                        <c:v>0.93565299999999996</c:v>
                      </c:pt>
                      <c:pt idx="181">
                        <c:v>0.93839499999999998</c:v>
                      </c:pt>
                      <c:pt idx="182">
                        <c:v>0.941137</c:v>
                      </c:pt>
                      <c:pt idx="183">
                        <c:v>0.94387900000000002</c:v>
                      </c:pt>
                      <c:pt idx="184">
                        <c:v>0.94662199999999996</c:v>
                      </c:pt>
                      <c:pt idx="185">
                        <c:v>0.94936399999999999</c:v>
                      </c:pt>
                      <c:pt idx="186">
                        <c:v>0.95210600000000001</c:v>
                      </c:pt>
                      <c:pt idx="187">
                        <c:v>0.95484800000000003</c:v>
                      </c:pt>
                      <c:pt idx="188">
                        <c:v>0.95759000000000005</c:v>
                      </c:pt>
                      <c:pt idx="189">
                        <c:v>0.96033299999999999</c:v>
                      </c:pt>
                      <c:pt idx="190">
                        <c:v>0.96307500000000001</c:v>
                      </c:pt>
                      <c:pt idx="191">
                        <c:v>0.96581700000000004</c:v>
                      </c:pt>
                      <c:pt idx="192">
                        <c:v>0.96855899999999995</c:v>
                      </c:pt>
                      <c:pt idx="193">
                        <c:v>0.971302</c:v>
                      </c:pt>
                      <c:pt idx="194">
                        <c:v>0.97404400000000002</c:v>
                      </c:pt>
                      <c:pt idx="195">
                        <c:v>0.97678600000000004</c:v>
                      </c:pt>
                      <c:pt idx="196">
                        <c:v>0.97952799999999995</c:v>
                      </c:pt>
                      <c:pt idx="197">
                        <c:v>0.98226999999999998</c:v>
                      </c:pt>
                      <c:pt idx="198">
                        <c:v>0.98501300000000003</c:v>
                      </c:pt>
                      <c:pt idx="199">
                        <c:v>0.98775500000000005</c:v>
                      </c:pt>
                      <c:pt idx="200">
                        <c:v>0.99049699999999996</c:v>
                      </c:pt>
                      <c:pt idx="201">
                        <c:v>0.99323899999999998</c:v>
                      </c:pt>
                      <c:pt idx="202">
                        <c:v>0.99598200000000003</c:v>
                      </c:pt>
                      <c:pt idx="203">
                        <c:v>0.99872399999999995</c:v>
                      </c:pt>
                      <c:pt idx="204">
                        <c:v>1.0014700000000001</c:v>
                      </c:pt>
                      <c:pt idx="205">
                        <c:v>1.00421</c:v>
                      </c:pt>
                      <c:pt idx="206">
                        <c:v>1.00695</c:v>
                      </c:pt>
                      <c:pt idx="207">
                        <c:v>1.00969</c:v>
                      </c:pt>
                      <c:pt idx="208">
                        <c:v>1.0124299999999999</c:v>
                      </c:pt>
                      <c:pt idx="209">
                        <c:v>1.01492</c:v>
                      </c:pt>
                      <c:pt idx="210">
                        <c:v>1.01735</c:v>
                      </c:pt>
                      <c:pt idx="211">
                        <c:v>1.0197799999999999</c:v>
                      </c:pt>
                      <c:pt idx="212">
                        <c:v>1.0222199999999999</c:v>
                      </c:pt>
                      <c:pt idx="213">
                        <c:v>1.0246500000000001</c:v>
                      </c:pt>
                      <c:pt idx="214">
                        <c:v>1.02708</c:v>
                      </c:pt>
                      <c:pt idx="215">
                        <c:v>1.0295099999999999</c:v>
                      </c:pt>
                      <c:pt idx="216">
                        <c:v>1.0319400000000001</c:v>
                      </c:pt>
                      <c:pt idx="217">
                        <c:v>1.03437</c:v>
                      </c:pt>
                      <c:pt idx="218">
                        <c:v>1.03681</c:v>
                      </c:pt>
                      <c:pt idx="219">
                        <c:v>1.0392399999999999</c:v>
                      </c:pt>
                      <c:pt idx="220">
                        <c:v>1.0416700000000001</c:v>
                      </c:pt>
                      <c:pt idx="221">
                        <c:v>1.0441</c:v>
                      </c:pt>
                      <c:pt idx="222">
                        <c:v>1.04653</c:v>
                      </c:pt>
                      <c:pt idx="223">
                        <c:v>1.0489599999999999</c:v>
                      </c:pt>
                      <c:pt idx="224">
                        <c:v>1.05139</c:v>
                      </c:pt>
                      <c:pt idx="225">
                        <c:v>1.05383</c:v>
                      </c:pt>
                      <c:pt idx="226">
                        <c:v>1.05626</c:v>
                      </c:pt>
                      <c:pt idx="227">
                        <c:v>1.0586899999999999</c:v>
                      </c:pt>
                      <c:pt idx="228">
                        <c:v>1.0611200000000001</c:v>
                      </c:pt>
                      <c:pt idx="229">
                        <c:v>1.06355</c:v>
                      </c:pt>
                      <c:pt idx="230">
                        <c:v>1.0659799999999999</c:v>
                      </c:pt>
                      <c:pt idx="231">
                        <c:v>1.0684100000000001</c:v>
                      </c:pt>
                      <c:pt idx="232">
                        <c:v>1.0708500000000001</c:v>
                      </c:pt>
                      <c:pt idx="233">
                        <c:v>1.07328</c:v>
                      </c:pt>
                      <c:pt idx="234">
                        <c:v>1.0757099999999999</c:v>
                      </c:pt>
                      <c:pt idx="235">
                        <c:v>1.0781400000000001</c:v>
                      </c:pt>
                      <c:pt idx="236">
                        <c:v>1.08057</c:v>
                      </c:pt>
                      <c:pt idx="237">
                        <c:v>1.083</c:v>
                      </c:pt>
                      <c:pt idx="238">
                        <c:v>1.0854299999999999</c:v>
                      </c:pt>
                      <c:pt idx="239">
                        <c:v>1.0878699999999999</c:v>
                      </c:pt>
                      <c:pt idx="240">
                        <c:v>1.0903</c:v>
                      </c:pt>
                      <c:pt idx="241">
                        <c:v>1.09273</c:v>
                      </c:pt>
                      <c:pt idx="242">
                        <c:v>1.0951599999999999</c:v>
                      </c:pt>
                      <c:pt idx="243">
                        <c:v>1.09727</c:v>
                      </c:pt>
                      <c:pt idx="244">
                        <c:v>1.09938</c:v>
                      </c:pt>
                      <c:pt idx="245">
                        <c:v>1.1014900000000001</c:v>
                      </c:pt>
                      <c:pt idx="246">
                        <c:v>1.1035999999999999</c:v>
                      </c:pt>
                      <c:pt idx="247">
                        <c:v>1.10571</c:v>
                      </c:pt>
                      <c:pt idx="248">
                        <c:v>1.10782</c:v>
                      </c:pt>
                      <c:pt idx="249">
                        <c:v>1.1099300000000001</c:v>
                      </c:pt>
                      <c:pt idx="250">
                        <c:v>1.1120399999999999</c:v>
                      </c:pt>
                      <c:pt idx="251">
                        <c:v>1.11415</c:v>
                      </c:pt>
                      <c:pt idx="252">
                        <c:v>1.11626</c:v>
                      </c:pt>
                      <c:pt idx="253">
                        <c:v>1.1183799999999999</c:v>
                      </c:pt>
                      <c:pt idx="254">
                        <c:v>1.12049</c:v>
                      </c:pt>
                      <c:pt idx="255">
                        <c:v>1.1226</c:v>
                      </c:pt>
                      <c:pt idx="256">
                        <c:v>1.1247100000000001</c:v>
                      </c:pt>
                      <c:pt idx="257">
                        <c:v>1.1268199999999999</c:v>
                      </c:pt>
                      <c:pt idx="258">
                        <c:v>1.12893</c:v>
                      </c:pt>
                      <c:pt idx="259">
                        <c:v>1.13104</c:v>
                      </c:pt>
                      <c:pt idx="260">
                        <c:v>1.1331500000000001</c:v>
                      </c:pt>
                      <c:pt idx="261">
                        <c:v>1.1352599999999999</c:v>
                      </c:pt>
                      <c:pt idx="262">
                        <c:v>1.13737</c:v>
                      </c:pt>
                      <c:pt idx="263">
                        <c:v>1.13948</c:v>
                      </c:pt>
                      <c:pt idx="264">
                        <c:v>1.1415900000000001</c:v>
                      </c:pt>
                      <c:pt idx="265">
                        <c:v>1.14371</c:v>
                      </c:pt>
                      <c:pt idx="266">
                        <c:v>1.1458200000000001</c:v>
                      </c:pt>
                      <c:pt idx="267">
                        <c:v>1.1479299999999999</c:v>
                      </c:pt>
                      <c:pt idx="268">
                        <c:v>1.15004</c:v>
                      </c:pt>
                      <c:pt idx="269">
                        <c:v>1.15215</c:v>
                      </c:pt>
                      <c:pt idx="270">
                        <c:v>1.1542600000000001</c:v>
                      </c:pt>
                      <c:pt idx="271">
                        <c:v>1.1563699999999999</c:v>
                      </c:pt>
                      <c:pt idx="272">
                        <c:v>1.15848</c:v>
                      </c:pt>
                      <c:pt idx="273">
                        <c:v>1.16059</c:v>
                      </c:pt>
                      <c:pt idx="274">
                        <c:v>1.1627000000000001</c:v>
                      </c:pt>
                      <c:pt idx="275">
                        <c:v>1.1648099999999999</c:v>
                      </c:pt>
                      <c:pt idx="276">
                        <c:v>1.16692</c:v>
                      </c:pt>
                      <c:pt idx="277">
                        <c:v>1.1690400000000001</c:v>
                      </c:pt>
                      <c:pt idx="278">
                        <c:v>1.1711499999999999</c:v>
                      </c:pt>
                      <c:pt idx="279">
                        <c:v>1.17326</c:v>
                      </c:pt>
                      <c:pt idx="280">
                        <c:v>1.17537</c:v>
                      </c:pt>
                      <c:pt idx="281">
                        <c:v>1.17716</c:v>
                      </c:pt>
                      <c:pt idx="282">
                        <c:v>1.1789000000000001</c:v>
                      </c:pt>
                      <c:pt idx="283">
                        <c:v>1.1806399999999999</c:v>
                      </c:pt>
                      <c:pt idx="284">
                        <c:v>1.18238</c:v>
                      </c:pt>
                      <c:pt idx="285">
                        <c:v>1.1841299999999999</c:v>
                      </c:pt>
                      <c:pt idx="286">
                        <c:v>1.18587</c:v>
                      </c:pt>
                      <c:pt idx="287">
                        <c:v>1.1876100000000001</c:v>
                      </c:pt>
                      <c:pt idx="288">
                        <c:v>1.1893499999999999</c:v>
                      </c:pt>
                      <c:pt idx="289">
                        <c:v>1.19109</c:v>
                      </c:pt>
                      <c:pt idx="290">
                        <c:v>1.1928300000000001</c:v>
                      </c:pt>
                      <c:pt idx="291">
                        <c:v>1.1945699999999999</c:v>
                      </c:pt>
                      <c:pt idx="292">
                        <c:v>1.19631</c:v>
                      </c:pt>
                      <c:pt idx="293">
                        <c:v>1.1980500000000001</c:v>
                      </c:pt>
                      <c:pt idx="294">
                        <c:v>1.1997899999999999</c:v>
                      </c:pt>
                      <c:pt idx="295">
                        <c:v>1.20153</c:v>
                      </c:pt>
                      <c:pt idx="296">
                        <c:v>1.2032700000000001</c:v>
                      </c:pt>
                      <c:pt idx="297">
                        <c:v>1.2050099999999999</c:v>
                      </c:pt>
                      <c:pt idx="298">
                        <c:v>1.20675</c:v>
                      </c:pt>
                      <c:pt idx="299">
                        <c:v>1.2084900000000001</c:v>
                      </c:pt>
                      <c:pt idx="300">
                        <c:v>1.2102299999999999</c:v>
                      </c:pt>
                      <c:pt idx="301">
                        <c:v>1.21197</c:v>
                      </c:pt>
                      <c:pt idx="302">
                        <c:v>1.2137100000000001</c:v>
                      </c:pt>
                      <c:pt idx="303">
                        <c:v>1.21546</c:v>
                      </c:pt>
                      <c:pt idx="304">
                        <c:v>1.2172000000000001</c:v>
                      </c:pt>
                      <c:pt idx="305">
                        <c:v>1.2189399999999999</c:v>
                      </c:pt>
                      <c:pt idx="306">
                        <c:v>1.22068</c:v>
                      </c:pt>
                      <c:pt idx="307">
                        <c:v>1.2224200000000001</c:v>
                      </c:pt>
                      <c:pt idx="308">
                        <c:v>1.2241599999999999</c:v>
                      </c:pt>
                      <c:pt idx="309">
                        <c:v>1.2259</c:v>
                      </c:pt>
                      <c:pt idx="310">
                        <c:v>1.2276400000000001</c:v>
                      </c:pt>
                      <c:pt idx="311">
                        <c:v>1.2293799999999999</c:v>
                      </c:pt>
                      <c:pt idx="312">
                        <c:v>1.23112</c:v>
                      </c:pt>
                      <c:pt idx="313">
                        <c:v>1.2328600000000001</c:v>
                      </c:pt>
                      <c:pt idx="314">
                        <c:v>1.2345999999999999</c:v>
                      </c:pt>
                      <c:pt idx="315">
                        <c:v>1.23634</c:v>
                      </c:pt>
                      <c:pt idx="316">
                        <c:v>1.2380800000000001</c:v>
                      </c:pt>
                      <c:pt idx="317">
                        <c:v>1.2398199999999999</c:v>
                      </c:pt>
                      <c:pt idx="318">
                        <c:v>1.24156</c:v>
                      </c:pt>
                      <c:pt idx="319">
                        <c:v>1.2433000000000001</c:v>
                      </c:pt>
                      <c:pt idx="320">
                        <c:v>1.2450399999999999</c:v>
                      </c:pt>
                      <c:pt idx="321">
                        <c:v>1.2467900000000001</c:v>
                      </c:pt>
                      <c:pt idx="322">
                        <c:v>1.2485299999999999</c:v>
                      </c:pt>
                      <c:pt idx="323">
                        <c:v>1.25027</c:v>
                      </c:pt>
                      <c:pt idx="324">
                        <c:v>1.2517799999999999</c:v>
                      </c:pt>
                      <c:pt idx="325">
                        <c:v>1.2532300000000001</c:v>
                      </c:pt>
                      <c:pt idx="326">
                        <c:v>1.25467</c:v>
                      </c:pt>
                      <c:pt idx="327">
                        <c:v>1.2561199999999999</c:v>
                      </c:pt>
                      <c:pt idx="328">
                        <c:v>1.2575700000000001</c:v>
                      </c:pt>
                      <c:pt idx="329">
                        <c:v>1.25902</c:v>
                      </c:pt>
                      <c:pt idx="330">
                        <c:v>1.26047</c:v>
                      </c:pt>
                      <c:pt idx="331">
                        <c:v>1.2619100000000001</c:v>
                      </c:pt>
                      <c:pt idx="332">
                        <c:v>1.26336</c:v>
                      </c:pt>
                      <c:pt idx="333">
                        <c:v>1.26481</c:v>
                      </c:pt>
                      <c:pt idx="334">
                        <c:v>1.2662599999999999</c:v>
                      </c:pt>
                      <c:pt idx="335">
                        <c:v>1.2677</c:v>
                      </c:pt>
                      <c:pt idx="336">
                        <c:v>1.26915</c:v>
                      </c:pt>
                      <c:pt idx="337">
                        <c:v>1.2706</c:v>
                      </c:pt>
                      <c:pt idx="338">
                        <c:v>1.2720499999999999</c:v>
                      </c:pt>
                      <c:pt idx="339">
                        <c:v>1.2735000000000001</c:v>
                      </c:pt>
                      <c:pt idx="340">
                        <c:v>1.27494</c:v>
                      </c:pt>
                      <c:pt idx="341">
                        <c:v>1.2763899999999999</c:v>
                      </c:pt>
                      <c:pt idx="342">
                        <c:v>1.2778400000000001</c:v>
                      </c:pt>
                      <c:pt idx="343">
                        <c:v>1.27929</c:v>
                      </c:pt>
                      <c:pt idx="344">
                        <c:v>1.2807299999999999</c:v>
                      </c:pt>
                      <c:pt idx="345">
                        <c:v>1.2821800000000001</c:v>
                      </c:pt>
                      <c:pt idx="346">
                        <c:v>1.28363</c:v>
                      </c:pt>
                      <c:pt idx="347">
                        <c:v>1.28508</c:v>
                      </c:pt>
                      <c:pt idx="348">
                        <c:v>1.28653</c:v>
                      </c:pt>
                      <c:pt idx="349">
                        <c:v>1.2879700000000001</c:v>
                      </c:pt>
                      <c:pt idx="350">
                        <c:v>1.28942</c:v>
                      </c:pt>
                      <c:pt idx="351">
                        <c:v>1.29087</c:v>
                      </c:pt>
                      <c:pt idx="352">
                        <c:v>1.2923199999999999</c:v>
                      </c:pt>
                      <c:pt idx="353">
                        <c:v>1.29376</c:v>
                      </c:pt>
                      <c:pt idx="354">
                        <c:v>1.29521</c:v>
                      </c:pt>
                      <c:pt idx="355">
                        <c:v>1.2966599999999999</c:v>
                      </c:pt>
                      <c:pt idx="356">
                        <c:v>1.2981100000000001</c:v>
                      </c:pt>
                      <c:pt idx="357">
                        <c:v>1.29956</c:v>
                      </c:pt>
                      <c:pt idx="358">
                        <c:v>1.3009999999999999</c:v>
                      </c:pt>
                      <c:pt idx="359">
                        <c:v>1.3024500000000001</c:v>
                      </c:pt>
                      <c:pt idx="360">
                        <c:v>1.3039000000000001</c:v>
                      </c:pt>
                      <c:pt idx="361">
                        <c:v>1.30535</c:v>
                      </c:pt>
                      <c:pt idx="362">
                        <c:v>1.3067899999999999</c:v>
                      </c:pt>
                      <c:pt idx="363">
                        <c:v>1.3082400000000001</c:v>
                      </c:pt>
                      <c:pt idx="364">
                        <c:v>1.30969</c:v>
                      </c:pt>
                      <c:pt idx="365">
                        <c:v>1.31114</c:v>
                      </c:pt>
                      <c:pt idx="366">
                        <c:v>1.3125899999999999</c:v>
                      </c:pt>
                      <c:pt idx="367">
                        <c:v>1.31403</c:v>
                      </c:pt>
                      <c:pt idx="368">
                        <c:v>1.3152900000000001</c:v>
                      </c:pt>
                      <c:pt idx="369">
                        <c:v>1.3164</c:v>
                      </c:pt>
                      <c:pt idx="370">
                        <c:v>1.31752</c:v>
                      </c:pt>
                      <c:pt idx="371">
                        <c:v>1.31864</c:v>
                      </c:pt>
                      <c:pt idx="372">
                        <c:v>1.31975</c:v>
                      </c:pt>
                      <c:pt idx="373">
                        <c:v>1.32087</c:v>
                      </c:pt>
                      <c:pt idx="374">
                        <c:v>1.32199</c:v>
                      </c:pt>
                      <c:pt idx="375">
                        <c:v>1.32311</c:v>
                      </c:pt>
                      <c:pt idx="376">
                        <c:v>1.32422</c:v>
                      </c:pt>
                      <c:pt idx="377">
                        <c:v>1.32534</c:v>
                      </c:pt>
                      <c:pt idx="378">
                        <c:v>1.32646</c:v>
                      </c:pt>
                      <c:pt idx="379">
                        <c:v>1.3275699999999999</c:v>
                      </c:pt>
                      <c:pt idx="380">
                        <c:v>1.3286899999999999</c:v>
                      </c:pt>
                      <c:pt idx="381">
                        <c:v>1.3298099999999999</c:v>
                      </c:pt>
                      <c:pt idx="382">
                        <c:v>1.3309200000000001</c:v>
                      </c:pt>
                      <c:pt idx="383">
                        <c:v>1.3320399999999999</c:v>
                      </c:pt>
                      <c:pt idx="384">
                        <c:v>1.3331599999999999</c:v>
                      </c:pt>
                      <c:pt idx="385">
                        <c:v>1.3342700000000001</c:v>
                      </c:pt>
                      <c:pt idx="386">
                        <c:v>1.3353900000000001</c:v>
                      </c:pt>
                      <c:pt idx="387">
                        <c:v>1.3365100000000001</c:v>
                      </c:pt>
                      <c:pt idx="388">
                        <c:v>1.33762</c:v>
                      </c:pt>
                      <c:pt idx="389">
                        <c:v>1.33874</c:v>
                      </c:pt>
                      <c:pt idx="390">
                        <c:v>1.3398600000000001</c:v>
                      </c:pt>
                      <c:pt idx="391">
                        <c:v>1.34097</c:v>
                      </c:pt>
                      <c:pt idx="392">
                        <c:v>1.34209</c:v>
                      </c:pt>
                      <c:pt idx="393">
                        <c:v>1.34321</c:v>
                      </c:pt>
                      <c:pt idx="394">
                        <c:v>1.34432</c:v>
                      </c:pt>
                      <c:pt idx="395">
                        <c:v>1.34544</c:v>
                      </c:pt>
                      <c:pt idx="396">
                        <c:v>1.34656</c:v>
                      </c:pt>
                      <c:pt idx="397">
                        <c:v>1.3476699999999999</c:v>
                      </c:pt>
                      <c:pt idx="398">
                        <c:v>1.3487899999999999</c:v>
                      </c:pt>
                      <c:pt idx="399">
                        <c:v>1.3499099999999999</c:v>
                      </c:pt>
                      <c:pt idx="400">
                        <c:v>1.3510200000000001</c:v>
                      </c:pt>
                      <c:pt idx="401">
                        <c:v>1.3521399999999999</c:v>
                      </c:pt>
                      <c:pt idx="402">
                        <c:v>1.3532599999999999</c:v>
                      </c:pt>
                      <c:pt idx="403">
                        <c:v>1.3543700000000001</c:v>
                      </c:pt>
                      <c:pt idx="404">
                        <c:v>1.3554900000000001</c:v>
                      </c:pt>
                      <c:pt idx="405">
                        <c:v>1.3566100000000001</c:v>
                      </c:pt>
                      <c:pt idx="406">
                        <c:v>1.35772</c:v>
                      </c:pt>
                      <c:pt idx="407">
                        <c:v>1.35884</c:v>
                      </c:pt>
                      <c:pt idx="408">
                        <c:v>1.3599600000000001</c:v>
                      </c:pt>
                      <c:pt idx="409">
                        <c:v>1.36107</c:v>
                      </c:pt>
                      <c:pt idx="410">
                        <c:v>1.36219</c:v>
                      </c:pt>
                      <c:pt idx="411">
                        <c:v>1.36331</c:v>
                      </c:pt>
                      <c:pt idx="412">
                        <c:v>1.3642700000000001</c:v>
                      </c:pt>
                      <c:pt idx="413">
                        <c:v>1.365</c:v>
                      </c:pt>
                      <c:pt idx="414">
                        <c:v>1.3657300000000001</c:v>
                      </c:pt>
                      <c:pt idx="415">
                        <c:v>1.3664499999999999</c:v>
                      </c:pt>
                      <c:pt idx="416">
                        <c:v>1.3671800000000001</c:v>
                      </c:pt>
                      <c:pt idx="417">
                        <c:v>1.36791</c:v>
                      </c:pt>
                      <c:pt idx="418">
                        <c:v>1.36863</c:v>
                      </c:pt>
                      <c:pt idx="419">
                        <c:v>1.3693599999999999</c:v>
                      </c:pt>
                      <c:pt idx="420">
                        <c:v>1.37008</c:v>
                      </c:pt>
                      <c:pt idx="421">
                        <c:v>1.3708100000000001</c:v>
                      </c:pt>
                      <c:pt idx="422">
                        <c:v>1.37154</c:v>
                      </c:pt>
                      <c:pt idx="423">
                        <c:v>1.37226</c:v>
                      </c:pt>
                      <c:pt idx="424">
                        <c:v>1.3729899999999999</c:v>
                      </c:pt>
                      <c:pt idx="425">
                        <c:v>1.3737200000000001</c:v>
                      </c:pt>
                      <c:pt idx="426">
                        <c:v>1.3744400000000001</c:v>
                      </c:pt>
                      <c:pt idx="427">
                        <c:v>1.37517</c:v>
                      </c:pt>
                      <c:pt idx="428">
                        <c:v>1.3758999999999999</c:v>
                      </c:pt>
                      <c:pt idx="429">
                        <c:v>1.37662</c:v>
                      </c:pt>
                      <c:pt idx="430">
                        <c:v>1.3773500000000001</c:v>
                      </c:pt>
                      <c:pt idx="431">
                        <c:v>1.37808</c:v>
                      </c:pt>
                      <c:pt idx="432">
                        <c:v>1.3788</c:v>
                      </c:pt>
                      <c:pt idx="433">
                        <c:v>1.3795299999999999</c:v>
                      </c:pt>
                      <c:pt idx="434">
                        <c:v>1.38026</c:v>
                      </c:pt>
                      <c:pt idx="435">
                        <c:v>1.3809800000000001</c:v>
                      </c:pt>
                      <c:pt idx="436">
                        <c:v>1.38171</c:v>
                      </c:pt>
                      <c:pt idx="437">
                        <c:v>1.3824399999999999</c:v>
                      </c:pt>
                      <c:pt idx="438">
                        <c:v>1.3831599999999999</c:v>
                      </c:pt>
                      <c:pt idx="439">
                        <c:v>1.3838900000000001</c:v>
                      </c:pt>
                      <c:pt idx="440">
                        <c:v>1.38462</c:v>
                      </c:pt>
                      <c:pt idx="441">
                        <c:v>1.38534</c:v>
                      </c:pt>
                      <c:pt idx="442">
                        <c:v>1.3860699999999999</c:v>
                      </c:pt>
                      <c:pt idx="443">
                        <c:v>1.3868</c:v>
                      </c:pt>
                      <c:pt idx="444">
                        <c:v>1.3875200000000001</c:v>
                      </c:pt>
                      <c:pt idx="445">
                        <c:v>1.38825</c:v>
                      </c:pt>
                      <c:pt idx="446">
                        <c:v>1.3889800000000001</c:v>
                      </c:pt>
                      <c:pt idx="447">
                        <c:v>1.3896999999999999</c:v>
                      </c:pt>
                      <c:pt idx="448">
                        <c:v>1.3904300000000001</c:v>
                      </c:pt>
                      <c:pt idx="449">
                        <c:v>1.39116</c:v>
                      </c:pt>
                      <c:pt idx="450">
                        <c:v>1.39188</c:v>
                      </c:pt>
                      <c:pt idx="451">
                        <c:v>1.3926099999999999</c:v>
                      </c:pt>
                      <c:pt idx="452">
                        <c:v>1.39333</c:v>
                      </c:pt>
                      <c:pt idx="453">
                        <c:v>1.3940600000000001</c:v>
                      </c:pt>
                      <c:pt idx="454">
                        <c:v>1.39479</c:v>
                      </c:pt>
                      <c:pt idx="455">
                        <c:v>1.39551</c:v>
                      </c:pt>
                      <c:pt idx="456">
                        <c:v>1.39615</c:v>
                      </c:pt>
                      <c:pt idx="457">
                        <c:v>1.39639</c:v>
                      </c:pt>
                      <c:pt idx="458">
                        <c:v>1.39663</c:v>
                      </c:pt>
                      <c:pt idx="459">
                        <c:v>1.3968700000000001</c:v>
                      </c:pt>
                      <c:pt idx="460">
                        <c:v>1.3971100000000001</c:v>
                      </c:pt>
                      <c:pt idx="461">
                        <c:v>1.3973599999999999</c:v>
                      </c:pt>
                      <c:pt idx="462">
                        <c:v>1.3976</c:v>
                      </c:pt>
                      <c:pt idx="463">
                        <c:v>1.39784</c:v>
                      </c:pt>
                      <c:pt idx="464">
                        <c:v>1.39808</c:v>
                      </c:pt>
                      <c:pt idx="465">
                        <c:v>1.39832</c:v>
                      </c:pt>
                      <c:pt idx="466">
                        <c:v>1.39856</c:v>
                      </c:pt>
                      <c:pt idx="467">
                        <c:v>1.3988100000000001</c:v>
                      </c:pt>
                      <c:pt idx="468">
                        <c:v>1.3990499999999999</c:v>
                      </c:pt>
                      <c:pt idx="469">
                        <c:v>1.3992899999999999</c:v>
                      </c:pt>
                      <c:pt idx="470">
                        <c:v>1.3995299999999999</c:v>
                      </c:pt>
                      <c:pt idx="471">
                        <c:v>1.39977</c:v>
                      </c:pt>
                      <c:pt idx="472">
                        <c:v>1.40001</c:v>
                      </c:pt>
                      <c:pt idx="473">
                        <c:v>1.4002600000000001</c:v>
                      </c:pt>
                      <c:pt idx="474">
                        <c:v>1.4005000000000001</c:v>
                      </c:pt>
                      <c:pt idx="475">
                        <c:v>1.4007400000000001</c:v>
                      </c:pt>
                      <c:pt idx="476">
                        <c:v>1.4009799999999999</c:v>
                      </c:pt>
                      <c:pt idx="477">
                        <c:v>1.4012199999999999</c:v>
                      </c:pt>
                      <c:pt idx="478">
                        <c:v>1.4014599999999999</c:v>
                      </c:pt>
                      <c:pt idx="479">
                        <c:v>1.40171</c:v>
                      </c:pt>
                      <c:pt idx="480">
                        <c:v>1.40195</c:v>
                      </c:pt>
                      <c:pt idx="481">
                        <c:v>1.40219</c:v>
                      </c:pt>
                      <c:pt idx="482">
                        <c:v>1.4024300000000001</c:v>
                      </c:pt>
                      <c:pt idx="483">
                        <c:v>1.4026700000000001</c:v>
                      </c:pt>
                      <c:pt idx="484">
                        <c:v>1.4029199999999999</c:v>
                      </c:pt>
                      <c:pt idx="485">
                        <c:v>1.40316</c:v>
                      </c:pt>
                      <c:pt idx="486">
                        <c:v>1.4034</c:v>
                      </c:pt>
                      <c:pt idx="487">
                        <c:v>1.40364</c:v>
                      </c:pt>
                      <c:pt idx="488">
                        <c:v>1.40388</c:v>
                      </c:pt>
                      <c:pt idx="489">
                        <c:v>1.40412</c:v>
                      </c:pt>
                      <c:pt idx="490">
                        <c:v>1.4043699999999999</c:v>
                      </c:pt>
                      <c:pt idx="491">
                        <c:v>1.4046099999999999</c:v>
                      </c:pt>
                      <c:pt idx="492">
                        <c:v>1.4048499999999999</c:v>
                      </c:pt>
                      <c:pt idx="493">
                        <c:v>1.40509</c:v>
                      </c:pt>
                      <c:pt idx="494">
                        <c:v>1.40533</c:v>
                      </c:pt>
                      <c:pt idx="495">
                        <c:v>1.40557</c:v>
                      </c:pt>
                      <c:pt idx="496">
                        <c:v>1.4058200000000001</c:v>
                      </c:pt>
                      <c:pt idx="497">
                        <c:v>1.4060600000000001</c:v>
                      </c:pt>
                      <c:pt idx="498">
                        <c:v>1.4063000000000001</c:v>
                      </c:pt>
                      <c:pt idx="499">
                        <c:v>1.4065399999999999</c:v>
                      </c:pt>
                      <c:pt idx="500">
                        <c:v>1.4067799999999999</c:v>
                      </c:pt>
                      <c:pt idx="501">
                        <c:v>1.40649</c:v>
                      </c:pt>
                      <c:pt idx="502">
                        <c:v>1.4061900000000001</c:v>
                      </c:pt>
                      <c:pt idx="503">
                        <c:v>1.4058900000000001</c:v>
                      </c:pt>
                      <c:pt idx="504">
                        <c:v>1.4056</c:v>
                      </c:pt>
                      <c:pt idx="505">
                        <c:v>1.4053</c:v>
                      </c:pt>
                      <c:pt idx="506">
                        <c:v>1.405</c:v>
                      </c:pt>
                      <c:pt idx="507">
                        <c:v>1.4047099999999999</c:v>
                      </c:pt>
                      <c:pt idx="508">
                        <c:v>1.4044099999999999</c:v>
                      </c:pt>
                      <c:pt idx="509">
                        <c:v>1.40411</c:v>
                      </c:pt>
                      <c:pt idx="510">
                        <c:v>1.4038200000000001</c:v>
                      </c:pt>
                      <c:pt idx="511">
                        <c:v>1.4035200000000001</c:v>
                      </c:pt>
                      <c:pt idx="512">
                        <c:v>1.40323</c:v>
                      </c:pt>
                      <c:pt idx="513">
                        <c:v>1.40293</c:v>
                      </c:pt>
                      <c:pt idx="514">
                        <c:v>1.40263</c:v>
                      </c:pt>
                      <c:pt idx="515">
                        <c:v>1.4023399999999999</c:v>
                      </c:pt>
                      <c:pt idx="516">
                        <c:v>1.40204</c:v>
                      </c:pt>
                      <c:pt idx="517">
                        <c:v>1.40174</c:v>
                      </c:pt>
                      <c:pt idx="518">
                        <c:v>1.4014500000000001</c:v>
                      </c:pt>
                      <c:pt idx="519">
                        <c:v>1.4011499999999999</c:v>
                      </c:pt>
                      <c:pt idx="520">
                        <c:v>1.4008499999999999</c:v>
                      </c:pt>
                      <c:pt idx="521">
                        <c:v>1.40056</c:v>
                      </c:pt>
                      <c:pt idx="522">
                        <c:v>1.4002600000000001</c:v>
                      </c:pt>
                      <c:pt idx="523">
                        <c:v>1.3999600000000001</c:v>
                      </c:pt>
                      <c:pt idx="524">
                        <c:v>1.39967</c:v>
                      </c:pt>
                      <c:pt idx="525">
                        <c:v>1.39937</c:v>
                      </c:pt>
                      <c:pt idx="526">
                        <c:v>1.3990800000000001</c:v>
                      </c:pt>
                      <c:pt idx="527">
                        <c:v>1.3987799999999999</c:v>
                      </c:pt>
                      <c:pt idx="528">
                        <c:v>1.3984799999999999</c:v>
                      </c:pt>
                      <c:pt idx="529">
                        <c:v>1.39819</c:v>
                      </c:pt>
                      <c:pt idx="530">
                        <c:v>1.3978900000000001</c:v>
                      </c:pt>
                      <c:pt idx="531">
                        <c:v>1.3975900000000001</c:v>
                      </c:pt>
                      <c:pt idx="532">
                        <c:v>1.3973</c:v>
                      </c:pt>
                      <c:pt idx="533">
                        <c:v>1.397</c:v>
                      </c:pt>
                      <c:pt idx="534">
                        <c:v>1.3967000000000001</c:v>
                      </c:pt>
                      <c:pt idx="535">
                        <c:v>1.3964099999999999</c:v>
                      </c:pt>
                      <c:pt idx="536">
                        <c:v>1.39611</c:v>
                      </c:pt>
                      <c:pt idx="537">
                        <c:v>1.3958200000000001</c:v>
                      </c:pt>
                      <c:pt idx="538">
                        <c:v>1.3955200000000001</c:v>
                      </c:pt>
                      <c:pt idx="539">
                        <c:v>1.3952199999999999</c:v>
                      </c:pt>
                      <c:pt idx="540">
                        <c:v>1.39493</c:v>
                      </c:pt>
                      <c:pt idx="541">
                        <c:v>1.39463</c:v>
                      </c:pt>
                      <c:pt idx="542">
                        <c:v>1.3943300000000001</c:v>
                      </c:pt>
                      <c:pt idx="543">
                        <c:v>1.3940399999999999</c:v>
                      </c:pt>
                      <c:pt idx="544">
                        <c:v>1.39374</c:v>
                      </c:pt>
                      <c:pt idx="545">
                        <c:v>1.39307</c:v>
                      </c:pt>
                      <c:pt idx="546">
                        <c:v>1.3923000000000001</c:v>
                      </c:pt>
                      <c:pt idx="547">
                        <c:v>1.3915299999999999</c:v>
                      </c:pt>
                      <c:pt idx="548">
                        <c:v>1.3907700000000001</c:v>
                      </c:pt>
                      <c:pt idx="549">
                        <c:v>1.39</c:v>
                      </c:pt>
                      <c:pt idx="550">
                        <c:v>1.38924</c:v>
                      </c:pt>
                      <c:pt idx="551">
                        <c:v>1.3884700000000001</c:v>
                      </c:pt>
                      <c:pt idx="552">
                        <c:v>1.38771</c:v>
                      </c:pt>
                      <c:pt idx="553">
                        <c:v>1.3869400000000001</c:v>
                      </c:pt>
                      <c:pt idx="554">
                        <c:v>1.38618</c:v>
                      </c:pt>
                      <c:pt idx="555">
                        <c:v>1.38541</c:v>
                      </c:pt>
                      <c:pt idx="556">
                        <c:v>1.3846499999999999</c:v>
                      </c:pt>
                      <c:pt idx="557">
                        <c:v>1.38388</c:v>
                      </c:pt>
                      <c:pt idx="558">
                        <c:v>1.3831100000000001</c:v>
                      </c:pt>
                      <c:pt idx="559">
                        <c:v>1.38235</c:v>
                      </c:pt>
                      <c:pt idx="560">
                        <c:v>1.38158</c:v>
                      </c:pt>
                      <c:pt idx="561">
                        <c:v>1.3808199999999999</c:v>
                      </c:pt>
                      <c:pt idx="562">
                        <c:v>1.38005</c:v>
                      </c:pt>
                      <c:pt idx="563">
                        <c:v>1.3792899999999999</c:v>
                      </c:pt>
                      <c:pt idx="564">
                        <c:v>1.37852</c:v>
                      </c:pt>
                      <c:pt idx="565">
                        <c:v>1.3777600000000001</c:v>
                      </c:pt>
                      <c:pt idx="566">
                        <c:v>1.3769899999999999</c:v>
                      </c:pt>
                      <c:pt idx="567">
                        <c:v>1.37622</c:v>
                      </c:pt>
                      <c:pt idx="568">
                        <c:v>1.3754599999999999</c:v>
                      </c:pt>
                      <c:pt idx="569">
                        <c:v>1.37469</c:v>
                      </c:pt>
                      <c:pt idx="570">
                        <c:v>1.3739300000000001</c:v>
                      </c:pt>
                      <c:pt idx="571">
                        <c:v>1.3731599999999999</c:v>
                      </c:pt>
                      <c:pt idx="572">
                        <c:v>1.3724000000000001</c:v>
                      </c:pt>
                      <c:pt idx="573">
                        <c:v>1.3716299999999999</c:v>
                      </c:pt>
                      <c:pt idx="574">
                        <c:v>1.37087</c:v>
                      </c:pt>
                      <c:pt idx="575">
                        <c:v>1.3701000000000001</c:v>
                      </c:pt>
                      <c:pt idx="576">
                        <c:v>1.36934</c:v>
                      </c:pt>
                      <c:pt idx="577">
                        <c:v>1.3685700000000001</c:v>
                      </c:pt>
                      <c:pt idx="578">
                        <c:v>1.3677999999999999</c:v>
                      </c:pt>
                      <c:pt idx="579">
                        <c:v>1.36704</c:v>
                      </c:pt>
                      <c:pt idx="580">
                        <c:v>1.3662700000000001</c:v>
                      </c:pt>
                      <c:pt idx="581">
                        <c:v>1.36551</c:v>
                      </c:pt>
                      <c:pt idx="582">
                        <c:v>1.3647400000000001</c:v>
                      </c:pt>
                      <c:pt idx="583">
                        <c:v>1.36398</c:v>
                      </c:pt>
                      <c:pt idx="584">
                        <c:v>1.36321</c:v>
                      </c:pt>
                      <c:pt idx="585">
                        <c:v>1.3624499999999999</c:v>
                      </c:pt>
                      <c:pt idx="586">
                        <c:v>1.36168</c:v>
                      </c:pt>
                      <c:pt idx="587">
                        <c:v>1.3609199999999999</c:v>
                      </c:pt>
                      <c:pt idx="588">
                        <c:v>1.36015</c:v>
                      </c:pt>
                      <c:pt idx="589">
                        <c:v>1.3591500000000001</c:v>
                      </c:pt>
                      <c:pt idx="590">
                        <c:v>1.3580099999999999</c:v>
                      </c:pt>
                      <c:pt idx="591">
                        <c:v>1.35687</c:v>
                      </c:pt>
                      <c:pt idx="592">
                        <c:v>1.3557300000000001</c:v>
                      </c:pt>
                      <c:pt idx="593">
                        <c:v>1.35459</c:v>
                      </c:pt>
                      <c:pt idx="594">
                        <c:v>1.35344</c:v>
                      </c:pt>
                      <c:pt idx="595">
                        <c:v>1.3523000000000001</c:v>
                      </c:pt>
                      <c:pt idx="596">
                        <c:v>1.3511599999999999</c:v>
                      </c:pt>
                      <c:pt idx="597">
                        <c:v>1.35002</c:v>
                      </c:pt>
                      <c:pt idx="598">
                        <c:v>1.3488800000000001</c:v>
                      </c:pt>
                      <c:pt idx="599">
                        <c:v>1.3477399999999999</c:v>
                      </c:pt>
                      <c:pt idx="600">
                        <c:v>1.34659</c:v>
                      </c:pt>
                      <c:pt idx="601">
                        <c:v>1.34545</c:v>
                      </c:pt>
                      <c:pt idx="602">
                        <c:v>1.3443099999999999</c:v>
                      </c:pt>
                      <c:pt idx="603">
                        <c:v>1.34317</c:v>
                      </c:pt>
                      <c:pt idx="604">
                        <c:v>1.3420300000000001</c:v>
                      </c:pt>
                      <c:pt idx="605">
                        <c:v>1.3408800000000001</c:v>
                      </c:pt>
                      <c:pt idx="606">
                        <c:v>1.3397399999999999</c:v>
                      </c:pt>
                      <c:pt idx="607">
                        <c:v>1.3386</c:v>
                      </c:pt>
                      <c:pt idx="608">
                        <c:v>1.3374600000000001</c:v>
                      </c:pt>
                      <c:pt idx="609">
                        <c:v>1.33632</c:v>
                      </c:pt>
                      <c:pt idx="610">
                        <c:v>1.33517</c:v>
                      </c:pt>
                      <c:pt idx="611">
                        <c:v>1.33403</c:v>
                      </c:pt>
                      <c:pt idx="612">
                        <c:v>1.3328899999999999</c:v>
                      </c:pt>
                      <c:pt idx="613">
                        <c:v>1.33175</c:v>
                      </c:pt>
                      <c:pt idx="614">
                        <c:v>1.3306100000000001</c:v>
                      </c:pt>
                      <c:pt idx="615">
                        <c:v>1.3294600000000001</c:v>
                      </c:pt>
                      <c:pt idx="616">
                        <c:v>1.3283199999999999</c:v>
                      </c:pt>
                      <c:pt idx="617">
                        <c:v>1.32718</c:v>
                      </c:pt>
                      <c:pt idx="618">
                        <c:v>1.3260400000000001</c:v>
                      </c:pt>
                      <c:pt idx="619">
                        <c:v>1.3249</c:v>
                      </c:pt>
                      <c:pt idx="620">
                        <c:v>1.32376</c:v>
                      </c:pt>
                      <c:pt idx="621">
                        <c:v>1.3226100000000001</c:v>
                      </c:pt>
                      <c:pt idx="622">
                        <c:v>1.3214699999999999</c:v>
                      </c:pt>
                      <c:pt idx="623">
                        <c:v>1.32033</c:v>
                      </c:pt>
                      <c:pt idx="624">
                        <c:v>1.3191900000000001</c:v>
                      </c:pt>
                      <c:pt idx="625">
                        <c:v>1.3180499999999999</c:v>
                      </c:pt>
                      <c:pt idx="626">
                        <c:v>1.3169</c:v>
                      </c:pt>
                      <c:pt idx="627">
                        <c:v>1.31576</c:v>
                      </c:pt>
                      <c:pt idx="628">
                        <c:v>1.3146199999999999</c:v>
                      </c:pt>
                      <c:pt idx="629">
                        <c:v>1.31348</c:v>
                      </c:pt>
                      <c:pt idx="630">
                        <c:v>1.3123400000000001</c:v>
                      </c:pt>
                      <c:pt idx="631">
                        <c:v>1.3111900000000001</c:v>
                      </c:pt>
                      <c:pt idx="632">
                        <c:v>1.3100499999999999</c:v>
                      </c:pt>
                      <c:pt idx="633">
                        <c:v>1.3087800000000001</c:v>
                      </c:pt>
                      <c:pt idx="634">
                        <c:v>1.30732</c:v>
                      </c:pt>
                      <c:pt idx="635">
                        <c:v>1.30585</c:v>
                      </c:pt>
                      <c:pt idx="636">
                        <c:v>1.3043899999999999</c:v>
                      </c:pt>
                      <c:pt idx="637">
                        <c:v>1.3029299999999999</c:v>
                      </c:pt>
                      <c:pt idx="638">
                        <c:v>1.3014699999999999</c:v>
                      </c:pt>
                      <c:pt idx="639">
                        <c:v>1.3000100000000001</c:v>
                      </c:pt>
                      <c:pt idx="640">
                        <c:v>1.2985500000000001</c:v>
                      </c:pt>
                      <c:pt idx="641">
                        <c:v>1.2970900000000001</c:v>
                      </c:pt>
                      <c:pt idx="642">
                        <c:v>1.29562</c:v>
                      </c:pt>
                      <c:pt idx="643">
                        <c:v>1.29416</c:v>
                      </c:pt>
                      <c:pt idx="644">
                        <c:v>1.2927</c:v>
                      </c:pt>
                      <c:pt idx="645">
                        <c:v>1.2912399999999999</c:v>
                      </c:pt>
                      <c:pt idx="646">
                        <c:v>1.2897799999999999</c:v>
                      </c:pt>
                      <c:pt idx="647">
                        <c:v>1.2883199999999999</c:v>
                      </c:pt>
                      <c:pt idx="648">
                        <c:v>1.28685</c:v>
                      </c:pt>
                      <c:pt idx="649">
                        <c:v>1.28539</c:v>
                      </c:pt>
                      <c:pt idx="650">
                        <c:v>1.28393</c:v>
                      </c:pt>
                      <c:pt idx="651">
                        <c:v>1.28247</c:v>
                      </c:pt>
                      <c:pt idx="652">
                        <c:v>1.28101</c:v>
                      </c:pt>
                      <c:pt idx="653">
                        <c:v>1.27955</c:v>
                      </c:pt>
                      <c:pt idx="654">
                        <c:v>1.2780899999999999</c:v>
                      </c:pt>
                      <c:pt idx="655">
                        <c:v>1.2766200000000001</c:v>
                      </c:pt>
                      <c:pt idx="656">
                        <c:v>1.2751600000000001</c:v>
                      </c:pt>
                      <c:pt idx="657">
                        <c:v>1.2737000000000001</c:v>
                      </c:pt>
                      <c:pt idx="658">
                        <c:v>1.27224</c:v>
                      </c:pt>
                      <c:pt idx="659">
                        <c:v>1.27078</c:v>
                      </c:pt>
                      <c:pt idx="660">
                        <c:v>1.26932</c:v>
                      </c:pt>
                      <c:pt idx="661">
                        <c:v>1.26786</c:v>
                      </c:pt>
                      <c:pt idx="662">
                        <c:v>1.2663899999999999</c:v>
                      </c:pt>
                      <c:pt idx="663">
                        <c:v>1.2649300000000001</c:v>
                      </c:pt>
                      <c:pt idx="664">
                        <c:v>1.2634700000000001</c:v>
                      </c:pt>
                      <c:pt idx="665">
                        <c:v>1.2620100000000001</c:v>
                      </c:pt>
                      <c:pt idx="666">
                        <c:v>1.2605500000000001</c:v>
                      </c:pt>
                      <c:pt idx="667">
                        <c:v>1.25909</c:v>
                      </c:pt>
                      <c:pt idx="668">
                        <c:v>1.25762</c:v>
                      </c:pt>
                      <c:pt idx="669">
                        <c:v>1.2561599999999999</c:v>
                      </c:pt>
                      <c:pt idx="670">
                        <c:v>1.2546999999999999</c:v>
                      </c:pt>
                      <c:pt idx="671">
                        <c:v>1.2532399999999999</c:v>
                      </c:pt>
                      <c:pt idx="672">
                        <c:v>1.2517799999999999</c:v>
                      </c:pt>
                      <c:pt idx="673">
                        <c:v>1.2503200000000001</c:v>
                      </c:pt>
                      <c:pt idx="674">
                        <c:v>1.2488600000000001</c:v>
                      </c:pt>
                      <c:pt idx="675">
                        <c:v>1.24739</c:v>
                      </c:pt>
                      <c:pt idx="676">
                        <c:v>1.24593</c:v>
                      </c:pt>
                      <c:pt idx="677">
                        <c:v>1.24441</c:v>
                      </c:pt>
                      <c:pt idx="678">
                        <c:v>1.2426600000000001</c:v>
                      </c:pt>
                      <c:pt idx="679">
                        <c:v>1.24092</c:v>
                      </c:pt>
                      <c:pt idx="680">
                        <c:v>1.2391700000000001</c:v>
                      </c:pt>
                      <c:pt idx="681">
                        <c:v>1.23743</c:v>
                      </c:pt>
                      <c:pt idx="682">
                        <c:v>1.23569</c:v>
                      </c:pt>
                      <c:pt idx="683">
                        <c:v>1.23394</c:v>
                      </c:pt>
                      <c:pt idx="684">
                        <c:v>1.2322</c:v>
                      </c:pt>
                      <c:pt idx="685">
                        <c:v>1.23045</c:v>
                      </c:pt>
                      <c:pt idx="686">
                        <c:v>1.22871</c:v>
                      </c:pt>
                      <c:pt idx="687">
                        <c:v>1.2269600000000001</c:v>
                      </c:pt>
                      <c:pt idx="688">
                        <c:v>1.22522</c:v>
                      </c:pt>
                      <c:pt idx="689">
                        <c:v>1.2234799999999999</c:v>
                      </c:pt>
                      <c:pt idx="690">
                        <c:v>1.22173</c:v>
                      </c:pt>
                      <c:pt idx="691">
                        <c:v>1.2199899999999999</c:v>
                      </c:pt>
                      <c:pt idx="692">
                        <c:v>1.21824</c:v>
                      </c:pt>
                      <c:pt idx="693">
                        <c:v>1.2164999999999999</c:v>
                      </c:pt>
                      <c:pt idx="694">
                        <c:v>1.21475</c:v>
                      </c:pt>
                      <c:pt idx="695">
                        <c:v>1.2130099999999999</c:v>
                      </c:pt>
                      <c:pt idx="696">
                        <c:v>1.2112700000000001</c:v>
                      </c:pt>
                      <c:pt idx="697">
                        <c:v>1.2095199999999999</c:v>
                      </c:pt>
                      <c:pt idx="698">
                        <c:v>1.2077800000000001</c:v>
                      </c:pt>
                      <c:pt idx="699">
                        <c:v>1.2060299999999999</c:v>
                      </c:pt>
                      <c:pt idx="700">
                        <c:v>1.2042900000000001</c:v>
                      </c:pt>
                      <c:pt idx="701">
                        <c:v>1.2025399999999999</c:v>
                      </c:pt>
                      <c:pt idx="702">
                        <c:v>1.2008000000000001</c:v>
                      </c:pt>
                      <c:pt idx="703">
                        <c:v>1.19906</c:v>
                      </c:pt>
                      <c:pt idx="704">
                        <c:v>1.1973100000000001</c:v>
                      </c:pt>
                      <c:pt idx="705">
                        <c:v>1.19557</c:v>
                      </c:pt>
                      <c:pt idx="706">
                        <c:v>1.1938200000000001</c:v>
                      </c:pt>
                      <c:pt idx="707">
                        <c:v>1.19208</c:v>
                      </c:pt>
                      <c:pt idx="708">
                        <c:v>1.1903300000000001</c:v>
                      </c:pt>
                      <c:pt idx="709">
                        <c:v>1.18859</c:v>
                      </c:pt>
                      <c:pt idx="710">
                        <c:v>1.18685</c:v>
                      </c:pt>
                      <c:pt idx="711">
                        <c:v>1.1851</c:v>
                      </c:pt>
                      <c:pt idx="712">
                        <c:v>1.18336</c:v>
                      </c:pt>
                      <c:pt idx="713">
                        <c:v>1.18161</c:v>
                      </c:pt>
                      <c:pt idx="714">
                        <c:v>1.17987</c:v>
                      </c:pt>
                      <c:pt idx="715">
                        <c:v>1.1781200000000001</c:v>
                      </c:pt>
                      <c:pt idx="716">
                        <c:v>1.17638</c:v>
                      </c:pt>
                      <c:pt idx="717">
                        <c:v>1.1746300000000001</c:v>
                      </c:pt>
                      <c:pt idx="718">
                        <c:v>1.17289</c:v>
                      </c:pt>
                      <c:pt idx="719">
                        <c:v>1.1711499999999999</c:v>
                      </c:pt>
                      <c:pt idx="720">
                        <c:v>1.1693499999999999</c:v>
                      </c:pt>
                      <c:pt idx="721">
                        <c:v>1.1672400000000001</c:v>
                      </c:pt>
                      <c:pt idx="722">
                        <c:v>1.1651400000000001</c:v>
                      </c:pt>
                      <c:pt idx="723">
                        <c:v>1.16303</c:v>
                      </c:pt>
                      <c:pt idx="724">
                        <c:v>1.16092</c:v>
                      </c:pt>
                      <c:pt idx="725">
                        <c:v>1.15882</c:v>
                      </c:pt>
                      <c:pt idx="726">
                        <c:v>1.1567099999999999</c:v>
                      </c:pt>
                      <c:pt idx="727">
                        <c:v>1.1546000000000001</c:v>
                      </c:pt>
                      <c:pt idx="728">
                        <c:v>1.1525000000000001</c:v>
                      </c:pt>
                      <c:pt idx="729">
                        <c:v>1.15039</c:v>
                      </c:pt>
                      <c:pt idx="730">
                        <c:v>1.14828</c:v>
                      </c:pt>
                      <c:pt idx="731">
                        <c:v>1.14618</c:v>
                      </c:pt>
                      <c:pt idx="732">
                        <c:v>1.1440699999999999</c:v>
                      </c:pt>
                      <c:pt idx="733">
                        <c:v>1.1419699999999999</c:v>
                      </c:pt>
                      <c:pt idx="734">
                        <c:v>1.1398600000000001</c:v>
                      </c:pt>
                      <c:pt idx="735">
                        <c:v>1.13775</c:v>
                      </c:pt>
                      <c:pt idx="736">
                        <c:v>1.13565</c:v>
                      </c:pt>
                      <c:pt idx="737">
                        <c:v>1.13354</c:v>
                      </c:pt>
                      <c:pt idx="738">
                        <c:v>1.1314299999999999</c:v>
                      </c:pt>
                      <c:pt idx="739">
                        <c:v>1.1293299999999999</c:v>
                      </c:pt>
                      <c:pt idx="740">
                        <c:v>1.1272200000000001</c:v>
                      </c:pt>
                      <c:pt idx="741">
                        <c:v>1.1251100000000001</c:v>
                      </c:pt>
                      <c:pt idx="742">
                        <c:v>1.1230100000000001</c:v>
                      </c:pt>
                      <c:pt idx="743">
                        <c:v>1.1209</c:v>
                      </c:pt>
                      <c:pt idx="744">
                        <c:v>1.1188</c:v>
                      </c:pt>
                      <c:pt idx="745">
                        <c:v>1.11669</c:v>
                      </c:pt>
                      <c:pt idx="746">
                        <c:v>1.1145799999999999</c:v>
                      </c:pt>
                      <c:pt idx="747">
                        <c:v>1.1124799999999999</c:v>
                      </c:pt>
                      <c:pt idx="748">
                        <c:v>1.1103700000000001</c:v>
                      </c:pt>
                      <c:pt idx="749">
                        <c:v>1.10826</c:v>
                      </c:pt>
                      <c:pt idx="750">
                        <c:v>1.10616</c:v>
                      </c:pt>
                      <c:pt idx="751">
                        <c:v>1.10405</c:v>
                      </c:pt>
                      <c:pt idx="752">
                        <c:v>1.1019399999999999</c:v>
                      </c:pt>
                      <c:pt idx="753">
                        <c:v>1.0998399999999999</c:v>
                      </c:pt>
                      <c:pt idx="754">
                        <c:v>1.0977300000000001</c:v>
                      </c:pt>
                      <c:pt idx="755">
                        <c:v>1.0956300000000001</c:v>
                      </c:pt>
                      <c:pt idx="756">
                        <c:v>1.09352</c:v>
                      </c:pt>
                      <c:pt idx="757">
                        <c:v>1.09141</c:v>
                      </c:pt>
                      <c:pt idx="758">
                        <c:v>1.08931</c:v>
                      </c:pt>
                      <c:pt idx="759">
                        <c:v>1.0868899999999999</c:v>
                      </c:pt>
                      <c:pt idx="760">
                        <c:v>1.08447</c:v>
                      </c:pt>
                      <c:pt idx="761">
                        <c:v>1.08205</c:v>
                      </c:pt>
                      <c:pt idx="762">
                        <c:v>1.0796300000000001</c:v>
                      </c:pt>
                      <c:pt idx="763">
                        <c:v>1.07721</c:v>
                      </c:pt>
                      <c:pt idx="764">
                        <c:v>1.0747899999999999</c:v>
                      </c:pt>
                      <c:pt idx="765">
                        <c:v>1.07236</c:v>
                      </c:pt>
                      <c:pt idx="766">
                        <c:v>1.0699399999999999</c:v>
                      </c:pt>
                      <c:pt idx="767">
                        <c:v>1.06752</c:v>
                      </c:pt>
                      <c:pt idx="768">
                        <c:v>1.0650999999999999</c:v>
                      </c:pt>
                      <c:pt idx="769">
                        <c:v>1.0626800000000001</c:v>
                      </c:pt>
                      <c:pt idx="770">
                        <c:v>1.06026</c:v>
                      </c:pt>
                      <c:pt idx="771">
                        <c:v>1.0578399999999999</c:v>
                      </c:pt>
                      <c:pt idx="772">
                        <c:v>1.05542</c:v>
                      </c:pt>
                      <c:pt idx="773">
                        <c:v>1.0529999999999999</c:v>
                      </c:pt>
                      <c:pt idx="774">
                        <c:v>1.0505800000000001</c:v>
                      </c:pt>
                      <c:pt idx="775">
                        <c:v>1.04816</c:v>
                      </c:pt>
                      <c:pt idx="776">
                        <c:v>1.0457399999999999</c:v>
                      </c:pt>
                      <c:pt idx="777">
                        <c:v>1.04332</c:v>
                      </c:pt>
                      <c:pt idx="778">
                        <c:v>1.0408900000000001</c:v>
                      </c:pt>
                      <c:pt idx="779">
                        <c:v>1.03847</c:v>
                      </c:pt>
                      <c:pt idx="780">
                        <c:v>1.0360499999999999</c:v>
                      </c:pt>
                      <c:pt idx="781">
                        <c:v>1.03363</c:v>
                      </c:pt>
                      <c:pt idx="782">
                        <c:v>1.03121</c:v>
                      </c:pt>
                      <c:pt idx="783">
                        <c:v>1.0287900000000001</c:v>
                      </c:pt>
                      <c:pt idx="784">
                        <c:v>1.02637</c:v>
                      </c:pt>
                      <c:pt idx="785">
                        <c:v>1.0239499999999999</c:v>
                      </c:pt>
                      <c:pt idx="786">
                        <c:v>1.02153</c:v>
                      </c:pt>
                      <c:pt idx="787">
                        <c:v>1.01911</c:v>
                      </c:pt>
                      <c:pt idx="788">
                        <c:v>1.0166900000000001</c:v>
                      </c:pt>
                      <c:pt idx="789">
                        <c:v>1.01427</c:v>
                      </c:pt>
                      <c:pt idx="790">
                        <c:v>1.0118499999999999</c:v>
                      </c:pt>
                      <c:pt idx="791">
                        <c:v>1.00943</c:v>
                      </c:pt>
                      <c:pt idx="792">
                        <c:v>1.00695</c:v>
                      </c:pt>
                      <c:pt idx="793">
                        <c:v>1.0042199999999999</c:v>
                      </c:pt>
                      <c:pt idx="794">
                        <c:v>1.00149</c:v>
                      </c:pt>
                      <c:pt idx="795">
                        <c:v>0.99876699999999996</c:v>
                      </c:pt>
                      <c:pt idx="796">
                        <c:v>0.99604000000000004</c:v>
                      </c:pt>
                      <c:pt idx="797">
                        <c:v>0.99331199999999997</c:v>
                      </c:pt>
                      <c:pt idx="798">
                        <c:v>0.99058500000000005</c:v>
                      </c:pt>
                      <c:pt idx="799">
                        <c:v>0.98785800000000001</c:v>
                      </c:pt>
                      <c:pt idx="800">
                        <c:v>0.98512999999999995</c:v>
                      </c:pt>
                      <c:pt idx="801">
                        <c:v>0.98240300000000003</c:v>
                      </c:pt>
                      <c:pt idx="802">
                        <c:v>0.97967499999999996</c:v>
                      </c:pt>
                      <c:pt idx="803">
                        <c:v>0.97694800000000004</c:v>
                      </c:pt>
                      <c:pt idx="804">
                        <c:v>0.974221</c:v>
                      </c:pt>
                      <c:pt idx="805">
                        <c:v>0.97149300000000005</c:v>
                      </c:pt>
                      <c:pt idx="806">
                        <c:v>0.96876600000000002</c:v>
                      </c:pt>
                      <c:pt idx="807">
                        <c:v>0.96603799999999995</c:v>
                      </c:pt>
                      <c:pt idx="808">
                        <c:v>0.96331100000000003</c:v>
                      </c:pt>
                      <c:pt idx="809">
                        <c:v>0.96058399999999999</c:v>
                      </c:pt>
                      <c:pt idx="810">
                        <c:v>0.95785600000000004</c:v>
                      </c:pt>
                      <c:pt idx="811">
                        <c:v>0.95512900000000001</c:v>
                      </c:pt>
                      <c:pt idx="812">
                        <c:v>0.95240100000000005</c:v>
                      </c:pt>
                      <c:pt idx="813">
                        <c:v>0.94967400000000002</c:v>
                      </c:pt>
                      <c:pt idx="814">
                        <c:v>0.94694699999999998</c:v>
                      </c:pt>
                      <c:pt idx="815">
                        <c:v>0.94421900000000003</c:v>
                      </c:pt>
                      <c:pt idx="816">
                        <c:v>0.941492</c:v>
                      </c:pt>
                      <c:pt idx="817">
                        <c:v>0.93876400000000004</c:v>
                      </c:pt>
                      <c:pt idx="818">
                        <c:v>0.93603700000000001</c:v>
                      </c:pt>
                      <c:pt idx="819">
                        <c:v>0.93330900000000006</c:v>
                      </c:pt>
                      <c:pt idx="820">
                        <c:v>0.93058200000000002</c:v>
                      </c:pt>
                      <c:pt idx="821">
                        <c:v>0.92785499999999999</c:v>
                      </c:pt>
                      <c:pt idx="822">
                        <c:v>0.92505899999999996</c:v>
                      </c:pt>
                      <c:pt idx="823">
                        <c:v>0.92202899999999999</c:v>
                      </c:pt>
                      <c:pt idx="824">
                        <c:v>0.91900000000000004</c:v>
                      </c:pt>
                      <c:pt idx="825">
                        <c:v>0.91597099999999998</c:v>
                      </c:pt>
                      <c:pt idx="826">
                        <c:v>0.91294200000000003</c:v>
                      </c:pt>
                      <c:pt idx="827">
                        <c:v>0.90991200000000005</c:v>
                      </c:pt>
                      <c:pt idx="828">
                        <c:v>0.90688299999999999</c:v>
                      </c:pt>
                      <c:pt idx="829">
                        <c:v>0.90385400000000005</c:v>
                      </c:pt>
                      <c:pt idx="830">
                        <c:v>0.90082499999999999</c:v>
                      </c:pt>
                      <c:pt idx="831">
                        <c:v>0.89779600000000004</c:v>
                      </c:pt>
                      <c:pt idx="832">
                        <c:v>0.89476599999999995</c:v>
                      </c:pt>
                      <c:pt idx="833">
                        <c:v>0.891737</c:v>
                      </c:pt>
                      <c:pt idx="834">
                        <c:v>0.88870800000000005</c:v>
                      </c:pt>
                      <c:pt idx="835">
                        <c:v>0.88567899999999999</c:v>
                      </c:pt>
                      <c:pt idx="836">
                        <c:v>0.88265000000000005</c:v>
                      </c:pt>
                      <c:pt idx="837">
                        <c:v>0.87961999999999996</c:v>
                      </c:pt>
                      <c:pt idx="838">
                        <c:v>0.87659100000000001</c:v>
                      </c:pt>
                      <c:pt idx="839">
                        <c:v>0.87356199999999995</c:v>
                      </c:pt>
                      <c:pt idx="840">
                        <c:v>0.870533</c:v>
                      </c:pt>
                      <c:pt idx="841">
                        <c:v>0.86750400000000005</c:v>
                      </c:pt>
                      <c:pt idx="842">
                        <c:v>0.86447399999999996</c:v>
                      </c:pt>
                      <c:pt idx="843">
                        <c:v>0.86144500000000002</c:v>
                      </c:pt>
                      <c:pt idx="844">
                        <c:v>0.85841599999999996</c:v>
                      </c:pt>
                      <c:pt idx="845">
                        <c:v>0.85538700000000001</c:v>
                      </c:pt>
                      <c:pt idx="846">
                        <c:v>0.85235700000000003</c:v>
                      </c:pt>
                      <c:pt idx="847">
                        <c:v>0.84932799999999997</c:v>
                      </c:pt>
                      <c:pt idx="848">
                        <c:v>0.84629900000000002</c:v>
                      </c:pt>
                      <c:pt idx="849">
                        <c:v>0.84306400000000004</c:v>
                      </c:pt>
                      <c:pt idx="850">
                        <c:v>0.83973900000000001</c:v>
                      </c:pt>
                      <c:pt idx="851">
                        <c:v>0.83641299999999996</c:v>
                      </c:pt>
                      <c:pt idx="852">
                        <c:v>0.83308700000000002</c:v>
                      </c:pt>
                      <c:pt idx="853">
                        <c:v>0.82976099999999997</c:v>
                      </c:pt>
                      <c:pt idx="854">
                        <c:v>0.82643599999999995</c:v>
                      </c:pt>
                      <c:pt idx="855">
                        <c:v>0.82311000000000001</c:v>
                      </c:pt>
                      <c:pt idx="856">
                        <c:v>0.81978399999999996</c:v>
                      </c:pt>
                      <c:pt idx="857">
                        <c:v>0.81645800000000002</c:v>
                      </c:pt>
                      <c:pt idx="858">
                        <c:v>0.81313199999999997</c:v>
                      </c:pt>
                      <c:pt idx="859">
                        <c:v>0.80980700000000005</c:v>
                      </c:pt>
                      <c:pt idx="860">
                        <c:v>0.806481</c:v>
                      </c:pt>
                      <c:pt idx="861">
                        <c:v>0.80315499999999995</c:v>
                      </c:pt>
                      <c:pt idx="862">
                        <c:v>0.79982900000000001</c:v>
                      </c:pt>
                      <c:pt idx="863">
                        <c:v>0.79650399999999999</c:v>
                      </c:pt>
                      <c:pt idx="864">
                        <c:v>0.79317800000000005</c:v>
                      </c:pt>
                      <c:pt idx="865">
                        <c:v>0.789852</c:v>
                      </c:pt>
                      <c:pt idx="866">
                        <c:v>0.78652599999999995</c:v>
                      </c:pt>
                      <c:pt idx="867">
                        <c:v>0.78320100000000004</c:v>
                      </c:pt>
                      <c:pt idx="868">
                        <c:v>0.77987499999999998</c:v>
                      </c:pt>
                      <c:pt idx="869">
                        <c:v>0.77654900000000004</c:v>
                      </c:pt>
                      <c:pt idx="870">
                        <c:v>0.77322299999999999</c:v>
                      </c:pt>
                      <c:pt idx="871">
                        <c:v>0.76989799999999997</c:v>
                      </c:pt>
                      <c:pt idx="872">
                        <c:v>0.76651599999999998</c:v>
                      </c:pt>
                      <c:pt idx="873">
                        <c:v>0.76288599999999995</c:v>
                      </c:pt>
                      <c:pt idx="874">
                        <c:v>0.75925699999999996</c:v>
                      </c:pt>
                      <c:pt idx="875">
                        <c:v>0.75562799999999997</c:v>
                      </c:pt>
                      <c:pt idx="876">
                        <c:v>0.75199899999999997</c:v>
                      </c:pt>
                      <c:pt idx="877">
                        <c:v>0.74836999999999998</c:v>
                      </c:pt>
                      <c:pt idx="878">
                        <c:v>0.74474099999999999</c:v>
                      </c:pt>
                      <c:pt idx="879">
                        <c:v>0.74111199999999999</c:v>
                      </c:pt>
                      <c:pt idx="880">
                        <c:v>0.737483</c:v>
                      </c:pt>
                      <c:pt idx="881">
                        <c:v>0.73385400000000001</c:v>
                      </c:pt>
                      <c:pt idx="882">
                        <c:v>0.73022500000000001</c:v>
                      </c:pt>
                      <c:pt idx="883">
                        <c:v>0.72659600000000002</c:v>
                      </c:pt>
                      <c:pt idx="884">
                        <c:v>0.722966</c:v>
                      </c:pt>
                      <c:pt idx="885">
                        <c:v>0.719337</c:v>
                      </c:pt>
                      <c:pt idx="886">
                        <c:v>0.71570800000000001</c:v>
                      </c:pt>
                      <c:pt idx="887">
                        <c:v>0.71207900000000002</c:v>
                      </c:pt>
                      <c:pt idx="888">
                        <c:v>0.70845000000000002</c:v>
                      </c:pt>
                      <c:pt idx="889">
                        <c:v>0.70482100000000003</c:v>
                      </c:pt>
                      <c:pt idx="890">
                        <c:v>0.70119200000000004</c:v>
                      </c:pt>
                      <c:pt idx="891">
                        <c:v>0.69756300000000004</c:v>
                      </c:pt>
                      <c:pt idx="892">
                        <c:v>0.69393400000000005</c:v>
                      </c:pt>
                      <c:pt idx="893">
                        <c:v>0.69013100000000005</c:v>
                      </c:pt>
                      <c:pt idx="894">
                        <c:v>0.68601900000000005</c:v>
                      </c:pt>
                      <c:pt idx="895">
                        <c:v>0.68190700000000004</c:v>
                      </c:pt>
                      <c:pt idx="896">
                        <c:v>0.67779500000000004</c:v>
                      </c:pt>
                      <c:pt idx="897">
                        <c:v>0.67368300000000003</c:v>
                      </c:pt>
                      <c:pt idx="898">
                        <c:v>0.66957100000000003</c:v>
                      </c:pt>
                      <c:pt idx="899">
                        <c:v>0.66545900000000002</c:v>
                      </c:pt>
                      <c:pt idx="900">
                        <c:v>0.66134700000000002</c:v>
                      </c:pt>
                      <c:pt idx="901">
                        <c:v>0.65723500000000001</c:v>
                      </c:pt>
                      <c:pt idx="902">
                        <c:v>0.65312300000000001</c:v>
                      </c:pt>
                      <c:pt idx="903">
                        <c:v>0.649011</c:v>
                      </c:pt>
                      <c:pt idx="904">
                        <c:v>0.644899</c:v>
                      </c:pt>
                      <c:pt idx="905">
                        <c:v>0.640787</c:v>
                      </c:pt>
                      <c:pt idx="906">
                        <c:v>0.63667499999999999</c:v>
                      </c:pt>
                      <c:pt idx="907">
                        <c:v>0.63256299999999999</c:v>
                      </c:pt>
                      <c:pt idx="908">
                        <c:v>0.62845099999999998</c:v>
                      </c:pt>
                      <c:pt idx="909">
                        <c:v>0.62433899999999998</c:v>
                      </c:pt>
                      <c:pt idx="910">
                        <c:v>0.620228</c:v>
                      </c:pt>
                      <c:pt idx="911">
                        <c:v>0.616116</c:v>
                      </c:pt>
                      <c:pt idx="912">
                        <c:v>0.611236</c:v>
                      </c:pt>
                      <c:pt idx="913">
                        <c:v>0.60628000000000004</c:v>
                      </c:pt>
                      <c:pt idx="914">
                        <c:v>0.60132399999999997</c:v>
                      </c:pt>
                      <c:pt idx="915">
                        <c:v>0.59636800000000001</c:v>
                      </c:pt>
                      <c:pt idx="916">
                        <c:v>0.59141299999999997</c:v>
                      </c:pt>
                      <c:pt idx="917">
                        <c:v>0.58645700000000001</c:v>
                      </c:pt>
                      <c:pt idx="918">
                        <c:v>0.58150199999999996</c:v>
                      </c:pt>
                      <c:pt idx="919">
                        <c:v>0.576546</c:v>
                      </c:pt>
                      <c:pt idx="920">
                        <c:v>0.57159000000000004</c:v>
                      </c:pt>
                      <c:pt idx="921">
                        <c:v>0.56663399999999997</c:v>
                      </c:pt>
                      <c:pt idx="922">
                        <c:v>0.56167900000000004</c:v>
                      </c:pt>
                      <c:pt idx="923">
                        <c:v>0.55672299999999997</c:v>
                      </c:pt>
                      <c:pt idx="924">
                        <c:v>0.55176800000000004</c:v>
                      </c:pt>
                      <c:pt idx="925">
                        <c:v>0.54681199999999996</c:v>
                      </c:pt>
                      <c:pt idx="926">
                        <c:v>0.541856</c:v>
                      </c:pt>
                      <c:pt idx="927">
                        <c:v>0.53690099999999996</c:v>
                      </c:pt>
                      <c:pt idx="928">
                        <c:v>0.531385</c:v>
                      </c:pt>
                      <c:pt idx="929">
                        <c:v>0.52544000000000002</c:v>
                      </c:pt>
                      <c:pt idx="930">
                        <c:v>0.51949599999999996</c:v>
                      </c:pt>
                      <c:pt idx="931">
                        <c:v>0.51355099999999998</c:v>
                      </c:pt>
                      <c:pt idx="932">
                        <c:v>0.50760499999999997</c:v>
                      </c:pt>
                      <c:pt idx="933">
                        <c:v>0.50165999999999999</c:v>
                      </c:pt>
                      <c:pt idx="934">
                        <c:v>0.49571500000000002</c:v>
                      </c:pt>
                      <c:pt idx="935">
                        <c:v>0.48976999999999998</c:v>
                      </c:pt>
                      <c:pt idx="936">
                        <c:v>0.48382599999999998</c:v>
                      </c:pt>
                      <c:pt idx="937">
                        <c:v>0.477881</c:v>
                      </c:pt>
                      <c:pt idx="938">
                        <c:v>0.47193499999999999</c:v>
                      </c:pt>
                      <c:pt idx="939">
                        <c:v>0.46599000000000002</c:v>
                      </c:pt>
                      <c:pt idx="940">
                        <c:v>0.46004499999999998</c:v>
                      </c:pt>
                      <c:pt idx="941">
                        <c:v>0.4541</c:v>
                      </c:pt>
                      <c:pt idx="942">
                        <c:v>0.44808300000000001</c:v>
                      </c:pt>
                      <c:pt idx="943">
                        <c:v>0.44129499999999999</c:v>
                      </c:pt>
                      <c:pt idx="944">
                        <c:v>0.434506</c:v>
                      </c:pt>
                      <c:pt idx="945">
                        <c:v>0.42771799999999999</c:v>
                      </c:pt>
                      <c:pt idx="946">
                        <c:v>0.420929</c:v>
                      </c:pt>
                      <c:pt idx="947">
                        <c:v>0.41414000000000001</c:v>
                      </c:pt>
                      <c:pt idx="948">
                        <c:v>0.40735199999999999</c:v>
                      </c:pt>
                      <c:pt idx="949">
                        <c:v>0.400563</c:v>
                      </c:pt>
                      <c:pt idx="950">
                        <c:v>0.39377499999999999</c:v>
                      </c:pt>
                      <c:pt idx="951">
                        <c:v>0.386986</c:v>
                      </c:pt>
                      <c:pt idx="952">
                        <c:v>0.38019700000000001</c:v>
                      </c:pt>
                      <c:pt idx="953">
                        <c:v>0.37340899999999999</c:v>
                      </c:pt>
                      <c:pt idx="954">
                        <c:v>0.36662</c:v>
                      </c:pt>
                      <c:pt idx="955">
                        <c:v>0.35966999999999999</c:v>
                      </c:pt>
                      <c:pt idx="956">
                        <c:v>0.35225200000000001</c:v>
                      </c:pt>
                      <c:pt idx="957">
                        <c:v>0.34483399999999997</c:v>
                      </c:pt>
                      <c:pt idx="958">
                        <c:v>0.33741599999999999</c:v>
                      </c:pt>
                      <c:pt idx="959">
                        <c:v>0.32999899999999999</c:v>
                      </c:pt>
                      <c:pt idx="960">
                        <c:v>0.32258100000000001</c:v>
                      </c:pt>
                      <c:pt idx="961">
                        <c:v>0.31516300000000003</c:v>
                      </c:pt>
                      <c:pt idx="962">
                        <c:v>0.30774499999999999</c:v>
                      </c:pt>
                      <c:pt idx="963">
                        <c:v>0.30032700000000001</c:v>
                      </c:pt>
                      <c:pt idx="964">
                        <c:v>0.29290899999999997</c:v>
                      </c:pt>
                      <c:pt idx="965">
                        <c:v>0.28549099999999999</c:v>
                      </c:pt>
                      <c:pt idx="966">
                        <c:v>0.27807399999999999</c:v>
                      </c:pt>
                      <c:pt idx="967">
                        <c:v>0.27028400000000002</c:v>
                      </c:pt>
                      <c:pt idx="968">
                        <c:v>0.26244899999999999</c:v>
                      </c:pt>
                      <c:pt idx="969">
                        <c:v>0.25461499999999998</c:v>
                      </c:pt>
                      <c:pt idx="970">
                        <c:v>0.24678</c:v>
                      </c:pt>
                      <c:pt idx="971">
                        <c:v>0.23894499999999999</c:v>
                      </c:pt>
                      <c:pt idx="972">
                        <c:v>0.23111000000000001</c:v>
                      </c:pt>
                      <c:pt idx="973">
                        <c:v>0.223276</c:v>
                      </c:pt>
                      <c:pt idx="974">
                        <c:v>0.21544099999999999</c:v>
                      </c:pt>
                      <c:pt idx="975">
                        <c:v>0.20760600000000001</c:v>
                      </c:pt>
                      <c:pt idx="976">
                        <c:v>0.199771</c:v>
                      </c:pt>
                      <c:pt idx="977">
                        <c:v>0.191717</c:v>
                      </c:pt>
                      <c:pt idx="978">
                        <c:v>0.183616</c:v>
                      </c:pt>
                      <c:pt idx="979">
                        <c:v>0.175515</c:v>
                      </c:pt>
                      <c:pt idx="980">
                        <c:v>0.16741300000000001</c:v>
                      </c:pt>
                      <c:pt idx="981">
                        <c:v>0.15931200000000001</c:v>
                      </c:pt>
                      <c:pt idx="982">
                        <c:v>0.15121100000000001</c:v>
                      </c:pt>
                      <c:pt idx="983">
                        <c:v>0.14310899999999999</c:v>
                      </c:pt>
                      <c:pt idx="984">
                        <c:v>0.13500799999999999</c:v>
                      </c:pt>
                      <c:pt idx="985">
                        <c:v>0.12690699999999999</c:v>
                      </c:pt>
                      <c:pt idx="986">
                        <c:v>0.118641</c:v>
                      </c:pt>
                      <c:pt idx="987">
                        <c:v>0.110358</c:v>
                      </c:pt>
                      <c:pt idx="988">
                        <c:v>0.102074</c:v>
                      </c:pt>
                      <c:pt idx="989">
                        <c:v>9.3790799999999994E-2</c:v>
                      </c:pt>
                      <c:pt idx="990">
                        <c:v>8.5507299999999994E-2</c:v>
                      </c:pt>
                      <c:pt idx="991">
                        <c:v>7.7224299999999996E-2</c:v>
                      </c:pt>
                      <c:pt idx="992">
                        <c:v>6.8940799999999997E-2</c:v>
                      </c:pt>
                      <c:pt idx="993">
                        <c:v>6.0660400000000003E-2</c:v>
                      </c:pt>
                      <c:pt idx="994">
                        <c:v>5.62251E-2</c:v>
                      </c:pt>
                      <c:pt idx="995">
                        <c:v>5.1789799999999997E-2</c:v>
                      </c:pt>
                      <c:pt idx="996">
                        <c:v>4.7354500000000001E-2</c:v>
                      </c:pt>
                      <c:pt idx="997">
                        <c:v>4.2919400000000003E-2</c:v>
                      </c:pt>
                      <c:pt idx="998">
                        <c:v>3.84841E-2</c:v>
                      </c:pt>
                      <c:pt idx="999">
                        <c:v>3.4048799999999997E-2</c:v>
                      </c:pt>
                      <c:pt idx="1000">
                        <c:v>0</c:v>
                      </c:pt>
                    </c:numCache>
                  </c:numRef>
                </c:val>
                <c:smooth val="0"/>
                <c:extLst>
                  <c:ext xmlns:c16="http://schemas.microsoft.com/office/drawing/2014/chart" uri="{C3380CC4-5D6E-409C-BE32-E72D297353CC}">
                    <c16:uniqueId val="{00000003-497F-4229-8E22-E284F63C543B}"/>
                  </c:ext>
                </c:extLst>
              </c15:ser>
            </c15:filteredLineSeries>
            <c15:filteredLineSeries>
              <c15:ser>
                <c:idx val="1"/>
                <c:order val="1"/>
                <c:tx>
                  <c:v>4.9s</c:v>
                </c:tx>
                <c:spPr>
                  <a:ln w="28575" cap="rnd">
                    <a:solidFill>
                      <a:schemeClr val="accent2"/>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'[4]U-4.2s'!$A$2:$A$1002</c15:sqref>
                        </c15:formulaRef>
                      </c:ext>
                    </c:extLst>
                    <c:numCache>
                      <c:formatCode>General</c:formatCode>
                      <c:ptCount val="1001"/>
                      <c:pt idx="0">
                        <c:v>0</c:v>
                      </c:pt>
                      <c:pt idx="1">
                        <c:v>3.4210200000000003E-2</c:v>
                      </c:pt>
                      <c:pt idx="2">
                        <c:v>3.8667E-2</c:v>
                      </c:pt>
                      <c:pt idx="3">
                        <c:v>4.3123799999999997E-2</c:v>
                      </c:pt>
                      <c:pt idx="4">
                        <c:v>4.7580299999999999E-2</c:v>
                      </c:pt>
                      <c:pt idx="5">
                        <c:v>5.2037100000000003E-2</c:v>
                      </c:pt>
                      <c:pt idx="6">
                        <c:v>5.64939E-2</c:v>
                      </c:pt>
                      <c:pt idx="7">
                        <c:v>6.0950699999999997E-2</c:v>
                      </c:pt>
                      <c:pt idx="8">
                        <c:v>6.9271700000000005E-2</c:v>
                      </c:pt>
                      <c:pt idx="9">
                        <c:v>7.7595800000000006E-2</c:v>
                      </c:pt>
                      <c:pt idx="10">
                        <c:v>8.5919599999999999E-2</c:v>
                      </c:pt>
                      <c:pt idx="11">
                        <c:v>9.42437E-2</c:v>
                      </c:pt>
                      <c:pt idx="12">
                        <c:v>0.10256800000000001</c:v>
                      </c:pt>
                      <c:pt idx="13">
                        <c:v>0.110892</c:v>
                      </c:pt>
                      <c:pt idx="14">
                        <c:v>0.119216</c:v>
                      </c:pt>
                      <c:pt idx="15">
                        <c:v>0.127522</c:v>
                      </c:pt>
                      <c:pt idx="16">
                        <c:v>0.13566400000000001</c:v>
                      </c:pt>
                      <c:pt idx="17">
                        <c:v>0.14380599999999999</c:v>
                      </c:pt>
                      <c:pt idx="18">
                        <c:v>0.151949</c:v>
                      </c:pt>
                      <c:pt idx="19">
                        <c:v>0.16009100000000001</c:v>
                      </c:pt>
                      <c:pt idx="20">
                        <c:v>0.16823299999999999</c:v>
                      </c:pt>
                      <c:pt idx="21">
                        <c:v>0.176375</c:v>
                      </c:pt>
                      <c:pt idx="22">
                        <c:v>0.18451699999999999</c:v>
                      </c:pt>
                      <c:pt idx="23">
                        <c:v>0.192659</c:v>
                      </c:pt>
                      <c:pt idx="24">
                        <c:v>0.20075399999999999</c:v>
                      </c:pt>
                      <c:pt idx="25">
                        <c:v>0.20862900000000001</c:v>
                      </c:pt>
                      <c:pt idx="26">
                        <c:v>0.216504</c:v>
                      </c:pt>
                      <c:pt idx="27">
                        <c:v>0.224379</c:v>
                      </c:pt>
                      <c:pt idx="28">
                        <c:v>0.23225399999999999</c:v>
                      </c:pt>
                      <c:pt idx="29">
                        <c:v>0.24012900000000001</c:v>
                      </c:pt>
                      <c:pt idx="30">
                        <c:v>0.248004</c:v>
                      </c:pt>
                      <c:pt idx="31">
                        <c:v>0.25588</c:v>
                      </c:pt>
                      <c:pt idx="32">
                        <c:v>0.26375500000000002</c:v>
                      </c:pt>
                      <c:pt idx="33">
                        <c:v>0.27162999999999998</c:v>
                      </c:pt>
                      <c:pt idx="34">
                        <c:v>0.27945900000000001</c:v>
                      </c:pt>
                      <c:pt idx="35">
                        <c:v>0.286916</c:v>
                      </c:pt>
                      <c:pt idx="36">
                        <c:v>0.29437200000000002</c:v>
                      </c:pt>
                      <c:pt idx="37">
                        <c:v>0.30182799999999999</c:v>
                      </c:pt>
                      <c:pt idx="38">
                        <c:v>0.309284</c:v>
                      </c:pt>
                      <c:pt idx="39">
                        <c:v>0.31674099999999999</c:v>
                      </c:pt>
                      <c:pt idx="40">
                        <c:v>0.32419700000000001</c:v>
                      </c:pt>
                      <c:pt idx="41">
                        <c:v>0.33165299999999998</c:v>
                      </c:pt>
                      <c:pt idx="42">
                        <c:v>0.33910899999999999</c:v>
                      </c:pt>
                      <c:pt idx="43">
                        <c:v>0.34656599999999999</c:v>
                      </c:pt>
                      <c:pt idx="44">
                        <c:v>0.354022</c:v>
                      </c:pt>
                      <c:pt idx="45">
                        <c:v>0.36147800000000002</c:v>
                      </c:pt>
                      <c:pt idx="46">
                        <c:v>0.36846299999999998</c:v>
                      </c:pt>
                      <c:pt idx="47">
                        <c:v>0.37528600000000001</c:v>
                      </c:pt>
                      <c:pt idx="48">
                        <c:v>0.38210899999999998</c:v>
                      </c:pt>
                      <c:pt idx="49">
                        <c:v>0.38893299999999997</c:v>
                      </c:pt>
                      <c:pt idx="50">
                        <c:v>0.395756</c:v>
                      </c:pt>
                      <c:pt idx="51">
                        <c:v>0.40257900000000002</c:v>
                      </c:pt>
                      <c:pt idx="52">
                        <c:v>0.40940199999999999</c:v>
                      </c:pt>
                      <c:pt idx="53">
                        <c:v>0.41622500000000001</c:v>
                      </c:pt>
                      <c:pt idx="54">
                        <c:v>0.42304799999999998</c:v>
                      </c:pt>
                      <c:pt idx="55">
                        <c:v>0.429871</c:v>
                      </c:pt>
                      <c:pt idx="56">
                        <c:v>0.43669400000000003</c:v>
                      </c:pt>
                      <c:pt idx="57">
                        <c:v>0.44351699999999999</c:v>
                      </c:pt>
                      <c:pt idx="58">
                        <c:v>0.45034000000000002</c:v>
                      </c:pt>
                      <c:pt idx="59">
                        <c:v>0.45638600000000001</c:v>
                      </c:pt>
                      <c:pt idx="60">
                        <c:v>0.46235999999999999</c:v>
                      </c:pt>
                      <c:pt idx="61">
                        <c:v>0.468333</c:v>
                      </c:pt>
                      <c:pt idx="62">
                        <c:v>0.47430699999999998</c:v>
                      </c:pt>
                      <c:pt idx="63">
                        <c:v>0.48028100000000001</c:v>
                      </c:pt>
                      <c:pt idx="64">
                        <c:v>0.48625499999999999</c:v>
                      </c:pt>
                      <c:pt idx="65">
                        <c:v>0.492228</c:v>
                      </c:pt>
                      <c:pt idx="66">
                        <c:v>0.49820199999999998</c:v>
                      </c:pt>
                      <c:pt idx="67">
                        <c:v>0.50417500000000004</c:v>
                      </c:pt>
                      <c:pt idx="68">
                        <c:v>0.51014899999999996</c:v>
                      </c:pt>
                      <c:pt idx="69">
                        <c:v>0.516123</c:v>
                      </c:pt>
                      <c:pt idx="70">
                        <c:v>0.52209700000000003</c:v>
                      </c:pt>
                      <c:pt idx="71">
                        <c:v>0.52807000000000004</c:v>
                      </c:pt>
                      <c:pt idx="72">
                        <c:v>0.53404399999999996</c:v>
                      </c:pt>
                      <c:pt idx="73">
                        <c:v>0.53958499999999998</c:v>
                      </c:pt>
                      <c:pt idx="74">
                        <c:v>0.54456199999999999</c:v>
                      </c:pt>
                      <c:pt idx="75">
                        <c:v>0.54954000000000003</c:v>
                      </c:pt>
                      <c:pt idx="76">
                        <c:v>0.55451799999999996</c:v>
                      </c:pt>
                      <c:pt idx="77">
                        <c:v>0.55949499999999996</c:v>
                      </c:pt>
                      <c:pt idx="78">
                        <c:v>0.564473</c:v>
                      </c:pt>
                      <c:pt idx="79">
                        <c:v>0.56945000000000001</c:v>
                      </c:pt>
                      <c:pt idx="80">
                        <c:v>0.57442800000000005</c:v>
                      </c:pt>
                      <c:pt idx="81">
                        <c:v>0.57940599999999998</c:v>
                      </c:pt>
                      <c:pt idx="82">
                        <c:v>0.58438299999999999</c:v>
                      </c:pt>
                      <c:pt idx="83">
                        <c:v>0.58936100000000002</c:v>
                      </c:pt>
                      <c:pt idx="84">
                        <c:v>0.59433800000000003</c:v>
                      </c:pt>
                      <c:pt idx="85">
                        <c:v>0.59931599999999996</c:v>
                      </c:pt>
                      <c:pt idx="86">
                        <c:v>0.604294</c:v>
                      </c:pt>
                      <c:pt idx="87">
                        <c:v>0.60927100000000001</c:v>
                      </c:pt>
                      <c:pt idx="88">
                        <c:v>0.61424900000000004</c:v>
                      </c:pt>
                      <c:pt idx="89">
                        <c:v>0.61915100000000001</c:v>
                      </c:pt>
                      <c:pt idx="90">
                        <c:v>0.62328099999999997</c:v>
                      </c:pt>
                      <c:pt idx="91">
                        <c:v>0.62741100000000005</c:v>
                      </c:pt>
                      <c:pt idx="92">
                        <c:v>0.63154200000000005</c:v>
                      </c:pt>
                      <c:pt idx="93">
                        <c:v>0.63567200000000001</c:v>
                      </c:pt>
                      <c:pt idx="94">
                        <c:v>0.63980199999999998</c:v>
                      </c:pt>
                      <c:pt idx="95">
                        <c:v>0.64393199999999995</c:v>
                      </c:pt>
                      <c:pt idx="96">
                        <c:v>0.64806299999999994</c:v>
                      </c:pt>
                      <c:pt idx="97">
                        <c:v>0.65219300000000002</c:v>
                      </c:pt>
                      <c:pt idx="98">
                        <c:v>0.65632299999999999</c:v>
                      </c:pt>
                      <c:pt idx="99">
                        <c:v>0.66045299999999996</c:v>
                      </c:pt>
                      <c:pt idx="100">
                        <c:v>0.66458399999999995</c:v>
                      </c:pt>
                      <c:pt idx="101">
                        <c:v>0.66871400000000003</c:v>
                      </c:pt>
                      <c:pt idx="102">
                        <c:v>0.672844</c:v>
                      </c:pt>
                      <c:pt idx="103">
                        <c:v>0.67697399999999996</c:v>
                      </c:pt>
                      <c:pt idx="104">
                        <c:v>0.68110499999999996</c:v>
                      </c:pt>
                      <c:pt idx="105">
                        <c:v>0.68523500000000004</c:v>
                      </c:pt>
                      <c:pt idx="106">
                        <c:v>0.68936500000000001</c:v>
                      </c:pt>
                      <c:pt idx="107">
                        <c:v>0.69349499999999997</c:v>
                      </c:pt>
                      <c:pt idx="108">
                        <c:v>0.69731799999999999</c:v>
                      </c:pt>
                      <c:pt idx="109">
                        <c:v>0.70096599999999998</c:v>
                      </c:pt>
                      <c:pt idx="110">
                        <c:v>0.70461499999999999</c:v>
                      </c:pt>
                      <c:pt idx="111">
                        <c:v>0.708264</c:v>
                      </c:pt>
                      <c:pt idx="112">
                        <c:v>0.71191199999999999</c:v>
                      </c:pt>
                      <c:pt idx="113">
                        <c:v>0.715561</c:v>
                      </c:pt>
                      <c:pt idx="114">
                        <c:v>0.71920899999999999</c:v>
                      </c:pt>
                      <c:pt idx="115">
                        <c:v>0.722858</c:v>
                      </c:pt>
                      <c:pt idx="116">
                        <c:v>0.72650700000000001</c:v>
                      </c:pt>
                      <c:pt idx="117">
                        <c:v>0.730155</c:v>
                      </c:pt>
                      <c:pt idx="118">
                        <c:v>0.73380400000000001</c:v>
                      </c:pt>
                      <c:pt idx="119">
                        <c:v>0.73745300000000003</c:v>
                      </c:pt>
                      <c:pt idx="120">
                        <c:v>0.74110100000000001</c:v>
                      </c:pt>
                      <c:pt idx="121">
                        <c:v>0.74475000000000002</c:v>
                      </c:pt>
                      <c:pt idx="122">
                        <c:v>0.74839800000000001</c:v>
                      </c:pt>
                      <c:pt idx="123">
                        <c:v>0.75204700000000002</c:v>
                      </c:pt>
                      <c:pt idx="124">
                        <c:v>0.75569600000000003</c:v>
                      </c:pt>
                      <c:pt idx="125">
                        <c:v>0.75934400000000002</c:v>
                      </c:pt>
                      <c:pt idx="126">
                        <c:v>0.76299300000000003</c:v>
                      </c:pt>
                      <c:pt idx="127">
                        <c:v>0.76664100000000002</c:v>
                      </c:pt>
                      <c:pt idx="128">
                        <c:v>0.77029000000000003</c:v>
                      </c:pt>
                      <c:pt idx="129">
                        <c:v>0.77369299999999996</c:v>
                      </c:pt>
                      <c:pt idx="130">
                        <c:v>0.77703900000000004</c:v>
                      </c:pt>
                      <c:pt idx="131">
                        <c:v>0.780385</c:v>
                      </c:pt>
                      <c:pt idx="132">
                        <c:v>0.78373199999999998</c:v>
                      </c:pt>
                      <c:pt idx="133">
                        <c:v>0.78707800000000006</c:v>
                      </c:pt>
                      <c:pt idx="134">
                        <c:v>0.79042400000000002</c:v>
                      </c:pt>
                      <c:pt idx="135">
                        <c:v>0.79376999999999998</c:v>
                      </c:pt>
                      <c:pt idx="136">
                        <c:v>0.79711699999999996</c:v>
                      </c:pt>
                      <c:pt idx="137">
                        <c:v>0.80046300000000004</c:v>
                      </c:pt>
                      <c:pt idx="138">
                        <c:v>0.803809</c:v>
                      </c:pt>
                      <c:pt idx="139">
                        <c:v>0.80715599999999998</c:v>
                      </c:pt>
                      <c:pt idx="140">
                        <c:v>0.81050199999999994</c:v>
                      </c:pt>
                      <c:pt idx="141">
                        <c:v>0.81384800000000002</c:v>
                      </c:pt>
                      <c:pt idx="142">
                        <c:v>0.817195</c:v>
                      </c:pt>
                      <c:pt idx="143">
                        <c:v>0.82054099999999996</c:v>
                      </c:pt>
                      <c:pt idx="144">
                        <c:v>0.82388700000000004</c:v>
                      </c:pt>
                      <c:pt idx="145">
                        <c:v>0.827233</c:v>
                      </c:pt>
                      <c:pt idx="146">
                        <c:v>0.83057999999999998</c:v>
                      </c:pt>
                      <c:pt idx="147">
                        <c:v>0.83392599999999995</c:v>
                      </c:pt>
                      <c:pt idx="148">
                        <c:v>0.83727200000000002</c:v>
                      </c:pt>
                      <c:pt idx="149">
                        <c:v>0.84061900000000001</c:v>
                      </c:pt>
                      <c:pt idx="150">
                        <c:v>0.84396499999999997</c:v>
                      </c:pt>
                      <c:pt idx="151">
                        <c:v>0.84731100000000004</c:v>
                      </c:pt>
                      <c:pt idx="152">
                        <c:v>0.85056600000000004</c:v>
                      </c:pt>
                      <c:pt idx="153">
                        <c:v>0.85361500000000001</c:v>
                      </c:pt>
                      <c:pt idx="154">
                        <c:v>0.85666399999999998</c:v>
                      </c:pt>
                      <c:pt idx="155">
                        <c:v>0.85971299999999995</c:v>
                      </c:pt>
                      <c:pt idx="156">
                        <c:v>0.86276200000000003</c:v>
                      </c:pt>
                      <c:pt idx="157">
                        <c:v>0.865811</c:v>
                      </c:pt>
                      <c:pt idx="158">
                        <c:v>0.86885999999999997</c:v>
                      </c:pt>
                      <c:pt idx="159">
                        <c:v>0.87190900000000005</c:v>
                      </c:pt>
                      <c:pt idx="160">
                        <c:v>0.87495800000000001</c:v>
                      </c:pt>
                      <c:pt idx="161">
                        <c:v>0.87800699999999998</c:v>
                      </c:pt>
                      <c:pt idx="162">
                        <c:v>0.88105599999999995</c:v>
                      </c:pt>
                      <c:pt idx="163">
                        <c:v>0.88410599999999995</c:v>
                      </c:pt>
                      <c:pt idx="164">
                        <c:v>0.887154</c:v>
                      </c:pt>
                      <c:pt idx="165">
                        <c:v>0.89020299999999997</c:v>
                      </c:pt>
                      <c:pt idx="166">
                        <c:v>0.89325200000000005</c:v>
                      </c:pt>
                      <c:pt idx="167">
                        <c:v>0.89630100000000001</c:v>
                      </c:pt>
                      <c:pt idx="168">
                        <c:v>0.89934999999999998</c:v>
                      </c:pt>
                      <c:pt idx="169">
                        <c:v>0.90239999999999998</c:v>
                      </c:pt>
                      <c:pt idx="170">
                        <c:v>0.90544800000000003</c:v>
                      </c:pt>
                      <c:pt idx="171">
                        <c:v>0.90849800000000003</c:v>
                      </c:pt>
                      <c:pt idx="172">
                        <c:v>0.911547</c:v>
                      </c:pt>
                      <c:pt idx="173">
                        <c:v>0.91459500000000005</c:v>
                      </c:pt>
                      <c:pt idx="174">
                        <c:v>0.91764500000000004</c:v>
                      </c:pt>
                      <c:pt idx="175">
                        <c:v>0.92069400000000001</c:v>
                      </c:pt>
                      <c:pt idx="176">
                        <c:v>0.92374299999999998</c:v>
                      </c:pt>
                      <c:pt idx="177">
                        <c:v>0.92679199999999995</c:v>
                      </c:pt>
                      <c:pt idx="178">
                        <c:v>0.92984100000000003</c:v>
                      </c:pt>
                      <c:pt idx="179">
                        <c:v>0.93265500000000001</c:v>
                      </c:pt>
                      <c:pt idx="180">
                        <c:v>0.93540100000000004</c:v>
                      </c:pt>
                      <c:pt idx="181">
                        <c:v>0.93814600000000004</c:v>
                      </c:pt>
                      <c:pt idx="182">
                        <c:v>0.94089199999999995</c:v>
                      </c:pt>
                      <c:pt idx="183">
                        <c:v>0.94363699999999995</c:v>
                      </c:pt>
                      <c:pt idx="184">
                        <c:v>0.94638299999999997</c:v>
                      </c:pt>
                      <c:pt idx="185">
                        <c:v>0.94912799999999997</c:v>
                      </c:pt>
                      <c:pt idx="186">
                        <c:v>0.951874</c:v>
                      </c:pt>
                      <c:pt idx="187">
                        <c:v>0.954619</c:v>
                      </c:pt>
                      <c:pt idx="188">
                        <c:v>0.95736500000000002</c:v>
                      </c:pt>
                      <c:pt idx="189">
                        <c:v>0.96011000000000002</c:v>
                      </c:pt>
                      <c:pt idx="190">
                        <c:v>0.96285600000000005</c:v>
                      </c:pt>
                      <c:pt idx="191">
                        <c:v>0.96560100000000004</c:v>
                      </c:pt>
                      <c:pt idx="192">
                        <c:v>0.96834699999999996</c:v>
                      </c:pt>
                      <c:pt idx="193">
                        <c:v>0.97109299999999998</c:v>
                      </c:pt>
                      <c:pt idx="194">
                        <c:v>0.97383799999999998</c:v>
                      </c:pt>
                      <c:pt idx="195">
                        <c:v>0.97658400000000001</c:v>
                      </c:pt>
                      <c:pt idx="196">
                        <c:v>0.97932900000000001</c:v>
                      </c:pt>
                      <c:pt idx="197">
                        <c:v>0.98207500000000003</c:v>
                      </c:pt>
                      <c:pt idx="198">
                        <c:v>0.98482000000000003</c:v>
                      </c:pt>
                      <c:pt idx="199">
                        <c:v>0.98756600000000005</c:v>
                      </c:pt>
                      <c:pt idx="200">
                        <c:v>0.99031100000000005</c:v>
                      </c:pt>
                      <c:pt idx="201">
                        <c:v>0.99305699999999997</c:v>
                      </c:pt>
                      <c:pt idx="202">
                        <c:v>0.99580199999999996</c:v>
                      </c:pt>
                      <c:pt idx="203">
                        <c:v>0.99854799999999999</c:v>
                      </c:pt>
                      <c:pt idx="204">
                        <c:v>1.00129</c:v>
                      </c:pt>
                      <c:pt idx="205">
                        <c:v>1.00404</c:v>
                      </c:pt>
                      <c:pt idx="206">
                        <c:v>1.00678</c:v>
                      </c:pt>
                      <c:pt idx="207">
                        <c:v>1.00953</c:v>
                      </c:pt>
                      <c:pt idx="208">
                        <c:v>1.0122800000000001</c:v>
                      </c:pt>
                      <c:pt idx="209">
                        <c:v>1.0147699999999999</c:v>
                      </c:pt>
                      <c:pt idx="210">
                        <c:v>1.0172000000000001</c:v>
                      </c:pt>
                      <c:pt idx="211">
                        <c:v>1.0196400000000001</c:v>
                      </c:pt>
                      <c:pt idx="212">
                        <c:v>1.02207</c:v>
                      </c:pt>
                      <c:pt idx="213">
                        <c:v>1.02451</c:v>
                      </c:pt>
                      <c:pt idx="214">
                        <c:v>1.02694</c:v>
                      </c:pt>
                      <c:pt idx="215">
                        <c:v>1.02938</c:v>
                      </c:pt>
                      <c:pt idx="216">
                        <c:v>1.0318099999999999</c:v>
                      </c:pt>
                      <c:pt idx="217">
                        <c:v>1.0342499999999999</c:v>
                      </c:pt>
                      <c:pt idx="218">
                        <c:v>1.03668</c:v>
                      </c:pt>
                      <c:pt idx="219">
                        <c:v>1.03912</c:v>
                      </c:pt>
                      <c:pt idx="220">
                        <c:v>1.04155</c:v>
                      </c:pt>
                      <c:pt idx="221">
                        <c:v>1.04399</c:v>
                      </c:pt>
                      <c:pt idx="222">
                        <c:v>1.0464199999999999</c:v>
                      </c:pt>
                      <c:pt idx="223">
                        <c:v>1.0488599999999999</c:v>
                      </c:pt>
                      <c:pt idx="224">
                        <c:v>1.0512900000000001</c:v>
                      </c:pt>
                      <c:pt idx="225">
                        <c:v>1.0537300000000001</c:v>
                      </c:pt>
                      <c:pt idx="226">
                        <c:v>1.05616</c:v>
                      </c:pt>
                      <c:pt idx="227">
                        <c:v>1.0586</c:v>
                      </c:pt>
                      <c:pt idx="228">
                        <c:v>1.0610299999999999</c:v>
                      </c:pt>
                      <c:pt idx="229">
                        <c:v>1.0634699999999999</c:v>
                      </c:pt>
                      <c:pt idx="230">
                        <c:v>1.0659000000000001</c:v>
                      </c:pt>
                      <c:pt idx="231">
                        <c:v>1.0683400000000001</c:v>
                      </c:pt>
                      <c:pt idx="232">
                        <c:v>1.07077</c:v>
                      </c:pt>
                      <c:pt idx="233">
                        <c:v>1.07321</c:v>
                      </c:pt>
                      <c:pt idx="234">
                        <c:v>1.0756399999999999</c:v>
                      </c:pt>
                      <c:pt idx="235">
                        <c:v>1.0780799999999999</c:v>
                      </c:pt>
                      <c:pt idx="236">
                        <c:v>1.0805100000000001</c:v>
                      </c:pt>
                      <c:pt idx="237">
                        <c:v>1.0829500000000001</c:v>
                      </c:pt>
                      <c:pt idx="238">
                        <c:v>1.08538</c:v>
                      </c:pt>
                      <c:pt idx="239">
                        <c:v>1.08782</c:v>
                      </c:pt>
                      <c:pt idx="240">
                        <c:v>1.09026</c:v>
                      </c:pt>
                      <c:pt idx="241">
                        <c:v>1.0926899999999999</c:v>
                      </c:pt>
                      <c:pt idx="242">
                        <c:v>1.0951200000000001</c:v>
                      </c:pt>
                      <c:pt idx="243">
                        <c:v>1.09724</c:v>
                      </c:pt>
                      <c:pt idx="244">
                        <c:v>1.09935</c:v>
                      </c:pt>
                      <c:pt idx="245">
                        <c:v>1.1014600000000001</c:v>
                      </c:pt>
                      <c:pt idx="246">
                        <c:v>1.10358</c:v>
                      </c:pt>
                      <c:pt idx="247">
                        <c:v>1.1056900000000001</c:v>
                      </c:pt>
                      <c:pt idx="248">
                        <c:v>1.10781</c:v>
                      </c:pt>
                      <c:pt idx="249">
                        <c:v>1.10992</c:v>
                      </c:pt>
                      <c:pt idx="250">
                        <c:v>1.1120399999999999</c:v>
                      </c:pt>
                      <c:pt idx="251">
                        <c:v>1.11415</c:v>
                      </c:pt>
                      <c:pt idx="252">
                        <c:v>1.11626</c:v>
                      </c:pt>
                      <c:pt idx="253">
                        <c:v>1.1183799999999999</c:v>
                      </c:pt>
                      <c:pt idx="254">
                        <c:v>1.12049</c:v>
                      </c:pt>
                      <c:pt idx="255">
                        <c:v>1.1226100000000001</c:v>
                      </c:pt>
                      <c:pt idx="256">
                        <c:v>1.1247199999999999</c:v>
                      </c:pt>
                      <c:pt idx="257">
                        <c:v>1.12683</c:v>
                      </c:pt>
                      <c:pt idx="258">
                        <c:v>1.1289499999999999</c:v>
                      </c:pt>
                      <c:pt idx="259">
                        <c:v>1.13106</c:v>
                      </c:pt>
                      <c:pt idx="260">
                        <c:v>1.1331800000000001</c:v>
                      </c:pt>
                      <c:pt idx="261">
                        <c:v>1.1352899999999999</c:v>
                      </c:pt>
                      <c:pt idx="262">
                        <c:v>1.13741</c:v>
                      </c:pt>
                      <c:pt idx="263">
                        <c:v>1.1395200000000001</c:v>
                      </c:pt>
                      <c:pt idx="264">
                        <c:v>1.1416299999999999</c:v>
                      </c:pt>
                      <c:pt idx="265">
                        <c:v>1.14375</c:v>
                      </c:pt>
                      <c:pt idx="266">
                        <c:v>1.1458600000000001</c:v>
                      </c:pt>
                      <c:pt idx="267">
                        <c:v>1.14798</c:v>
                      </c:pt>
                      <c:pt idx="268">
                        <c:v>1.1500900000000001</c:v>
                      </c:pt>
                      <c:pt idx="269">
                        <c:v>1.15221</c:v>
                      </c:pt>
                      <c:pt idx="270">
                        <c:v>1.15432</c:v>
                      </c:pt>
                      <c:pt idx="271">
                        <c:v>1.1564300000000001</c:v>
                      </c:pt>
                      <c:pt idx="272">
                        <c:v>1.15855</c:v>
                      </c:pt>
                      <c:pt idx="273">
                        <c:v>1.16066</c:v>
                      </c:pt>
                      <c:pt idx="274">
                        <c:v>1.1627799999999999</c:v>
                      </c:pt>
                      <c:pt idx="275">
                        <c:v>1.16489</c:v>
                      </c:pt>
                      <c:pt idx="276">
                        <c:v>1.1670100000000001</c:v>
                      </c:pt>
                      <c:pt idx="277">
                        <c:v>1.1691199999999999</c:v>
                      </c:pt>
                      <c:pt idx="278">
                        <c:v>1.17123</c:v>
                      </c:pt>
                      <c:pt idx="279">
                        <c:v>1.1733499999999999</c:v>
                      </c:pt>
                      <c:pt idx="280">
                        <c:v>1.1754599999999999</c:v>
                      </c:pt>
                      <c:pt idx="281">
                        <c:v>1.17726</c:v>
                      </c:pt>
                      <c:pt idx="282">
                        <c:v>1.179</c:v>
                      </c:pt>
                      <c:pt idx="283">
                        <c:v>1.18075</c:v>
                      </c:pt>
                      <c:pt idx="284">
                        <c:v>1.18249</c:v>
                      </c:pt>
                      <c:pt idx="285">
                        <c:v>1.1842299999999999</c:v>
                      </c:pt>
                      <c:pt idx="286">
                        <c:v>1.18598</c:v>
                      </c:pt>
                      <c:pt idx="287">
                        <c:v>1.1877200000000001</c:v>
                      </c:pt>
                      <c:pt idx="288">
                        <c:v>1.18946</c:v>
                      </c:pt>
                      <c:pt idx="289">
                        <c:v>1.1912100000000001</c:v>
                      </c:pt>
                      <c:pt idx="290">
                        <c:v>1.19295</c:v>
                      </c:pt>
                      <c:pt idx="291">
                        <c:v>1.19469</c:v>
                      </c:pt>
                      <c:pt idx="292">
                        <c:v>1.1964399999999999</c:v>
                      </c:pt>
                      <c:pt idx="293">
                        <c:v>1.19818</c:v>
                      </c:pt>
                      <c:pt idx="294">
                        <c:v>1.1999200000000001</c:v>
                      </c:pt>
                      <c:pt idx="295">
                        <c:v>1.20166</c:v>
                      </c:pt>
                      <c:pt idx="296">
                        <c:v>1.2034100000000001</c:v>
                      </c:pt>
                      <c:pt idx="297">
                        <c:v>1.2051499999999999</c:v>
                      </c:pt>
                      <c:pt idx="298">
                        <c:v>1.20689</c:v>
                      </c:pt>
                      <c:pt idx="299">
                        <c:v>1.2086399999999999</c:v>
                      </c:pt>
                      <c:pt idx="300">
                        <c:v>1.21038</c:v>
                      </c:pt>
                      <c:pt idx="301">
                        <c:v>1.2121200000000001</c:v>
                      </c:pt>
                      <c:pt idx="302">
                        <c:v>1.21387</c:v>
                      </c:pt>
                      <c:pt idx="303">
                        <c:v>1.2156100000000001</c:v>
                      </c:pt>
                      <c:pt idx="304">
                        <c:v>1.2173499999999999</c:v>
                      </c:pt>
                      <c:pt idx="305">
                        <c:v>1.2191000000000001</c:v>
                      </c:pt>
                      <c:pt idx="306">
                        <c:v>1.2208399999999999</c:v>
                      </c:pt>
                      <c:pt idx="307">
                        <c:v>1.22258</c:v>
                      </c:pt>
                      <c:pt idx="308">
                        <c:v>1.2243299999999999</c:v>
                      </c:pt>
                      <c:pt idx="309">
                        <c:v>1.22607</c:v>
                      </c:pt>
                      <c:pt idx="310">
                        <c:v>1.2278100000000001</c:v>
                      </c:pt>
                      <c:pt idx="311">
                        <c:v>1.22956</c:v>
                      </c:pt>
                      <c:pt idx="312">
                        <c:v>1.2313000000000001</c:v>
                      </c:pt>
                      <c:pt idx="313">
                        <c:v>1.2330399999999999</c:v>
                      </c:pt>
                      <c:pt idx="314">
                        <c:v>1.23478</c:v>
                      </c:pt>
                      <c:pt idx="315">
                        <c:v>1.2365299999999999</c:v>
                      </c:pt>
                      <c:pt idx="316">
                        <c:v>1.23827</c:v>
                      </c:pt>
                      <c:pt idx="317">
                        <c:v>1.2400100000000001</c:v>
                      </c:pt>
                      <c:pt idx="318">
                        <c:v>1.24176</c:v>
                      </c:pt>
                      <c:pt idx="319">
                        <c:v>1.2435</c:v>
                      </c:pt>
                      <c:pt idx="320">
                        <c:v>1.2452399999999999</c:v>
                      </c:pt>
                      <c:pt idx="321">
                        <c:v>1.24699</c:v>
                      </c:pt>
                      <c:pt idx="322">
                        <c:v>1.2487299999999999</c:v>
                      </c:pt>
                      <c:pt idx="323">
                        <c:v>1.25047</c:v>
                      </c:pt>
                      <c:pt idx="324">
                        <c:v>1.2519899999999999</c:v>
                      </c:pt>
                      <c:pt idx="325">
                        <c:v>1.2534400000000001</c:v>
                      </c:pt>
                      <c:pt idx="326">
                        <c:v>1.2548900000000001</c:v>
                      </c:pt>
                      <c:pt idx="327">
                        <c:v>1.25634</c:v>
                      </c:pt>
                      <c:pt idx="328">
                        <c:v>1.25779</c:v>
                      </c:pt>
                      <c:pt idx="329">
                        <c:v>1.2592300000000001</c:v>
                      </c:pt>
                      <c:pt idx="330">
                        <c:v>1.26068</c:v>
                      </c:pt>
                      <c:pt idx="331">
                        <c:v>1.26213</c:v>
                      </c:pt>
                      <c:pt idx="332">
                        <c:v>1.2635799999999999</c:v>
                      </c:pt>
                      <c:pt idx="333">
                        <c:v>1.2650300000000001</c:v>
                      </c:pt>
                      <c:pt idx="334">
                        <c:v>1.2664800000000001</c:v>
                      </c:pt>
                      <c:pt idx="335">
                        <c:v>1.26793</c:v>
                      </c:pt>
                      <c:pt idx="336">
                        <c:v>1.26938</c:v>
                      </c:pt>
                      <c:pt idx="337">
                        <c:v>1.2708299999999999</c:v>
                      </c:pt>
                      <c:pt idx="338">
                        <c:v>1.2722800000000001</c:v>
                      </c:pt>
                      <c:pt idx="339">
                        <c:v>1.27373</c:v>
                      </c:pt>
                      <c:pt idx="340">
                        <c:v>1.27518</c:v>
                      </c:pt>
                      <c:pt idx="341">
                        <c:v>1.2766299999999999</c:v>
                      </c:pt>
                      <c:pt idx="342">
                        <c:v>1.2780800000000001</c:v>
                      </c:pt>
                      <c:pt idx="343">
                        <c:v>1.27952</c:v>
                      </c:pt>
                      <c:pt idx="344">
                        <c:v>1.2809699999999999</c:v>
                      </c:pt>
                      <c:pt idx="345">
                        <c:v>1.2824199999999999</c:v>
                      </c:pt>
                      <c:pt idx="346">
                        <c:v>1.2838700000000001</c:v>
                      </c:pt>
                      <c:pt idx="347">
                        <c:v>1.28532</c:v>
                      </c:pt>
                      <c:pt idx="348">
                        <c:v>1.28677</c:v>
                      </c:pt>
                      <c:pt idx="349">
                        <c:v>1.2882199999999999</c:v>
                      </c:pt>
                      <c:pt idx="350">
                        <c:v>1.2896700000000001</c:v>
                      </c:pt>
                      <c:pt idx="351">
                        <c:v>1.29112</c:v>
                      </c:pt>
                      <c:pt idx="352">
                        <c:v>1.29257</c:v>
                      </c:pt>
                      <c:pt idx="353">
                        <c:v>1.2940199999999999</c:v>
                      </c:pt>
                      <c:pt idx="354">
                        <c:v>1.2954699999999999</c:v>
                      </c:pt>
                      <c:pt idx="355">
                        <c:v>1.2969200000000001</c:v>
                      </c:pt>
                      <c:pt idx="356">
                        <c:v>1.29837</c:v>
                      </c:pt>
                      <c:pt idx="357">
                        <c:v>1.2998099999999999</c:v>
                      </c:pt>
                      <c:pt idx="358">
                        <c:v>1.3012600000000001</c:v>
                      </c:pt>
                      <c:pt idx="359">
                        <c:v>1.30271</c:v>
                      </c:pt>
                      <c:pt idx="360">
                        <c:v>1.30416</c:v>
                      </c:pt>
                      <c:pt idx="361">
                        <c:v>1.3056099999999999</c:v>
                      </c:pt>
                      <c:pt idx="362">
                        <c:v>1.3070600000000001</c:v>
                      </c:pt>
                      <c:pt idx="363">
                        <c:v>1.3085100000000001</c:v>
                      </c:pt>
                      <c:pt idx="364">
                        <c:v>1.30996</c:v>
                      </c:pt>
                      <c:pt idx="365">
                        <c:v>1.31141</c:v>
                      </c:pt>
                      <c:pt idx="366">
                        <c:v>1.3128599999999999</c:v>
                      </c:pt>
                      <c:pt idx="367">
                        <c:v>1.3143100000000001</c:v>
                      </c:pt>
                      <c:pt idx="368">
                        <c:v>1.3155600000000001</c:v>
                      </c:pt>
                      <c:pt idx="369">
                        <c:v>1.3166800000000001</c:v>
                      </c:pt>
                      <c:pt idx="370">
                        <c:v>1.3178000000000001</c:v>
                      </c:pt>
                      <c:pt idx="371">
                        <c:v>1.31891</c:v>
                      </c:pt>
                      <c:pt idx="372">
                        <c:v>1.32003</c:v>
                      </c:pt>
                      <c:pt idx="373">
                        <c:v>1.32115</c:v>
                      </c:pt>
                      <c:pt idx="374">
                        <c:v>1.3222700000000001</c:v>
                      </c:pt>
                      <c:pt idx="375">
                        <c:v>1.32338</c:v>
                      </c:pt>
                      <c:pt idx="376">
                        <c:v>1.3245</c:v>
                      </c:pt>
                      <c:pt idx="377">
                        <c:v>1.32562</c:v>
                      </c:pt>
                      <c:pt idx="378">
                        <c:v>1.32673</c:v>
                      </c:pt>
                      <c:pt idx="379">
                        <c:v>1.32785</c:v>
                      </c:pt>
                      <c:pt idx="380">
                        <c:v>1.32897</c:v>
                      </c:pt>
                      <c:pt idx="381">
                        <c:v>1.33009</c:v>
                      </c:pt>
                      <c:pt idx="382">
                        <c:v>1.3311999999999999</c:v>
                      </c:pt>
                      <c:pt idx="383">
                        <c:v>1.3323199999999999</c:v>
                      </c:pt>
                      <c:pt idx="384">
                        <c:v>1.33344</c:v>
                      </c:pt>
                      <c:pt idx="385">
                        <c:v>1.3345499999999999</c:v>
                      </c:pt>
                      <c:pt idx="386">
                        <c:v>1.3356699999999999</c:v>
                      </c:pt>
                      <c:pt idx="387">
                        <c:v>1.3367899999999999</c:v>
                      </c:pt>
                      <c:pt idx="388">
                        <c:v>1.3379099999999999</c:v>
                      </c:pt>
                      <c:pt idx="389">
                        <c:v>1.3390200000000001</c:v>
                      </c:pt>
                      <c:pt idx="390">
                        <c:v>1.3401400000000001</c:v>
                      </c:pt>
                      <c:pt idx="391">
                        <c:v>1.3412599999999999</c:v>
                      </c:pt>
                      <c:pt idx="392">
                        <c:v>1.3423700000000001</c:v>
                      </c:pt>
                      <c:pt idx="393">
                        <c:v>1.3434900000000001</c:v>
                      </c:pt>
                      <c:pt idx="394">
                        <c:v>1.3446100000000001</c:v>
                      </c:pt>
                      <c:pt idx="395">
                        <c:v>1.3457300000000001</c:v>
                      </c:pt>
                      <c:pt idx="396">
                        <c:v>1.34684</c:v>
                      </c:pt>
                      <c:pt idx="397">
                        <c:v>1.34796</c:v>
                      </c:pt>
                      <c:pt idx="398">
                        <c:v>1.3490800000000001</c:v>
                      </c:pt>
                      <c:pt idx="399">
                        <c:v>1.35019</c:v>
                      </c:pt>
                      <c:pt idx="400">
                        <c:v>1.35131</c:v>
                      </c:pt>
                      <c:pt idx="401">
                        <c:v>1.35243</c:v>
                      </c:pt>
                      <c:pt idx="402">
                        <c:v>1.35355</c:v>
                      </c:pt>
                      <c:pt idx="403">
                        <c:v>1.35466</c:v>
                      </c:pt>
                      <c:pt idx="404">
                        <c:v>1.35578</c:v>
                      </c:pt>
                      <c:pt idx="405">
                        <c:v>1.3569</c:v>
                      </c:pt>
                      <c:pt idx="406">
                        <c:v>1.3580099999999999</c:v>
                      </c:pt>
                      <c:pt idx="407">
                        <c:v>1.3591299999999999</c:v>
                      </c:pt>
                      <c:pt idx="408">
                        <c:v>1.36025</c:v>
                      </c:pt>
                      <c:pt idx="409">
                        <c:v>1.3613599999999999</c:v>
                      </c:pt>
                      <c:pt idx="410">
                        <c:v>1.3624799999999999</c:v>
                      </c:pt>
                      <c:pt idx="411">
                        <c:v>1.3635999999999999</c:v>
                      </c:pt>
                      <c:pt idx="412">
                        <c:v>1.36456</c:v>
                      </c:pt>
                      <c:pt idx="413">
                        <c:v>1.3652899999999999</c:v>
                      </c:pt>
                      <c:pt idx="414">
                        <c:v>1.36602</c:v>
                      </c:pt>
                      <c:pt idx="415">
                        <c:v>1.3667400000000001</c:v>
                      </c:pt>
                      <c:pt idx="416">
                        <c:v>1.36747</c:v>
                      </c:pt>
                      <c:pt idx="417">
                        <c:v>1.3682000000000001</c:v>
                      </c:pt>
                      <c:pt idx="418">
                        <c:v>1.3689199999999999</c:v>
                      </c:pt>
                      <c:pt idx="419">
                        <c:v>1.36965</c:v>
                      </c:pt>
                      <c:pt idx="420">
                        <c:v>1.3703700000000001</c:v>
                      </c:pt>
                      <c:pt idx="421">
                        <c:v>1.3711</c:v>
                      </c:pt>
                      <c:pt idx="422">
                        <c:v>1.3718300000000001</c:v>
                      </c:pt>
                      <c:pt idx="423">
                        <c:v>1.3725499999999999</c:v>
                      </c:pt>
                      <c:pt idx="424">
                        <c:v>1.3732800000000001</c:v>
                      </c:pt>
                      <c:pt idx="425">
                        <c:v>1.3740000000000001</c:v>
                      </c:pt>
                      <c:pt idx="426">
                        <c:v>1.37473</c:v>
                      </c:pt>
                      <c:pt idx="427">
                        <c:v>1.3754599999999999</c:v>
                      </c:pt>
                      <c:pt idx="428">
                        <c:v>1.37618</c:v>
                      </c:pt>
                      <c:pt idx="429">
                        <c:v>1.3769100000000001</c:v>
                      </c:pt>
                      <c:pt idx="430">
                        <c:v>1.3776299999999999</c:v>
                      </c:pt>
                      <c:pt idx="431">
                        <c:v>1.37836</c:v>
                      </c:pt>
                      <c:pt idx="432">
                        <c:v>1.3790899999999999</c:v>
                      </c:pt>
                      <c:pt idx="433">
                        <c:v>1.37981</c:v>
                      </c:pt>
                      <c:pt idx="434">
                        <c:v>1.3805400000000001</c:v>
                      </c:pt>
                      <c:pt idx="435">
                        <c:v>1.38127</c:v>
                      </c:pt>
                      <c:pt idx="436">
                        <c:v>1.3819900000000001</c:v>
                      </c:pt>
                      <c:pt idx="437">
                        <c:v>1.3827199999999999</c:v>
                      </c:pt>
                      <c:pt idx="438">
                        <c:v>1.38344</c:v>
                      </c:pt>
                      <c:pt idx="439">
                        <c:v>1.3841699999999999</c:v>
                      </c:pt>
                      <c:pt idx="440">
                        <c:v>1.3849</c:v>
                      </c:pt>
                      <c:pt idx="441">
                        <c:v>1.3856200000000001</c:v>
                      </c:pt>
                      <c:pt idx="442">
                        <c:v>1.38635</c:v>
                      </c:pt>
                      <c:pt idx="443">
                        <c:v>1.38707</c:v>
                      </c:pt>
                      <c:pt idx="444">
                        <c:v>1.3877999999999999</c:v>
                      </c:pt>
                      <c:pt idx="445">
                        <c:v>1.38853</c:v>
                      </c:pt>
                      <c:pt idx="446">
                        <c:v>1.3892500000000001</c:v>
                      </c:pt>
                      <c:pt idx="447">
                        <c:v>1.38998</c:v>
                      </c:pt>
                      <c:pt idx="448">
                        <c:v>1.3907</c:v>
                      </c:pt>
                      <c:pt idx="449">
                        <c:v>1.3914299999999999</c:v>
                      </c:pt>
                      <c:pt idx="450">
                        <c:v>1.3921600000000001</c:v>
                      </c:pt>
                      <c:pt idx="451">
                        <c:v>1.3928799999999999</c:v>
                      </c:pt>
                      <c:pt idx="452">
                        <c:v>1.39361</c:v>
                      </c:pt>
                      <c:pt idx="453">
                        <c:v>1.3943399999999999</c:v>
                      </c:pt>
                      <c:pt idx="454">
                        <c:v>1.39506</c:v>
                      </c:pt>
                      <c:pt idx="455">
                        <c:v>1.3957900000000001</c:v>
                      </c:pt>
                      <c:pt idx="456">
                        <c:v>1.39642</c:v>
                      </c:pt>
                      <c:pt idx="457">
                        <c:v>1.39666</c:v>
                      </c:pt>
                      <c:pt idx="458">
                        <c:v>1.3969</c:v>
                      </c:pt>
                      <c:pt idx="459">
                        <c:v>1.39714</c:v>
                      </c:pt>
                      <c:pt idx="460">
                        <c:v>1.3973800000000001</c:v>
                      </c:pt>
                      <c:pt idx="461">
                        <c:v>1.3976200000000001</c:v>
                      </c:pt>
                      <c:pt idx="462">
                        <c:v>1.3978600000000001</c:v>
                      </c:pt>
                      <c:pt idx="463">
                        <c:v>1.39811</c:v>
                      </c:pt>
                      <c:pt idx="464">
                        <c:v>1.39835</c:v>
                      </c:pt>
                      <c:pt idx="465">
                        <c:v>1.39859</c:v>
                      </c:pt>
                      <c:pt idx="466">
                        <c:v>1.39883</c:v>
                      </c:pt>
                      <c:pt idx="467">
                        <c:v>1.39907</c:v>
                      </c:pt>
                      <c:pt idx="468">
                        <c:v>1.3993100000000001</c:v>
                      </c:pt>
                      <c:pt idx="469">
                        <c:v>1.3995500000000001</c:v>
                      </c:pt>
                      <c:pt idx="470">
                        <c:v>1.3997900000000001</c:v>
                      </c:pt>
                      <c:pt idx="471">
                        <c:v>1.4000300000000001</c:v>
                      </c:pt>
                      <c:pt idx="472">
                        <c:v>1.4002699999999999</c:v>
                      </c:pt>
                      <c:pt idx="473">
                        <c:v>1.4005099999999999</c:v>
                      </c:pt>
                      <c:pt idx="474">
                        <c:v>1.4007499999999999</c:v>
                      </c:pt>
                      <c:pt idx="475">
                        <c:v>1.40099</c:v>
                      </c:pt>
                      <c:pt idx="476">
                        <c:v>1.40124</c:v>
                      </c:pt>
                      <c:pt idx="477">
                        <c:v>1.4014800000000001</c:v>
                      </c:pt>
                      <c:pt idx="478">
                        <c:v>1.4017200000000001</c:v>
                      </c:pt>
                      <c:pt idx="479">
                        <c:v>1.4019600000000001</c:v>
                      </c:pt>
                      <c:pt idx="480">
                        <c:v>1.4021999999999999</c:v>
                      </c:pt>
                      <c:pt idx="481">
                        <c:v>1.4024399999999999</c:v>
                      </c:pt>
                      <c:pt idx="482">
                        <c:v>1.4026799999999999</c:v>
                      </c:pt>
                      <c:pt idx="483">
                        <c:v>1.4029199999999999</c:v>
                      </c:pt>
                      <c:pt idx="484">
                        <c:v>1.40316</c:v>
                      </c:pt>
                      <c:pt idx="485">
                        <c:v>1.4034</c:v>
                      </c:pt>
                      <c:pt idx="486">
                        <c:v>1.40364</c:v>
                      </c:pt>
                      <c:pt idx="487">
                        <c:v>1.40388</c:v>
                      </c:pt>
                      <c:pt idx="488">
                        <c:v>1.4041300000000001</c:v>
                      </c:pt>
                      <c:pt idx="489">
                        <c:v>1.4043699999999999</c:v>
                      </c:pt>
                      <c:pt idx="490">
                        <c:v>1.4046099999999999</c:v>
                      </c:pt>
                      <c:pt idx="491">
                        <c:v>1.4048499999999999</c:v>
                      </c:pt>
                      <c:pt idx="492">
                        <c:v>1.40509</c:v>
                      </c:pt>
                      <c:pt idx="493">
                        <c:v>1.40533</c:v>
                      </c:pt>
                      <c:pt idx="494">
                        <c:v>1.40557</c:v>
                      </c:pt>
                      <c:pt idx="495">
                        <c:v>1.40581</c:v>
                      </c:pt>
                      <c:pt idx="496">
                        <c:v>1.40605</c:v>
                      </c:pt>
                      <c:pt idx="497">
                        <c:v>1.40629</c:v>
                      </c:pt>
                      <c:pt idx="498">
                        <c:v>1.4065300000000001</c:v>
                      </c:pt>
                      <c:pt idx="499">
                        <c:v>1.4067700000000001</c:v>
                      </c:pt>
                      <c:pt idx="500">
                        <c:v>1.4070100000000001</c:v>
                      </c:pt>
                      <c:pt idx="501">
                        <c:v>1.40672</c:v>
                      </c:pt>
                      <c:pt idx="502">
                        <c:v>1.40642</c:v>
                      </c:pt>
                      <c:pt idx="503">
                        <c:v>1.40612</c:v>
                      </c:pt>
                      <c:pt idx="504">
                        <c:v>1.4058299999999999</c:v>
                      </c:pt>
                      <c:pt idx="505">
                        <c:v>1.4055299999999999</c:v>
                      </c:pt>
                      <c:pt idx="506">
                        <c:v>1.40523</c:v>
                      </c:pt>
                      <c:pt idx="507">
                        <c:v>1.40493</c:v>
                      </c:pt>
                      <c:pt idx="508">
                        <c:v>1.4046400000000001</c:v>
                      </c:pt>
                      <c:pt idx="509">
                        <c:v>1.4043399999999999</c:v>
                      </c:pt>
                      <c:pt idx="510">
                        <c:v>1.40404</c:v>
                      </c:pt>
                      <c:pt idx="511">
                        <c:v>1.4037500000000001</c:v>
                      </c:pt>
                      <c:pt idx="512">
                        <c:v>1.4034500000000001</c:v>
                      </c:pt>
                      <c:pt idx="513">
                        <c:v>1.4031499999999999</c:v>
                      </c:pt>
                      <c:pt idx="514">
                        <c:v>1.4028499999999999</c:v>
                      </c:pt>
                      <c:pt idx="515">
                        <c:v>1.40256</c:v>
                      </c:pt>
                      <c:pt idx="516">
                        <c:v>1.4022600000000001</c:v>
                      </c:pt>
                      <c:pt idx="517">
                        <c:v>1.4019600000000001</c:v>
                      </c:pt>
                      <c:pt idx="518">
                        <c:v>1.40167</c:v>
                      </c:pt>
                      <c:pt idx="519">
                        <c:v>1.40137</c:v>
                      </c:pt>
                      <c:pt idx="520">
                        <c:v>1.40107</c:v>
                      </c:pt>
                      <c:pt idx="521">
                        <c:v>1.4007700000000001</c:v>
                      </c:pt>
                      <c:pt idx="522">
                        <c:v>1.4004799999999999</c:v>
                      </c:pt>
                      <c:pt idx="523">
                        <c:v>1.40018</c:v>
                      </c:pt>
                      <c:pt idx="524">
                        <c:v>1.39988</c:v>
                      </c:pt>
                      <c:pt idx="525">
                        <c:v>1.3995899999999999</c:v>
                      </c:pt>
                      <c:pt idx="526">
                        <c:v>1.3992899999999999</c:v>
                      </c:pt>
                      <c:pt idx="527">
                        <c:v>1.39899</c:v>
                      </c:pt>
                      <c:pt idx="528">
                        <c:v>1.39869</c:v>
                      </c:pt>
                      <c:pt idx="529">
                        <c:v>1.3984000000000001</c:v>
                      </c:pt>
                      <c:pt idx="530">
                        <c:v>1.3980999999999999</c:v>
                      </c:pt>
                      <c:pt idx="531">
                        <c:v>1.3977999999999999</c:v>
                      </c:pt>
                      <c:pt idx="532">
                        <c:v>1.39751</c:v>
                      </c:pt>
                      <c:pt idx="533">
                        <c:v>1.3972100000000001</c:v>
                      </c:pt>
                      <c:pt idx="534">
                        <c:v>1.3969100000000001</c:v>
                      </c:pt>
                      <c:pt idx="535">
                        <c:v>1.3966099999999999</c:v>
                      </c:pt>
                      <c:pt idx="536">
                        <c:v>1.39632</c:v>
                      </c:pt>
                      <c:pt idx="537">
                        <c:v>1.39602</c:v>
                      </c:pt>
                      <c:pt idx="538">
                        <c:v>1.3957200000000001</c:v>
                      </c:pt>
                      <c:pt idx="539">
                        <c:v>1.3954299999999999</c:v>
                      </c:pt>
                      <c:pt idx="540">
                        <c:v>1.39513</c:v>
                      </c:pt>
                      <c:pt idx="541">
                        <c:v>1.39483</c:v>
                      </c:pt>
                      <c:pt idx="542">
                        <c:v>1.39453</c:v>
                      </c:pt>
                      <c:pt idx="543">
                        <c:v>1.3942399999999999</c:v>
                      </c:pt>
                      <c:pt idx="544">
                        <c:v>1.39394</c:v>
                      </c:pt>
                      <c:pt idx="545">
                        <c:v>1.39327</c:v>
                      </c:pt>
                      <c:pt idx="546">
                        <c:v>1.3925000000000001</c:v>
                      </c:pt>
                      <c:pt idx="547">
                        <c:v>1.3917299999999999</c:v>
                      </c:pt>
                      <c:pt idx="548">
                        <c:v>1.39097</c:v>
                      </c:pt>
                      <c:pt idx="549">
                        <c:v>1.3902000000000001</c:v>
                      </c:pt>
                      <c:pt idx="550">
                        <c:v>1.38944</c:v>
                      </c:pt>
                      <c:pt idx="551">
                        <c:v>1.3886700000000001</c:v>
                      </c:pt>
                      <c:pt idx="552">
                        <c:v>1.3878999999999999</c:v>
                      </c:pt>
                      <c:pt idx="553">
                        <c:v>1.38714</c:v>
                      </c:pt>
                      <c:pt idx="554">
                        <c:v>1.3863700000000001</c:v>
                      </c:pt>
                      <c:pt idx="555">
                        <c:v>1.38561</c:v>
                      </c:pt>
                      <c:pt idx="556">
                        <c:v>1.3848400000000001</c:v>
                      </c:pt>
                      <c:pt idx="557">
                        <c:v>1.3840699999999999</c:v>
                      </c:pt>
                      <c:pt idx="558">
                        <c:v>1.38331</c:v>
                      </c:pt>
                      <c:pt idx="559">
                        <c:v>1.3825400000000001</c:v>
                      </c:pt>
                      <c:pt idx="560">
                        <c:v>1.38178</c:v>
                      </c:pt>
                      <c:pt idx="561">
                        <c:v>1.3810100000000001</c:v>
                      </c:pt>
                      <c:pt idx="562">
                        <c:v>1.3802399999999999</c:v>
                      </c:pt>
                      <c:pt idx="563">
                        <c:v>1.37948</c:v>
                      </c:pt>
                      <c:pt idx="564">
                        <c:v>1.3787100000000001</c:v>
                      </c:pt>
                      <c:pt idx="565">
                        <c:v>1.37795</c:v>
                      </c:pt>
                      <c:pt idx="566">
                        <c:v>1.3771800000000001</c:v>
                      </c:pt>
                      <c:pt idx="567">
                        <c:v>1.3764099999999999</c:v>
                      </c:pt>
                      <c:pt idx="568">
                        <c:v>1.37565</c:v>
                      </c:pt>
                      <c:pt idx="569">
                        <c:v>1.3748800000000001</c:v>
                      </c:pt>
                      <c:pt idx="570">
                        <c:v>1.37412</c:v>
                      </c:pt>
                      <c:pt idx="571">
                        <c:v>1.3733500000000001</c:v>
                      </c:pt>
                      <c:pt idx="572">
                        <c:v>1.3725799999999999</c:v>
                      </c:pt>
                      <c:pt idx="573">
                        <c:v>1.37182</c:v>
                      </c:pt>
                      <c:pt idx="574">
                        <c:v>1.3710500000000001</c:v>
                      </c:pt>
                      <c:pt idx="575">
                        <c:v>1.37029</c:v>
                      </c:pt>
                      <c:pt idx="576">
                        <c:v>1.3695200000000001</c:v>
                      </c:pt>
                      <c:pt idx="577">
                        <c:v>1.36876</c:v>
                      </c:pt>
                      <c:pt idx="578">
                        <c:v>1.36799</c:v>
                      </c:pt>
                      <c:pt idx="579">
                        <c:v>1.3672200000000001</c:v>
                      </c:pt>
                      <c:pt idx="580">
                        <c:v>1.36646</c:v>
                      </c:pt>
                      <c:pt idx="581">
                        <c:v>1.3656900000000001</c:v>
                      </c:pt>
                      <c:pt idx="582">
                        <c:v>1.36493</c:v>
                      </c:pt>
                      <c:pt idx="583">
                        <c:v>1.36416</c:v>
                      </c:pt>
                      <c:pt idx="584">
                        <c:v>1.3633900000000001</c:v>
                      </c:pt>
                      <c:pt idx="585">
                        <c:v>1.36263</c:v>
                      </c:pt>
                      <c:pt idx="586">
                        <c:v>1.3618600000000001</c:v>
                      </c:pt>
                      <c:pt idx="587">
                        <c:v>1.3611</c:v>
                      </c:pt>
                      <c:pt idx="588">
                        <c:v>1.36033</c:v>
                      </c:pt>
                      <c:pt idx="589">
                        <c:v>1.3593299999999999</c:v>
                      </c:pt>
                      <c:pt idx="590">
                        <c:v>1.35819</c:v>
                      </c:pt>
                      <c:pt idx="591">
                        <c:v>1.3570500000000001</c:v>
                      </c:pt>
                      <c:pt idx="592">
                        <c:v>1.3559099999999999</c:v>
                      </c:pt>
                      <c:pt idx="593">
                        <c:v>1.35476</c:v>
                      </c:pt>
                      <c:pt idx="594">
                        <c:v>1.35362</c:v>
                      </c:pt>
                      <c:pt idx="595">
                        <c:v>1.3524799999999999</c:v>
                      </c:pt>
                      <c:pt idx="596">
                        <c:v>1.35134</c:v>
                      </c:pt>
                      <c:pt idx="597">
                        <c:v>1.3502000000000001</c:v>
                      </c:pt>
                      <c:pt idx="598">
                        <c:v>1.3490500000000001</c:v>
                      </c:pt>
                      <c:pt idx="599">
                        <c:v>1.3479099999999999</c:v>
                      </c:pt>
                      <c:pt idx="600">
                        <c:v>1.34677</c:v>
                      </c:pt>
                      <c:pt idx="601">
                        <c:v>1.3456300000000001</c:v>
                      </c:pt>
                      <c:pt idx="602">
                        <c:v>1.3444799999999999</c:v>
                      </c:pt>
                      <c:pt idx="603">
                        <c:v>1.34334</c:v>
                      </c:pt>
                      <c:pt idx="604">
                        <c:v>1.3422000000000001</c:v>
                      </c:pt>
                      <c:pt idx="605">
                        <c:v>1.3410599999999999</c:v>
                      </c:pt>
                      <c:pt idx="606">
                        <c:v>1.3399099999999999</c:v>
                      </c:pt>
                      <c:pt idx="607">
                        <c:v>1.33877</c:v>
                      </c:pt>
                      <c:pt idx="608">
                        <c:v>1.3376300000000001</c:v>
                      </c:pt>
                      <c:pt idx="609">
                        <c:v>1.33649</c:v>
                      </c:pt>
                      <c:pt idx="610">
                        <c:v>1.33535</c:v>
                      </c:pt>
                      <c:pt idx="611">
                        <c:v>1.3342000000000001</c:v>
                      </c:pt>
                      <c:pt idx="612">
                        <c:v>1.3330599999999999</c:v>
                      </c:pt>
                      <c:pt idx="613">
                        <c:v>1.33192</c:v>
                      </c:pt>
                      <c:pt idx="614">
                        <c:v>1.3307800000000001</c:v>
                      </c:pt>
                      <c:pt idx="615">
                        <c:v>1.3296300000000001</c:v>
                      </c:pt>
                      <c:pt idx="616">
                        <c:v>1.3284899999999999</c:v>
                      </c:pt>
                      <c:pt idx="617">
                        <c:v>1.32735</c:v>
                      </c:pt>
                      <c:pt idx="618">
                        <c:v>1.3262100000000001</c:v>
                      </c:pt>
                      <c:pt idx="619">
                        <c:v>1.32507</c:v>
                      </c:pt>
                      <c:pt idx="620">
                        <c:v>1.32392</c:v>
                      </c:pt>
                      <c:pt idx="621">
                        <c:v>1.3227800000000001</c:v>
                      </c:pt>
                      <c:pt idx="622">
                        <c:v>1.3216399999999999</c:v>
                      </c:pt>
                      <c:pt idx="623">
                        <c:v>1.3205</c:v>
                      </c:pt>
                      <c:pt idx="624">
                        <c:v>1.31935</c:v>
                      </c:pt>
                      <c:pt idx="625">
                        <c:v>1.3182100000000001</c:v>
                      </c:pt>
                      <c:pt idx="626">
                        <c:v>1.31707</c:v>
                      </c:pt>
                      <c:pt idx="627">
                        <c:v>1.31593</c:v>
                      </c:pt>
                      <c:pt idx="628">
                        <c:v>1.3147800000000001</c:v>
                      </c:pt>
                      <c:pt idx="629">
                        <c:v>1.3136399999999999</c:v>
                      </c:pt>
                      <c:pt idx="630">
                        <c:v>1.3125</c:v>
                      </c:pt>
                      <c:pt idx="631">
                        <c:v>1.3113600000000001</c:v>
                      </c:pt>
                      <c:pt idx="632">
                        <c:v>1.3102199999999999</c:v>
                      </c:pt>
                      <c:pt idx="633">
                        <c:v>1.30894</c:v>
                      </c:pt>
                      <c:pt idx="634">
                        <c:v>1.30748</c:v>
                      </c:pt>
                      <c:pt idx="635">
                        <c:v>1.30602</c:v>
                      </c:pt>
                      <c:pt idx="636">
                        <c:v>1.3045500000000001</c:v>
                      </c:pt>
                      <c:pt idx="637">
                        <c:v>1.3030900000000001</c:v>
                      </c:pt>
                      <c:pt idx="638">
                        <c:v>1.3016300000000001</c:v>
                      </c:pt>
                      <c:pt idx="639">
                        <c:v>1.30017</c:v>
                      </c:pt>
                      <c:pt idx="640">
                        <c:v>1.29871</c:v>
                      </c:pt>
                      <c:pt idx="641">
                        <c:v>1.2972399999999999</c:v>
                      </c:pt>
                      <c:pt idx="642">
                        <c:v>1.2957799999999999</c:v>
                      </c:pt>
                      <c:pt idx="643">
                        <c:v>1.2943199999999999</c:v>
                      </c:pt>
                      <c:pt idx="644">
                        <c:v>1.2928599999999999</c:v>
                      </c:pt>
                      <c:pt idx="645">
                        <c:v>1.2914000000000001</c:v>
                      </c:pt>
                      <c:pt idx="646">
                        <c:v>1.28993</c:v>
                      </c:pt>
                      <c:pt idx="647">
                        <c:v>1.28847</c:v>
                      </c:pt>
                      <c:pt idx="648">
                        <c:v>1.28701</c:v>
                      </c:pt>
                      <c:pt idx="649">
                        <c:v>1.28555</c:v>
                      </c:pt>
                      <c:pt idx="650">
                        <c:v>1.28409</c:v>
                      </c:pt>
                      <c:pt idx="651">
                        <c:v>1.2826200000000001</c:v>
                      </c:pt>
                      <c:pt idx="652">
                        <c:v>1.2811600000000001</c:v>
                      </c:pt>
                      <c:pt idx="653">
                        <c:v>1.2797000000000001</c:v>
                      </c:pt>
                      <c:pt idx="654">
                        <c:v>1.27824</c:v>
                      </c:pt>
                      <c:pt idx="655">
                        <c:v>1.27678</c:v>
                      </c:pt>
                      <c:pt idx="656">
                        <c:v>1.2753099999999999</c:v>
                      </c:pt>
                      <c:pt idx="657">
                        <c:v>1.2738499999999999</c:v>
                      </c:pt>
                      <c:pt idx="658">
                        <c:v>1.2723899999999999</c:v>
                      </c:pt>
                      <c:pt idx="659">
                        <c:v>1.2709299999999999</c:v>
                      </c:pt>
                      <c:pt idx="660">
                        <c:v>1.2694700000000001</c:v>
                      </c:pt>
                      <c:pt idx="661">
                        <c:v>1.268</c:v>
                      </c:pt>
                      <c:pt idx="662">
                        <c:v>1.26654</c:v>
                      </c:pt>
                      <c:pt idx="663">
                        <c:v>1.26508</c:v>
                      </c:pt>
                      <c:pt idx="664">
                        <c:v>1.26362</c:v>
                      </c:pt>
                      <c:pt idx="665">
                        <c:v>1.2621599999999999</c:v>
                      </c:pt>
                      <c:pt idx="666">
                        <c:v>1.2606900000000001</c:v>
                      </c:pt>
                      <c:pt idx="667">
                        <c:v>1.2592300000000001</c:v>
                      </c:pt>
                      <c:pt idx="668">
                        <c:v>1.2577700000000001</c:v>
                      </c:pt>
                      <c:pt idx="669">
                        <c:v>1.25631</c:v>
                      </c:pt>
                      <c:pt idx="670">
                        <c:v>1.25485</c:v>
                      </c:pt>
                      <c:pt idx="671">
                        <c:v>1.2533799999999999</c:v>
                      </c:pt>
                      <c:pt idx="672">
                        <c:v>1.2519199999999999</c:v>
                      </c:pt>
                      <c:pt idx="673">
                        <c:v>1.2504599999999999</c:v>
                      </c:pt>
                      <c:pt idx="674">
                        <c:v>1.2490000000000001</c:v>
                      </c:pt>
                      <c:pt idx="675">
                        <c:v>1.2475400000000001</c:v>
                      </c:pt>
                      <c:pt idx="676">
                        <c:v>1.24607</c:v>
                      </c:pt>
                      <c:pt idx="677">
                        <c:v>1.24455</c:v>
                      </c:pt>
                      <c:pt idx="678">
                        <c:v>1.2427999999999999</c:v>
                      </c:pt>
                      <c:pt idx="679">
                        <c:v>1.2410600000000001</c:v>
                      </c:pt>
                      <c:pt idx="680">
                        <c:v>1.2393099999999999</c:v>
                      </c:pt>
                      <c:pt idx="681">
                        <c:v>1.2375700000000001</c:v>
                      </c:pt>
                      <c:pt idx="682">
                        <c:v>1.2358199999999999</c:v>
                      </c:pt>
                      <c:pt idx="683">
                        <c:v>1.2340800000000001</c:v>
                      </c:pt>
                      <c:pt idx="684">
                        <c:v>1.2323299999999999</c:v>
                      </c:pt>
                      <c:pt idx="685">
                        <c:v>1.2305900000000001</c:v>
                      </c:pt>
                      <c:pt idx="686">
                        <c:v>1.2288399999999999</c:v>
                      </c:pt>
                      <c:pt idx="687">
                        <c:v>1.2271000000000001</c:v>
                      </c:pt>
                      <c:pt idx="688">
                        <c:v>1.2253499999999999</c:v>
                      </c:pt>
                      <c:pt idx="689">
                        <c:v>1.2236100000000001</c:v>
                      </c:pt>
                      <c:pt idx="690">
                        <c:v>1.2218599999999999</c:v>
                      </c:pt>
                      <c:pt idx="691">
                        <c:v>1.2201200000000001</c:v>
                      </c:pt>
                      <c:pt idx="692">
                        <c:v>1.21837</c:v>
                      </c:pt>
                      <c:pt idx="693">
                        <c:v>1.2166300000000001</c:v>
                      </c:pt>
                      <c:pt idx="694">
                        <c:v>1.21488</c:v>
                      </c:pt>
                      <c:pt idx="695">
                        <c:v>1.2131400000000001</c:v>
                      </c:pt>
                      <c:pt idx="696">
                        <c:v>1.21139</c:v>
                      </c:pt>
                      <c:pt idx="697">
                        <c:v>1.2096499999999999</c:v>
                      </c:pt>
                      <c:pt idx="698">
                        <c:v>1.2079</c:v>
                      </c:pt>
                      <c:pt idx="699">
                        <c:v>1.2061500000000001</c:v>
                      </c:pt>
                      <c:pt idx="700">
                        <c:v>1.20441</c:v>
                      </c:pt>
                      <c:pt idx="701">
                        <c:v>1.2026600000000001</c:v>
                      </c:pt>
                      <c:pt idx="702">
                        <c:v>1.20092</c:v>
                      </c:pt>
                      <c:pt idx="703">
                        <c:v>1.1991700000000001</c:v>
                      </c:pt>
                      <c:pt idx="704">
                        <c:v>1.19743</c:v>
                      </c:pt>
                      <c:pt idx="705">
                        <c:v>1.1956800000000001</c:v>
                      </c:pt>
                      <c:pt idx="706">
                        <c:v>1.19394</c:v>
                      </c:pt>
                      <c:pt idx="707">
                        <c:v>1.1921900000000001</c:v>
                      </c:pt>
                      <c:pt idx="708">
                        <c:v>1.19045</c:v>
                      </c:pt>
                      <c:pt idx="709">
                        <c:v>1.1887000000000001</c:v>
                      </c:pt>
                      <c:pt idx="710">
                        <c:v>1.18696</c:v>
                      </c:pt>
                      <c:pt idx="711">
                        <c:v>1.1852100000000001</c:v>
                      </c:pt>
                      <c:pt idx="712">
                        <c:v>1.18347</c:v>
                      </c:pt>
                      <c:pt idx="713">
                        <c:v>1.1817200000000001</c:v>
                      </c:pt>
                      <c:pt idx="714">
                        <c:v>1.17998</c:v>
                      </c:pt>
                      <c:pt idx="715">
                        <c:v>1.1782300000000001</c:v>
                      </c:pt>
                      <c:pt idx="716">
                        <c:v>1.17649</c:v>
                      </c:pt>
                      <c:pt idx="717">
                        <c:v>1.1747399999999999</c:v>
                      </c:pt>
                      <c:pt idx="718">
                        <c:v>1.173</c:v>
                      </c:pt>
                      <c:pt idx="719">
                        <c:v>1.1712499999999999</c:v>
                      </c:pt>
                      <c:pt idx="720">
                        <c:v>1.1694500000000001</c:v>
                      </c:pt>
                      <c:pt idx="721">
                        <c:v>1.1673500000000001</c:v>
                      </c:pt>
                      <c:pt idx="722">
                        <c:v>1.1652400000000001</c:v>
                      </c:pt>
                      <c:pt idx="723">
                        <c:v>1.16313</c:v>
                      </c:pt>
                      <c:pt idx="724">
                        <c:v>1.1610199999999999</c:v>
                      </c:pt>
                      <c:pt idx="725">
                        <c:v>1.15892</c:v>
                      </c:pt>
                      <c:pt idx="726">
                        <c:v>1.1568099999999999</c:v>
                      </c:pt>
                      <c:pt idx="727">
                        <c:v>1.1547000000000001</c:v>
                      </c:pt>
                      <c:pt idx="728">
                        <c:v>1.15259</c:v>
                      </c:pt>
                      <c:pt idx="729">
                        <c:v>1.15049</c:v>
                      </c:pt>
                      <c:pt idx="730">
                        <c:v>1.14838</c:v>
                      </c:pt>
                      <c:pt idx="731">
                        <c:v>1.1462699999999999</c:v>
                      </c:pt>
                      <c:pt idx="732">
                        <c:v>1.1441600000000001</c:v>
                      </c:pt>
                      <c:pt idx="733">
                        <c:v>1.1420600000000001</c:v>
                      </c:pt>
                      <c:pt idx="734">
                        <c:v>1.13995</c:v>
                      </c:pt>
                      <c:pt idx="735">
                        <c:v>1.13784</c:v>
                      </c:pt>
                      <c:pt idx="736">
                        <c:v>1.13574</c:v>
                      </c:pt>
                      <c:pt idx="737">
                        <c:v>1.1336299999999999</c:v>
                      </c:pt>
                      <c:pt idx="738">
                        <c:v>1.1315200000000001</c:v>
                      </c:pt>
                      <c:pt idx="739">
                        <c:v>1.12941</c:v>
                      </c:pt>
                      <c:pt idx="740">
                        <c:v>1.12731</c:v>
                      </c:pt>
                      <c:pt idx="741">
                        <c:v>1.1252</c:v>
                      </c:pt>
                      <c:pt idx="742">
                        <c:v>1.1230899999999999</c:v>
                      </c:pt>
                      <c:pt idx="743">
                        <c:v>1.1209800000000001</c:v>
                      </c:pt>
                      <c:pt idx="744">
                        <c:v>1.1188800000000001</c:v>
                      </c:pt>
                      <c:pt idx="745">
                        <c:v>1.11677</c:v>
                      </c:pt>
                      <c:pt idx="746">
                        <c:v>1.11466</c:v>
                      </c:pt>
                      <c:pt idx="747">
                        <c:v>1.1125499999999999</c:v>
                      </c:pt>
                      <c:pt idx="748">
                        <c:v>1.1104499999999999</c:v>
                      </c:pt>
                      <c:pt idx="749">
                        <c:v>1.1083400000000001</c:v>
                      </c:pt>
                      <c:pt idx="750">
                        <c:v>1.10623</c:v>
                      </c:pt>
                      <c:pt idx="751">
                        <c:v>1.1041300000000001</c:v>
                      </c:pt>
                      <c:pt idx="752">
                        <c:v>1.10202</c:v>
                      </c:pt>
                      <c:pt idx="753">
                        <c:v>1.0999099999999999</c:v>
                      </c:pt>
                      <c:pt idx="754">
                        <c:v>1.0978000000000001</c:v>
                      </c:pt>
                      <c:pt idx="755">
                        <c:v>1.0956999999999999</c:v>
                      </c:pt>
                      <c:pt idx="756">
                        <c:v>1.0935900000000001</c:v>
                      </c:pt>
                      <c:pt idx="757">
                        <c:v>1.09148</c:v>
                      </c:pt>
                      <c:pt idx="758">
                        <c:v>1.0893699999999999</c:v>
                      </c:pt>
                      <c:pt idx="759">
                        <c:v>1.0869599999999999</c:v>
                      </c:pt>
                      <c:pt idx="760">
                        <c:v>1.08453</c:v>
                      </c:pt>
                      <c:pt idx="761">
                        <c:v>1.0821099999999999</c:v>
                      </c:pt>
                      <c:pt idx="762">
                        <c:v>1.07969</c:v>
                      </c:pt>
                      <c:pt idx="763">
                        <c:v>1.0772699999999999</c:v>
                      </c:pt>
                      <c:pt idx="764">
                        <c:v>1.0748500000000001</c:v>
                      </c:pt>
                      <c:pt idx="765">
                        <c:v>1.0724199999999999</c:v>
                      </c:pt>
                      <c:pt idx="766">
                        <c:v>1.07</c:v>
                      </c:pt>
                      <c:pt idx="767">
                        <c:v>1.06758</c:v>
                      </c:pt>
                      <c:pt idx="768">
                        <c:v>1.0651600000000001</c:v>
                      </c:pt>
                      <c:pt idx="769">
                        <c:v>1.06274</c:v>
                      </c:pt>
                      <c:pt idx="770">
                        <c:v>1.0603199999999999</c:v>
                      </c:pt>
                      <c:pt idx="771">
                        <c:v>1.05789</c:v>
                      </c:pt>
                      <c:pt idx="772">
                        <c:v>1.0554699999999999</c:v>
                      </c:pt>
                      <c:pt idx="773">
                        <c:v>1.05305</c:v>
                      </c:pt>
                      <c:pt idx="774">
                        <c:v>1.05063</c:v>
                      </c:pt>
                      <c:pt idx="775">
                        <c:v>1.0482100000000001</c:v>
                      </c:pt>
                      <c:pt idx="776">
                        <c:v>1.0457799999999999</c:v>
                      </c:pt>
                      <c:pt idx="777">
                        <c:v>1.0433600000000001</c:v>
                      </c:pt>
                      <c:pt idx="778">
                        <c:v>1.04094</c:v>
                      </c:pt>
                      <c:pt idx="779">
                        <c:v>1.0385200000000001</c:v>
                      </c:pt>
                      <c:pt idx="780">
                        <c:v>1.0361</c:v>
                      </c:pt>
                      <c:pt idx="781">
                        <c:v>1.0336700000000001</c:v>
                      </c:pt>
                      <c:pt idx="782">
                        <c:v>1.03125</c:v>
                      </c:pt>
                      <c:pt idx="783">
                        <c:v>1.0288299999999999</c:v>
                      </c:pt>
                      <c:pt idx="784">
                        <c:v>1.02641</c:v>
                      </c:pt>
                      <c:pt idx="785">
                        <c:v>1.02399</c:v>
                      </c:pt>
                      <c:pt idx="786">
                        <c:v>1.0215700000000001</c:v>
                      </c:pt>
                      <c:pt idx="787">
                        <c:v>1.0191399999999999</c:v>
                      </c:pt>
                      <c:pt idx="788">
                        <c:v>1.0167200000000001</c:v>
                      </c:pt>
                      <c:pt idx="789">
                        <c:v>1.0143</c:v>
                      </c:pt>
                      <c:pt idx="790">
                        <c:v>1.0118799999999999</c:v>
                      </c:pt>
                      <c:pt idx="791">
                        <c:v>1.00946</c:v>
                      </c:pt>
                      <c:pt idx="792">
                        <c:v>1.00698</c:v>
                      </c:pt>
                      <c:pt idx="793">
                        <c:v>1.0042500000000001</c:v>
                      </c:pt>
                      <c:pt idx="794">
                        <c:v>1.00152</c:v>
                      </c:pt>
                      <c:pt idx="795">
                        <c:v>0.99879399999999996</c:v>
                      </c:pt>
                      <c:pt idx="796">
                        <c:v>0.99606499999999998</c:v>
                      </c:pt>
                      <c:pt idx="797">
                        <c:v>0.993336</c:v>
                      </c:pt>
                      <c:pt idx="798">
                        <c:v>0.99060800000000004</c:v>
                      </c:pt>
                      <c:pt idx="799">
                        <c:v>0.98787899999999995</c:v>
                      </c:pt>
                      <c:pt idx="800">
                        <c:v>0.98514999999999997</c:v>
                      </c:pt>
                      <c:pt idx="801">
                        <c:v>0.98242200000000002</c:v>
                      </c:pt>
                      <c:pt idx="802">
                        <c:v>0.97969300000000004</c:v>
                      </c:pt>
                      <c:pt idx="803">
                        <c:v>0.97696499999999997</c:v>
                      </c:pt>
                      <c:pt idx="804">
                        <c:v>0.97423599999999999</c:v>
                      </c:pt>
                      <c:pt idx="805">
                        <c:v>0.97150700000000001</c:v>
                      </c:pt>
                      <c:pt idx="806">
                        <c:v>0.96877899999999995</c:v>
                      </c:pt>
                      <c:pt idx="807">
                        <c:v>0.96604999999999996</c:v>
                      </c:pt>
                      <c:pt idx="808">
                        <c:v>0.96332200000000001</c:v>
                      </c:pt>
                      <c:pt idx="809">
                        <c:v>0.96059300000000003</c:v>
                      </c:pt>
                      <c:pt idx="810">
                        <c:v>0.95786400000000005</c:v>
                      </c:pt>
                      <c:pt idx="811">
                        <c:v>0.95513599999999999</c:v>
                      </c:pt>
                      <c:pt idx="812">
                        <c:v>0.952407</c:v>
                      </c:pt>
                      <c:pt idx="813">
                        <c:v>0.94967900000000005</c:v>
                      </c:pt>
                      <c:pt idx="814">
                        <c:v>0.94694999999999996</c:v>
                      </c:pt>
                      <c:pt idx="815">
                        <c:v>0.94422099999999998</c:v>
                      </c:pt>
                      <c:pt idx="816">
                        <c:v>0.94149300000000002</c:v>
                      </c:pt>
                      <c:pt idx="817">
                        <c:v>0.93876400000000004</c:v>
                      </c:pt>
                      <c:pt idx="818">
                        <c:v>0.93603599999999998</c:v>
                      </c:pt>
                      <c:pt idx="819">
                        <c:v>0.933307</c:v>
                      </c:pt>
                      <c:pt idx="820">
                        <c:v>0.93057800000000002</c:v>
                      </c:pt>
                      <c:pt idx="821">
                        <c:v>0.92784999999999995</c:v>
                      </c:pt>
                      <c:pt idx="822">
                        <c:v>0.92505300000000001</c:v>
                      </c:pt>
                      <c:pt idx="823">
                        <c:v>0.92202200000000001</c:v>
                      </c:pt>
                      <c:pt idx="824">
                        <c:v>0.91899200000000003</c:v>
                      </c:pt>
                      <c:pt idx="825">
                        <c:v>0.91596200000000005</c:v>
                      </c:pt>
                      <c:pt idx="826">
                        <c:v>0.91293199999999997</c:v>
                      </c:pt>
                      <c:pt idx="827">
                        <c:v>0.90990099999999996</c:v>
                      </c:pt>
                      <c:pt idx="828">
                        <c:v>0.90687099999999998</c:v>
                      </c:pt>
                      <c:pt idx="829">
                        <c:v>0.90384100000000001</c:v>
                      </c:pt>
                      <c:pt idx="830">
                        <c:v>0.90081100000000003</c:v>
                      </c:pt>
                      <c:pt idx="831">
                        <c:v>0.89778000000000002</c:v>
                      </c:pt>
                      <c:pt idx="832">
                        <c:v>0.89475000000000005</c:v>
                      </c:pt>
                      <c:pt idx="833">
                        <c:v>0.89171999999999996</c:v>
                      </c:pt>
                      <c:pt idx="834">
                        <c:v>0.88868999999999998</c:v>
                      </c:pt>
                      <c:pt idx="835">
                        <c:v>0.88565899999999997</c:v>
                      </c:pt>
                      <c:pt idx="836">
                        <c:v>0.882629</c:v>
                      </c:pt>
                      <c:pt idx="837">
                        <c:v>0.87959900000000002</c:v>
                      </c:pt>
                      <c:pt idx="838">
                        <c:v>0.87656900000000004</c:v>
                      </c:pt>
                      <c:pt idx="839">
                        <c:v>0.87353800000000004</c:v>
                      </c:pt>
                      <c:pt idx="840">
                        <c:v>0.87050799999999995</c:v>
                      </c:pt>
                      <c:pt idx="841">
                        <c:v>0.86747799999999997</c:v>
                      </c:pt>
                      <c:pt idx="842">
                        <c:v>0.86444799999999999</c:v>
                      </c:pt>
                      <c:pt idx="843">
                        <c:v>0.86141699999999999</c:v>
                      </c:pt>
                      <c:pt idx="844">
                        <c:v>0.85838700000000001</c:v>
                      </c:pt>
                      <c:pt idx="845">
                        <c:v>0.85535700000000003</c:v>
                      </c:pt>
                      <c:pt idx="846">
                        <c:v>0.85232699999999995</c:v>
                      </c:pt>
                      <c:pt idx="847">
                        <c:v>0.84929600000000005</c:v>
                      </c:pt>
                      <c:pt idx="848">
                        <c:v>0.84626599999999996</c:v>
                      </c:pt>
                      <c:pt idx="849">
                        <c:v>0.84303099999999997</c:v>
                      </c:pt>
                      <c:pt idx="850">
                        <c:v>0.83970400000000001</c:v>
                      </c:pt>
                      <c:pt idx="851">
                        <c:v>0.83637700000000004</c:v>
                      </c:pt>
                      <c:pt idx="852">
                        <c:v>0.83305099999999999</c:v>
                      </c:pt>
                      <c:pt idx="853">
                        <c:v>0.82972400000000002</c:v>
                      </c:pt>
                      <c:pt idx="854">
                        <c:v>0.82639799999999997</c:v>
                      </c:pt>
                      <c:pt idx="855">
                        <c:v>0.823071</c:v>
                      </c:pt>
                      <c:pt idx="856">
                        <c:v>0.81974499999999995</c:v>
                      </c:pt>
                      <c:pt idx="857">
                        <c:v>0.81641799999999998</c:v>
                      </c:pt>
                      <c:pt idx="858">
                        <c:v>0.81309200000000004</c:v>
                      </c:pt>
                      <c:pt idx="859">
                        <c:v>0.80976499999999996</c:v>
                      </c:pt>
                      <c:pt idx="860">
                        <c:v>0.80643900000000002</c:v>
                      </c:pt>
                      <c:pt idx="861">
                        <c:v>0.80311200000000005</c:v>
                      </c:pt>
                      <c:pt idx="862">
                        <c:v>0.79978499999999997</c:v>
                      </c:pt>
                      <c:pt idx="863">
                        <c:v>0.79645900000000003</c:v>
                      </c:pt>
                      <c:pt idx="864">
                        <c:v>0.79313199999999995</c:v>
                      </c:pt>
                      <c:pt idx="865">
                        <c:v>0.78980600000000001</c:v>
                      </c:pt>
                      <c:pt idx="866">
                        <c:v>0.78647900000000004</c:v>
                      </c:pt>
                      <c:pt idx="867">
                        <c:v>0.78315299999999999</c:v>
                      </c:pt>
                      <c:pt idx="868">
                        <c:v>0.77982600000000002</c:v>
                      </c:pt>
                      <c:pt idx="869">
                        <c:v>0.77649999999999997</c:v>
                      </c:pt>
                      <c:pt idx="870">
                        <c:v>0.773173</c:v>
                      </c:pt>
                      <c:pt idx="871">
                        <c:v>0.76984699999999995</c:v>
                      </c:pt>
                      <c:pt idx="872">
                        <c:v>0.76646400000000003</c:v>
                      </c:pt>
                      <c:pt idx="873">
                        <c:v>0.76283400000000001</c:v>
                      </c:pt>
                      <c:pt idx="874">
                        <c:v>0.75920500000000002</c:v>
                      </c:pt>
                      <c:pt idx="875">
                        <c:v>0.755575</c:v>
                      </c:pt>
                      <c:pt idx="876">
                        <c:v>0.75194499999999997</c:v>
                      </c:pt>
                      <c:pt idx="877">
                        <c:v>0.74831599999999998</c:v>
                      </c:pt>
                      <c:pt idx="878">
                        <c:v>0.74468599999999996</c:v>
                      </c:pt>
                      <c:pt idx="879">
                        <c:v>0.74105699999999997</c:v>
                      </c:pt>
                      <c:pt idx="880">
                        <c:v>0.73742700000000005</c:v>
                      </c:pt>
                      <c:pt idx="881">
                        <c:v>0.73379700000000003</c:v>
                      </c:pt>
                      <c:pt idx="882">
                        <c:v>0.73016800000000004</c:v>
                      </c:pt>
                      <c:pt idx="883">
                        <c:v>0.72653800000000002</c:v>
                      </c:pt>
                      <c:pt idx="884">
                        <c:v>0.72290900000000002</c:v>
                      </c:pt>
                      <c:pt idx="885">
                        <c:v>0.719279</c:v>
                      </c:pt>
                      <c:pt idx="886">
                        <c:v>0.71565000000000001</c:v>
                      </c:pt>
                      <c:pt idx="887">
                        <c:v>0.71201999999999999</c:v>
                      </c:pt>
                      <c:pt idx="888">
                        <c:v>0.70838999999999996</c:v>
                      </c:pt>
                      <c:pt idx="889">
                        <c:v>0.70476099999999997</c:v>
                      </c:pt>
                      <c:pt idx="890">
                        <c:v>0.70113099999999995</c:v>
                      </c:pt>
                      <c:pt idx="891">
                        <c:v>0.69750199999999996</c:v>
                      </c:pt>
                      <c:pt idx="892">
                        <c:v>0.69387200000000004</c:v>
                      </c:pt>
                      <c:pt idx="893">
                        <c:v>0.69006800000000001</c:v>
                      </c:pt>
                      <c:pt idx="894">
                        <c:v>0.68595600000000001</c:v>
                      </c:pt>
                      <c:pt idx="895">
                        <c:v>0.68184400000000001</c:v>
                      </c:pt>
                      <c:pt idx="896">
                        <c:v>0.677732</c:v>
                      </c:pt>
                      <c:pt idx="897">
                        <c:v>0.67362</c:v>
                      </c:pt>
                      <c:pt idx="898">
                        <c:v>0.66950799999999999</c:v>
                      </c:pt>
                      <c:pt idx="899">
                        <c:v>0.66539499999999996</c:v>
                      </c:pt>
                      <c:pt idx="900">
                        <c:v>0.66128299999999995</c:v>
                      </c:pt>
                      <c:pt idx="901">
                        <c:v>0.65717099999999995</c:v>
                      </c:pt>
                      <c:pt idx="902">
                        <c:v>0.65305899999999995</c:v>
                      </c:pt>
                      <c:pt idx="903">
                        <c:v>0.64894700000000005</c:v>
                      </c:pt>
                      <c:pt idx="904">
                        <c:v>0.64483500000000005</c:v>
                      </c:pt>
                      <c:pt idx="905">
                        <c:v>0.64072200000000001</c:v>
                      </c:pt>
                      <c:pt idx="906">
                        <c:v>0.63661000000000001</c:v>
                      </c:pt>
                      <c:pt idx="907">
                        <c:v>0.632498</c:v>
                      </c:pt>
                      <c:pt idx="908">
                        <c:v>0.628386</c:v>
                      </c:pt>
                      <c:pt idx="909">
                        <c:v>0.624274</c:v>
                      </c:pt>
                      <c:pt idx="910">
                        <c:v>0.62016099999999996</c:v>
                      </c:pt>
                      <c:pt idx="911">
                        <c:v>0.61604899999999996</c:v>
                      </c:pt>
                      <c:pt idx="912">
                        <c:v>0.61116899999999996</c:v>
                      </c:pt>
                      <c:pt idx="913">
                        <c:v>0.60621400000000003</c:v>
                      </c:pt>
                      <c:pt idx="914">
                        <c:v>0.60125799999999996</c:v>
                      </c:pt>
                      <c:pt idx="915">
                        <c:v>0.596302</c:v>
                      </c:pt>
                      <c:pt idx="916">
                        <c:v>0.59134699999999996</c:v>
                      </c:pt>
                      <c:pt idx="917">
                        <c:v>0.586391</c:v>
                      </c:pt>
                      <c:pt idx="918">
                        <c:v>0.58143599999999995</c:v>
                      </c:pt>
                      <c:pt idx="919">
                        <c:v>0.57647999999999999</c:v>
                      </c:pt>
                      <c:pt idx="920">
                        <c:v>0.57152400000000003</c:v>
                      </c:pt>
                      <c:pt idx="921">
                        <c:v>0.56656899999999999</c:v>
                      </c:pt>
                      <c:pt idx="922">
                        <c:v>0.56161300000000003</c:v>
                      </c:pt>
                      <c:pt idx="923">
                        <c:v>0.55665799999999999</c:v>
                      </c:pt>
                      <c:pt idx="924">
                        <c:v>0.55170200000000003</c:v>
                      </c:pt>
                      <c:pt idx="925">
                        <c:v>0.54674599999999995</c:v>
                      </c:pt>
                      <c:pt idx="926">
                        <c:v>0.54179100000000002</c:v>
                      </c:pt>
                      <c:pt idx="927">
                        <c:v>0.53683499999999995</c:v>
                      </c:pt>
                      <c:pt idx="928">
                        <c:v>0.53132000000000001</c:v>
                      </c:pt>
                      <c:pt idx="929">
                        <c:v>0.52537599999999995</c:v>
                      </c:pt>
                      <c:pt idx="930">
                        <c:v>0.51943099999999998</c:v>
                      </c:pt>
                      <c:pt idx="931">
                        <c:v>0.51348700000000003</c:v>
                      </c:pt>
                      <c:pt idx="932">
                        <c:v>0.50754200000000005</c:v>
                      </c:pt>
                      <c:pt idx="933">
                        <c:v>0.50159799999999999</c:v>
                      </c:pt>
                      <c:pt idx="934">
                        <c:v>0.49565300000000001</c:v>
                      </c:pt>
                      <c:pt idx="935">
                        <c:v>0.48970799999999998</c:v>
                      </c:pt>
                      <c:pt idx="936">
                        <c:v>0.48376400000000003</c:v>
                      </c:pt>
                      <c:pt idx="937">
                        <c:v>0.47782000000000002</c:v>
                      </c:pt>
                      <c:pt idx="938">
                        <c:v>0.47187499999999999</c:v>
                      </c:pt>
                      <c:pt idx="939">
                        <c:v>0.46593000000000001</c:v>
                      </c:pt>
                      <c:pt idx="940">
                        <c:v>0.45998600000000001</c:v>
                      </c:pt>
                      <c:pt idx="941">
                        <c:v>0.45404099999999997</c:v>
                      </c:pt>
                      <c:pt idx="942">
                        <c:v>0.44802500000000001</c:v>
                      </c:pt>
                      <c:pt idx="943">
                        <c:v>0.44123699999999999</c:v>
                      </c:pt>
                      <c:pt idx="944">
                        <c:v>0.43444899999999997</c:v>
                      </c:pt>
                      <c:pt idx="945">
                        <c:v>0.42766199999999999</c:v>
                      </c:pt>
                      <c:pt idx="946">
                        <c:v>0.42087400000000003</c:v>
                      </c:pt>
                      <c:pt idx="947">
                        <c:v>0.41408600000000001</c:v>
                      </c:pt>
                      <c:pt idx="948">
                        <c:v>0.40729799999999999</c:v>
                      </c:pt>
                      <c:pt idx="949">
                        <c:v>0.40050999999999998</c:v>
                      </c:pt>
                      <c:pt idx="950">
                        <c:v>0.39372299999999999</c:v>
                      </c:pt>
                      <c:pt idx="951">
                        <c:v>0.38693499999999997</c:v>
                      </c:pt>
                      <c:pt idx="952">
                        <c:v>0.38014700000000001</c:v>
                      </c:pt>
                      <c:pt idx="953">
                        <c:v>0.373359</c:v>
                      </c:pt>
                      <c:pt idx="954">
                        <c:v>0.36657099999999998</c:v>
                      </c:pt>
                      <c:pt idx="955">
                        <c:v>0.359622</c:v>
                      </c:pt>
                      <c:pt idx="956">
                        <c:v>0.35220499999999999</c:v>
                      </c:pt>
                      <c:pt idx="957">
                        <c:v>0.34478799999999998</c:v>
                      </c:pt>
                      <c:pt idx="958">
                        <c:v>0.33737099999999998</c:v>
                      </c:pt>
                      <c:pt idx="959">
                        <c:v>0.329955</c:v>
                      </c:pt>
                      <c:pt idx="960">
                        <c:v>0.32253799999999999</c:v>
                      </c:pt>
                      <c:pt idx="961">
                        <c:v>0.31512099999999998</c:v>
                      </c:pt>
                      <c:pt idx="962">
                        <c:v>0.30770399999999998</c:v>
                      </c:pt>
                      <c:pt idx="963">
                        <c:v>0.30028700000000003</c:v>
                      </c:pt>
                      <c:pt idx="964">
                        <c:v>0.29287000000000002</c:v>
                      </c:pt>
                      <c:pt idx="965">
                        <c:v>0.28545300000000001</c:v>
                      </c:pt>
                      <c:pt idx="966">
                        <c:v>0.27803600000000001</c:v>
                      </c:pt>
                      <c:pt idx="967">
                        <c:v>0.27024799999999999</c:v>
                      </c:pt>
                      <c:pt idx="968">
                        <c:v>0.26241399999999998</c:v>
                      </c:pt>
                      <c:pt idx="969">
                        <c:v>0.254581</c:v>
                      </c:pt>
                      <c:pt idx="970">
                        <c:v>0.24674699999999999</c:v>
                      </c:pt>
                      <c:pt idx="971">
                        <c:v>0.23891299999999999</c:v>
                      </c:pt>
                      <c:pt idx="972">
                        <c:v>0.23107900000000001</c:v>
                      </c:pt>
                      <c:pt idx="973">
                        <c:v>0.223246</c:v>
                      </c:pt>
                      <c:pt idx="974">
                        <c:v>0.21541199999999999</c:v>
                      </c:pt>
                      <c:pt idx="975">
                        <c:v>0.20757800000000001</c:v>
                      </c:pt>
                      <c:pt idx="976">
                        <c:v>0.19974500000000001</c:v>
                      </c:pt>
                      <c:pt idx="977">
                        <c:v>0.191691</c:v>
                      </c:pt>
                      <c:pt idx="978">
                        <c:v>0.183591</c:v>
                      </c:pt>
                      <c:pt idx="979">
                        <c:v>0.17549100000000001</c:v>
                      </c:pt>
                      <c:pt idx="980">
                        <c:v>0.16739100000000001</c:v>
                      </c:pt>
                      <c:pt idx="981">
                        <c:v>0.15929099999999999</c:v>
                      </c:pt>
                      <c:pt idx="982">
                        <c:v>0.15119099999999999</c:v>
                      </c:pt>
                      <c:pt idx="983">
                        <c:v>0.143091</c:v>
                      </c:pt>
                      <c:pt idx="984">
                        <c:v>0.13499</c:v>
                      </c:pt>
                      <c:pt idx="985">
                        <c:v>0.12689</c:v>
                      </c:pt>
                      <c:pt idx="986">
                        <c:v>0.118626</c:v>
                      </c:pt>
                      <c:pt idx="987">
                        <c:v>0.110343</c:v>
                      </c:pt>
                      <c:pt idx="988">
                        <c:v>0.102061</c:v>
                      </c:pt>
                      <c:pt idx="989">
                        <c:v>9.3778600000000004E-2</c:v>
                      </c:pt>
                      <c:pt idx="990">
                        <c:v>8.5496199999999994E-2</c:v>
                      </c:pt>
                      <c:pt idx="991">
                        <c:v>7.72143E-2</c:v>
                      </c:pt>
                      <c:pt idx="992">
                        <c:v>6.8931900000000004E-2</c:v>
                      </c:pt>
                      <c:pt idx="993">
                        <c:v>6.0652600000000001E-2</c:v>
                      </c:pt>
                      <c:pt idx="994">
                        <c:v>5.6217799999999998E-2</c:v>
                      </c:pt>
                      <c:pt idx="995">
                        <c:v>5.1783099999999999E-2</c:v>
                      </c:pt>
                      <c:pt idx="996">
                        <c:v>4.7348300000000003E-2</c:v>
                      </c:pt>
                      <c:pt idx="997">
                        <c:v>4.2913800000000002E-2</c:v>
                      </c:pt>
                      <c:pt idx="998">
                        <c:v>3.8479100000000002E-2</c:v>
                      </c:pt>
                      <c:pt idx="999">
                        <c:v>3.40443E-2</c:v>
                      </c:pt>
                      <c:pt idx="1000">
                        <c:v>0</c:v>
                      </c:pt>
                    </c:numCache>
                  </c:numRef>
                </c:val>
                <c:smooth val="0"/>
                <c:extLst xmlns:c15="http://schemas.microsoft.com/office/drawing/2012/chart">
                  <c:ext xmlns:c16="http://schemas.microsoft.com/office/drawing/2014/chart" uri="{C3380CC4-5D6E-409C-BE32-E72D297353CC}">
                    <c16:uniqueId val="{00000004-497F-4229-8E22-E284F63C543B}"/>
                  </c:ext>
                </c:extLst>
              </c15:ser>
            </c15:filteredLineSeries>
            <c15:filteredLineSeries>
              <c15:ser>
                <c:idx val="2"/>
                <c:order val="2"/>
                <c:tx>
                  <c:v>4.8s</c:v>
                </c:tx>
                <c:spPr>
                  <a:ln w="28575" cap="rnd">
                    <a:solidFill>
                      <a:schemeClr val="accent3"/>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'[6]U-4.1s'!$A$2:$A$1002</c15:sqref>
                        </c15:formulaRef>
                      </c:ext>
                    </c:extLst>
                    <c:numCache>
                      <c:formatCode>General</c:formatCode>
                      <c:ptCount val="1001"/>
                      <c:pt idx="0">
                        <c:v>0</c:v>
                      </c:pt>
                      <c:pt idx="1">
                        <c:v>3.4213399999999998E-2</c:v>
                      </c:pt>
                      <c:pt idx="2">
                        <c:v>3.8670700000000002E-2</c:v>
                      </c:pt>
                      <c:pt idx="3">
                        <c:v>4.3127899999999997E-2</c:v>
                      </c:pt>
                      <c:pt idx="4">
                        <c:v>4.7585000000000002E-2</c:v>
                      </c:pt>
                      <c:pt idx="5">
                        <c:v>5.2042199999999997E-2</c:v>
                      </c:pt>
                      <c:pt idx="6">
                        <c:v>5.6499399999999998E-2</c:v>
                      </c:pt>
                      <c:pt idx="7">
                        <c:v>6.0956700000000003E-2</c:v>
                      </c:pt>
                      <c:pt idx="8">
                        <c:v>6.9278599999999996E-2</c:v>
                      </c:pt>
                      <c:pt idx="9">
                        <c:v>7.7603599999999995E-2</c:v>
                      </c:pt>
                      <c:pt idx="10">
                        <c:v>8.5928299999999999E-2</c:v>
                      </c:pt>
                      <c:pt idx="11">
                        <c:v>9.4253299999999998E-2</c:v>
                      </c:pt>
                      <c:pt idx="12">
                        <c:v>0.102578</c:v>
                      </c:pt>
                      <c:pt idx="13">
                        <c:v>0.110903</c:v>
                      </c:pt>
                      <c:pt idx="14">
                        <c:v>0.119228</c:v>
                      </c:pt>
                      <c:pt idx="15">
                        <c:v>0.12753600000000001</c:v>
                      </c:pt>
                      <c:pt idx="16">
                        <c:v>0.13567799999999999</c:v>
                      </c:pt>
                      <c:pt idx="17">
                        <c:v>0.14382200000000001</c:v>
                      </c:pt>
                      <c:pt idx="18">
                        <c:v>0.15196499999999999</c:v>
                      </c:pt>
                      <c:pt idx="19">
                        <c:v>0.160108</c:v>
                      </c:pt>
                      <c:pt idx="20">
                        <c:v>0.16825100000000001</c:v>
                      </c:pt>
                      <c:pt idx="21">
                        <c:v>0.176394</c:v>
                      </c:pt>
                      <c:pt idx="22">
                        <c:v>0.18453700000000001</c:v>
                      </c:pt>
                      <c:pt idx="23">
                        <c:v>0.19267999999999999</c:v>
                      </c:pt>
                      <c:pt idx="24">
                        <c:v>0.20077600000000001</c:v>
                      </c:pt>
                      <c:pt idx="25">
                        <c:v>0.208652</c:v>
                      </c:pt>
                      <c:pt idx="26">
                        <c:v>0.216528</c:v>
                      </c:pt>
                      <c:pt idx="27">
                        <c:v>0.22440399999999999</c:v>
                      </c:pt>
                      <c:pt idx="28">
                        <c:v>0.23227999999999999</c:v>
                      </c:pt>
                      <c:pt idx="29">
                        <c:v>0.24015600000000001</c:v>
                      </c:pt>
                      <c:pt idx="30">
                        <c:v>0.248032</c:v>
                      </c:pt>
                      <c:pt idx="31">
                        <c:v>0.25590800000000002</c:v>
                      </c:pt>
                      <c:pt idx="32">
                        <c:v>0.26378400000000002</c:v>
                      </c:pt>
                      <c:pt idx="33">
                        <c:v>0.27166099999999999</c:v>
                      </c:pt>
                      <c:pt idx="34">
                        <c:v>0.27949099999999999</c:v>
                      </c:pt>
                      <c:pt idx="35">
                        <c:v>0.28694799999999998</c:v>
                      </c:pt>
                      <c:pt idx="36">
                        <c:v>0.29440499999999997</c:v>
                      </c:pt>
                      <c:pt idx="37">
                        <c:v>0.30186200000000002</c:v>
                      </c:pt>
                      <c:pt idx="38">
                        <c:v>0.30931900000000001</c:v>
                      </c:pt>
                      <c:pt idx="39">
                        <c:v>0.316776</c:v>
                      </c:pt>
                      <c:pt idx="40">
                        <c:v>0.32423299999999999</c:v>
                      </c:pt>
                      <c:pt idx="41">
                        <c:v>0.33168999999999998</c:v>
                      </c:pt>
                      <c:pt idx="42">
                        <c:v>0.33914699999999998</c:v>
                      </c:pt>
                      <c:pt idx="43">
                        <c:v>0.34660400000000002</c:v>
                      </c:pt>
                      <c:pt idx="44">
                        <c:v>0.35406100000000001</c:v>
                      </c:pt>
                      <c:pt idx="45">
                        <c:v>0.36151800000000001</c:v>
                      </c:pt>
                      <c:pt idx="46">
                        <c:v>0.368504</c:v>
                      </c:pt>
                      <c:pt idx="47">
                        <c:v>0.37532799999999999</c:v>
                      </c:pt>
                      <c:pt idx="48">
                        <c:v>0.38215100000000002</c:v>
                      </c:pt>
                      <c:pt idx="49">
                        <c:v>0.38897500000000002</c:v>
                      </c:pt>
                      <c:pt idx="50">
                        <c:v>0.39579900000000001</c:v>
                      </c:pt>
                      <c:pt idx="51">
                        <c:v>0.40262199999999998</c:v>
                      </c:pt>
                      <c:pt idx="52">
                        <c:v>0.409445</c:v>
                      </c:pt>
                      <c:pt idx="53">
                        <c:v>0.416269</c:v>
                      </c:pt>
                      <c:pt idx="54">
                        <c:v>0.423093</c:v>
                      </c:pt>
                      <c:pt idx="55">
                        <c:v>0.42991600000000002</c:v>
                      </c:pt>
                      <c:pt idx="56">
                        <c:v>0.43674000000000002</c:v>
                      </c:pt>
                      <c:pt idx="57">
                        <c:v>0.44356400000000001</c:v>
                      </c:pt>
                      <c:pt idx="58">
                        <c:v>0.45038699999999998</c:v>
                      </c:pt>
                      <c:pt idx="59">
                        <c:v>0.45643299999999998</c:v>
                      </c:pt>
                      <c:pt idx="60">
                        <c:v>0.46240700000000001</c:v>
                      </c:pt>
                      <c:pt idx="61">
                        <c:v>0.46838099999999999</c:v>
                      </c:pt>
                      <c:pt idx="62">
                        <c:v>0.47435500000000003</c:v>
                      </c:pt>
                      <c:pt idx="63">
                        <c:v>0.48032900000000001</c:v>
                      </c:pt>
                      <c:pt idx="64">
                        <c:v>0.48630299999999999</c:v>
                      </c:pt>
                      <c:pt idx="65">
                        <c:v>0.49227599999999999</c:v>
                      </c:pt>
                      <c:pt idx="66">
                        <c:v>0.49825000000000003</c:v>
                      </c:pt>
                      <c:pt idx="67">
                        <c:v>0.50422400000000001</c:v>
                      </c:pt>
                      <c:pt idx="68">
                        <c:v>0.51019800000000004</c:v>
                      </c:pt>
                      <c:pt idx="69">
                        <c:v>0.51617199999999996</c:v>
                      </c:pt>
                      <c:pt idx="70">
                        <c:v>0.522146</c:v>
                      </c:pt>
                      <c:pt idx="71">
                        <c:v>0.52812000000000003</c:v>
                      </c:pt>
                      <c:pt idx="72">
                        <c:v>0.53409399999999996</c:v>
                      </c:pt>
                      <c:pt idx="73">
                        <c:v>0.53963399999999995</c:v>
                      </c:pt>
                      <c:pt idx="74">
                        <c:v>0.54461199999999999</c:v>
                      </c:pt>
                      <c:pt idx="75">
                        <c:v>0.54958899999999999</c:v>
                      </c:pt>
                      <c:pt idx="76">
                        <c:v>0.55456700000000003</c:v>
                      </c:pt>
                      <c:pt idx="77">
                        <c:v>0.55954400000000004</c:v>
                      </c:pt>
                      <c:pt idx="78">
                        <c:v>0.56452199999999997</c:v>
                      </c:pt>
                      <c:pt idx="79">
                        <c:v>0.56949899999999998</c:v>
                      </c:pt>
                      <c:pt idx="80">
                        <c:v>0.57447700000000002</c:v>
                      </c:pt>
                      <c:pt idx="81">
                        <c:v>0.57945400000000002</c:v>
                      </c:pt>
                      <c:pt idx="82">
                        <c:v>0.58443199999999995</c:v>
                      </c:pt>
                      <c:pt idx="83">
                        <c:v>0.58940899999999996</c:v>
                      </c:pt>
                      <c:pt idx="84">
                        <c:v>0.59438599999999997</c:v>
                      </c:pt>
                      <c:pt idx="85">
                        <c:v>0.59936400000000001</c:v>
                      </c:pt>
                      <c:pt idx="86">
                        <c:v>0.60434100000000002</c:v>
                      </c:pt>
                      <c:pt idx="87">
                        <c:v>0.60931900000000006</c:v>
                      </c:pt>
                      <c:pt idx="88">
                        <c:v>0.61429599999999995</c:v>
                      </c:pt>
                      <c:pt idx="89">
                        <c:v>0.61919800000000003</c:v>
                      </c:pt>
                      <c:pt idx="90">
                        <c:v>0.62332799999999999</c:v>
                      </c:pt>
                      <c:pt idx="91">
                        <c:v>0.62745799999999996</c:v>
                      </c:pt>
                      <c:pt idx="92">
                        <c:v>0.63158800000000004</c:v>
                      </c:pt>
                      <c:pt idx="93">
                        <c:v>0.63571699999999998</c:v>
                      </c:pt>
                      <c:pt idx="94">
                        <c:v>0.63984700000000005</c:v>
                      </c:pt>
                      <c:pt idx="95">
                        <c:v>0.64397700000000002</c:v>
                      </c:pt>
                      <c:pt idx="96">
                        <c:v>0.64810699999999999</c:v>
                      </c:pt>
                      <c:pt idx="97">
                        <c:v>0.65223699999999996</c:v>
                      </c:pt>
                      <c:pt idx="98">
                        <c:v>0.65636700000000003</c:v>
                      </c:pt>
                      <c:pt idx="99">
                        <c:v>0.660497</c:v>
                      </c:pt>
                      <c:pt idx="100">
                        <c:v>0.66462600000000005</c:v>
                      </c:pt>
                      <c:pt idx="101">
                        <c:v>0.66875600000000002</c:v>
                      </c:pt>
                      <c:pt idx="102">
                        <c:v>0.67288599999999998</c:v>
                      </c:pt>
                      <c:pt idx="103">
                        <c:v>0.67701599999999995</c:v>
                      </c:pt>
                      <c:pt idx="104">
                        <c:v>0.68114600000000003</c:v>
                      </c:pt>
                      <c:pt idx="105">
                        <c:v>0.685276</c:v>
                      </c:pt>
                      <c:pt idx="106">
                        <c:v>0.68940599999999996</c:v>
                      </c:pt>
                      <c:pt idx="107">
                        <c:v>0.69353500000000001</c:v>
                      </c:pt>
                      <c:pt idx="108">
                        <c:v>0.697357</c:v>
                      </c:pt>
                      <c:pt idx="109">
                        <c:v>0.70100499999999999</c:v>
                      </c:pt>
                      <c:pt idx="110">
                        <c:v>0.70465299999999997</c:v>
                      </c:pt>
                      <c:pt idx="111">
                        <c:v>0.70830099999999996</c:v>
                      </c:pt>
                      <c:pt idx="112">
                        <c:v>0.71194900000000005</c:v>
                      </c:pt>
                      <c:pt idx="113">
                        <c:v>0.71559700000000004</c:v>
                      </c:pt>
                      <c:pt idx="114">
                        <c:v>0.71924500000000002</c:v>
                      </c:pt>
                      <c:pt idx="115">
                        <c:v>0.72289300000000001</c:v>
                      </c:pt>
                      <c:pt idx="116">
                        <c:v>0.72654099999999999</c:v>
                      </c:pt>
                      <c:pt idx="117">
                        <c:v>0.73018899999999998</c:v>
                      </c:pt>
                      <c:pt idx="118">
                        <c:v>0.73383699999999996</c:v>
                      </c:pt>
                      <c:pt idx="119">
                        <c:v>0.73748499999999995</c:v>
                      </c:pt>
                      <c:pt idx="120">
                        <c:v>0.74113300000000004</c:v>
                      </c:pt>
                      <c:pt idx="121">
                        <c:v>0.74478100000000003</c:v>
                      </c:pt>
                      <c:pt idx="122">
                        <c:v>0.74842900000000001</c:v>
                      </c:pt>
                      <c:pt idx="123">
                        <c:v>0.752077</c:v>
                      </c:pt>
                      <c:pt idx="124">
                        <c:v>0.75572499999999998</c:v>
                      </c:pt>
                      <c:pt idx="125">
                        <c:v>0.75937299999999996</c:v>
                      </c:pt>
                      <c:pt idx="126">
                        <c:v>0.76302099999999995</c:v>
                      </c:pt>
                      <c:pt idx="127">
                        <c:v>0.76666900000000004</c:v>
                      </c:pt>
                      <c:pt idx="128">
                        <c:v>0.77031700000000003</c:v>
                      </c:pt>
                      <c:pt idx="129">
                        <c:v>0.77371900000000005</c:v>
                      </c:pt>
                      <c:pt idx="130">
                        <c:v>0.77706399999999998</c:v>
                      </c:pt>
                      <c:pt idx="131">
                        <c:v>0.78041000000000005</c:v>
                      </c:pt>
                      <c:pt idx="132">
                        <c:v>0.78375499999999998</c:v>
                      </c:pt>
                      <c:pt idx="133">
                        <c:v>0.78710000000000002</c:v>
                      </c:pt>
                      <c:pt idx="134">
                        <c:v>0.79044599999999998</c:v>
                      </c:pt>
                      <c:pt idx="135">
                        <c:v>0.79379100000000002</c:v>
                      </c:pt>
                      <c:pt idx="136">
                        <c:v>0.79713699999999998</c:v>
                      </c:pt>
                      <c:pt idx="137">
                        <c:v>0.80048200000000003</c:v>
                      </c:pt>
                      <c:pt idx="138">
                        <c:v>0.80382699999999996</c:v>
                      </c:pt>
                      <c:pt idx="139">
                        <c:v>0.80717300000000003</c:v>
                      </c:pt>
                      <c:pt idx="140">
                        <c:v>0.81051799999999996</c:v>
                      </c:pt>
                      <c:pt idx="141">
                        <c:v>0.81386400000000003</c:v>
                      </c:pt>
                      <c:pt idx="142">
                        <c:v>0.81720899999999996</c:v>
                      </c:pt>
                      <c:pt idx="143">
                        <c:v>0.82055400000000001</c:v>
                      </c:pt>
                      <c:pt idx="144">
                        <c:v>0.82389999999999997</c:v>
                      </c:pt>
                      <c:pt idx="145">
                        <c:v>0.82724500000000001</c:v>
                      </c:pt>
                      <c:pt idx="146">
                        <c:v>0.83059099999999997</c:v>
                      </c:pt>
                      <c:pt idx="147">
                        <c:v>0.83393600000000001</c:v>
                      </c:pt>
                      <c:pt idx="148">
                        <c:v>0.83728100000000005</c:v>
                      </c:pt>
                      <c:pt idx="149">
                        <c:v>0.84062700000000001</c:v>
                      </c:pt>
                      <c:pt idx="150">
                        <c:v>0.84397200000000006</c:v>
                      </c:pt>
                      <c:pt idx="151">
                        <c:v>0.84731800000000002</c:v>
                      </c:pt>
                      <c:pt idx="152">
                        <c:v>0.85057199999999999</c:v>
                      </c:pt>
                      <c:pt idx="153">
                        <c:v>0.85362000000000005</c:v>
                      </c:pt>
                      <c:pt idx="154">
                        <c:v>0.85666799999999999</c:v>
                      </c:pt>
                      <c:pt idx="155">
                        <c:v>0.85971500000000001</c:v>
                      </c:pt>
                      <c:pt idx="156">
                        <c:v>0.86276299999999995</c:v>
                      </c:pt>
                      <c:pt idx="157">
                        <c:v>0.865811</c:v>
                      </c:pt>
                      <c:pt idx="158">
                        <c:v>0.86885900000000005</c:v>
                      </c:pt>
                      <c:pt idx="159">
                        <c:v>0.87190699999999999</c:v>
                      </c:pt>
                      <c:pt idx="160">
                        <c:v>0.87495500000000004</c:v>
                      </c:pt>
                      <c:pt idx="161">
                        <c:v>0.87800299999999998</c:v>
                      </c:pt>
                      <c:pt idx="162">
                        <c:v>0.88105</c:v>
                      </c:pt>
                      <c:pt idx="163">
                        <c:v>0.88409800000000005</c:v>
                      </c:pt>
                      <c:pt idx="164">
                        <c:v>0.88714599999999999</c:v>
                      </c:pt>
                      <c:pt idx="165">
                        <c:v>0.89019400000000004</c:v>
                      </c:pt>
                      <c:pt idx="166">
                        <c:v>0.89324199999999998</c:v>
                      </c:pt>
                      <c:pt idx="167">
                        <c:v>0.89629000000000003</c:v>
                      </c:pt>
                      <c:pt idx="168">
                        <c:v>0.89933799999999997</c:v>
                      </c:pt>
                      <c:pt idx="169">
                        <c:v>0.90238600000000002</c:v>
                      </c:pt>
                      <c:pt idx="170">
                        <c:v>0.90543300000000004</c:v>
                      </c:pt>
                      <c:pt idx="171">
                        <c:v>0.90848099999999998</c:v>
                      </c:pt>
                      <c:pt idx="172">
                        <c:v>0.91152900000000003</c:v>
                      </c:pt>
                      <c:pt idx="173">
                        <c:v>0.91457699999999997</c:v>
                      </c:pt>
                      <c:pt idx="174">
                        <c:v>0.91762500000000002</c:v>
                      </c:pt>
                      <c:pt idx="175">
                        <c:v>0.92067299999999996</c:v>
                      </c:pt>
                      <c:pt idx="176">
                        <c:v>0.92372100000000001</c:v>
                      </c:pt>
                      <c:pt idx="177">
                        <c:v>0.92676800000000004</c:v>
                      </c:pt>
                      <c:pt idx="178">
                        <c:v>0.92981599999999998</c:v>
                      </c:pt>
                      <c:pt idx="179">
                        <c:v>0.93262999999999996</c:v>
                      </c:pt>
                      <c:pt idx="180">
                        <c:v>0.93537400000000004</c:v>
                      </c:pt>
                      <c:pt idx="181">
                        <c:v>0.93811800000000001</c:v>
                      </c:pt>
                      <c:pt idx="182">
                        <c:v>0.94086199999999998</c:v>
                      </c:pt>
                      <c:pt idx="183">
                        <c:v>0.94360599999999994</c:v>
                      </c:pt>
                      <c:pt idx="184">
                        <c:v>0.94635100000000005</c:v>
                      </c:pt>
                      <c:pt idx="185">
                        <c:v>0.94909500000000002</c:v>
                      </c:pt>
                      <c:pt idx="186">
                        <c:v>0.95183899999999999</c:v>
                      </c:pt>
                      <c:pt idx="187">
                        <c:v>0.95458299999999996</c:v>
                      </c:pt>
                      <c:pt idx="188">
                        <c:v>0.95732799999999996</c:v>
                      </c:pt>
                      <c:pt idx="189">
                        <c:v>0.96007200000000004</c:v>
                      </c:pt>
                      <c:pt idx="190">
                        <c:v>0.96281600000000001</c:v>
                      </c:pt>
                      <c:pt idx="191">
                        <c:v>0.96555999999999997</c:v>
                      </c:pt>
                      <c:pt idx="192">
                        <c:v>0.96830499999999997</c:v>
                      </c:pt>
                      <c:pt idx="193">
                        <c:v>0.97104900000000005</c:v>
                      </c:pt>
                      <c:pt idx="194">
                        <c:v>0.97379300000000002</c:v>
                      </c:pt>
                      <c:pt idx="195">
                        <c:v>0.97653699999999999</c:v>
                      </c:pt>
                      <c:pt idx="196">
                        <c:v>0.97928099999999996</c:v>
                      </c:pt>
                      <c:pt idx="197">
                        <c:v>0.98202599999999995</c:v>
                      </c:pt>
                      <c:pt idx="198">
                        <c:v>0.98477000000000003</c:v>
                      </c:pt>
                      <c:pt idx="199">
                        <c:v>0.987514</c:v>
                      </c:pt>
                      <c:pt idx="200">
                        <c:v>0.99025799999999997</c:v>
                      </c:pt>
                      <c:pt idx="201">
                        <c:v>0.99300299999999997</c:v>
                      </c:pt>
                      <c:pt idx="202">
                        <c:v>0.99574700000000005</c:v>
                      </c:pt>
                      <c:pt idx="203">
                        <c:v>0.99849100000000002</c:v>
                      </c:pt>
                      <c:pt idx="204">
                        <c:v>1.0012399999999999</c:v>
                      </c:pt>
                      <c:pt idx="205">
                        <c:v>1.0039800000000001</c:v>
                      </c:pt>
                      <c:pt idx="206">
                        <c:v>1.0067200000000001</c:v>
                      </c:pt>
                      <c:pt idx="207">
                        <c:v>1.0094700000000001</c:v>
                      </c:pt>
                      <c:pt idx="208">
                        <c:v>1.0122100000000001</c:v>
                      </c:pt>
                      <c:pt idx="209">
                        <c:v>1.0146999999999999</c:v>
                      </c:pt>
                      <c:pt idx="210">
                        <c:v>1.0171399999999999</c:v>
                      </c:pt>
                      <c:pt idx="211">
                        <c:v>1.0195700000000001</c:v>
                      </c:pt>
                      <c:pt idx="212">
                        <c:v>1.022</c:v>
                      </c:pt>
                      <c:pt idx="213">
                        <c:v>1.02444</c:v>
                      </c:pt>
                      <c:pt idx="214">
                        <c:v>1.0268699999999999</c:v>
                      </c:pt>
                      <c:pt idx="215">
                        <c:v>1.0293000000000001</c:v>
                      </c:pt>
                      <c:pt idx="216">
                        <c:v>1.0317400000000001</c:v>
                      </c:pt>
                      <c:pt idx="217">
                        <c:v>1.03417</c:v>
                      </c:pt>
                      <c:pt idx="218">
                        <c:v>1.03661</c:v>
                      </c:pt>
                      <c:pt idx="219">
                        <c:v>1.03904</c:v>
                      </c:pt>
                      <c:pt idx="220">
                        <c:v>1.0414699999999999</c:v>
                      </c:pt>
                      <c:pt idx="221">
                        <c:v>1.0439099999999999</c:v>
                      </c:pt>
                      <c:pt idx="222">
                        <c:v>1.04634</c:v>
                      </c:pt>
                      <c:pt idx="223">
                        <c:v>1.04878</c:v>
                      </c:pt>
                      <c:pt idx="224">
                        <c:v>1.05121</c:v>
                      </c:pt>
                      <c:pt idx="225">
                        <c:v>1.0536399999999999</c:v>
                      </c:pt>
                      <c:pt idx="226">
                        <c:v>1.0560799999999999</c:v>
                      </c:pt>
                      <c:pt idx="227">
                        <c:v>1.0585100000000001</c:v>
                      </c:pt>
                      <c:pt idx="228">
                        <c:v>1.0609500000000001</c:v>
                      </c:pt>
                      <c:pt idx="229">
                        <c:v>1.06338</c:v>
                      </c:pt>
                      <c:pt idx="230">
                        <c:v>1.0658099999999999</c:v>
                      </c:pt>
                      <c:pt idx="231">
                        <c:v>1.0682499999999999</c:v>
                      </c:pt>
                      <c:pt idx="232">
                        <c:v>1.0706800000000001</c:v>
                      </c:pt>
                      <c:pt idx="233">
                        <c:v>1.0731200000000001</c:v>
                      </c:pt>
                      <c:pt idx="234">
                        <c:v>1.07555</c:v>
                      </c:pt>
                      <c:pt idx="235">
                        <c:v>1.0779799999999999</c:v>
                      </c:pt>
                      <c:pt idx="236">
                        <c:v>1.0804199999999999</c:v>
                      </c:pt>
                      <c:pt idx="237">
                        <c:v>1.0828500000000001</c:v>
                      </c:pt>
                      <c:pt idx="238">
                        <c:v>1.08528</c:v>
                      </c:pt>
                      <c:pt idx="239">
                        <c:v>1.08772</c:v>
                      </c:pt>
                      <c:pt idx="240">
                        <c:v>1.09015</c:v>
                      </c:pt>
                      <c:pt idx="241">
                        <c:v>1.09259</c:v>
                      </c:pt>
                      <c:pt idx="242">
                        <c:v>1.0950200000000001</c:v>
                      </c:pt>
                      <c:pt idx="243">
                        <c:v>1.0971299999999999</c:v>
                      </c:pt>
                      <c:pt idx="244">
                        <c:v>1.09924</c:v>
                      </c:pt>
                      <c:pt idx="245">
                        <c:v>1.1013599999999999</c:v>
                      </c:pt>
                      <c:pt idx="246">
                        <c:v>1.10347</c:v>
                      </c:pt>
                      <c:pt idx="247">
                        <c:v>1.10558</c:v>
                      </c:pt>
                      <c:pt idx="248">
                        <c:v>1.1076999999999999</c:v>
                      </c:pt>
                      <c:pt idx="249">
                        <c:v>1.10981</c:v>
                      </c:pt>
                      <c:pt idx="250">
                        <c:v>1.11192</c:v>
                      </c:pt>
                      <c:pt idx="251">
                        <c:v>1.1140399999999999</c:v>
                      </c:pt>
                      <c:pt idx="252">
                        <c:v>1.11615</c:v>
                      </c:pt>
                      <c:pt idx="253">
                        <c:v>1.11826</c:v>
                      </c:pt>
                      <c:pt idx="254">
                        <c:v>1.1203799999999999</c:v>
                      </c:pt>
                      <c:pt idx="255">
                        <c:v>1.12249</c:v>
                      </c:pt>
                      <c:pt idx="256">
                        <c:v>1.1246</c:v>
                      </c:pt>
                      <c:pt idx="257">
                        <c:v>1.1267199999999999</c:v>
                      </c:pt>
                      <c:pt idx="258">
                        <c:v>1.12883</c:v>
                      </c:pt>
                      <c:pt idx="259">
                        <c:v>1.1309400000000001</c:v>
                      </c:pt>
                      <c:pt idx="260">
                        <c:v>1.13306</c:v>
                      </c:pt>
                      <c:pt idx="261">
                        <c:v>1.13517</c:v>
                      </c:pt>
                      <c:pt idx="262">
                        <c:v>1.1372800000000001</c:v>
                      </c:pt>
                      <c:pt idx="263">
                        <c:v>1.1394</c:v>
                      </c:pt>
                      <c:pt idx="264">
                        <c:v>1.14151</c:v>
                      </c:pt>
                      <c:pt idx="265">
                        <c:v>1.1436200000000001</c:v>
                      </c:pt>
                      <c:pt idx="266">
                        <c:v>1.14574</c:v>
                      </c:pt>
                      <c:pt idx="267">
                        <c:v>1.14785</c:v>
                      </c:pt>
                      <c:pt idx="268">
                        <c:v>1.1499600000000001</c:v>
                      </c:pt>
                      <c:pt idx="269">
                        <c:v>1.15208</c:v>
                      </c:pt>
                      <c:pt idx="270">
                        <c:v>1.15419</c:v>
                      </c:pt>
                      <c:pt idx="271">
                        <c:v>1.1563000000000001</c:v>
                      </c:pt>
                      <c:pt idx="272">
                        <c:v>1.15842</c:v>
                      </c:pt>
                      <c:pt idx="273">
                        <c:v>1.1605300000000001</c:v>
                      </c:pt>
                      <c:pt idx="274">
                        <c:v>1.1626399999999999</c:v>
                      </c:pt>
                      <c:pt idx="275">
                        <c:v>1.16476</c:v>
                      </c:pt>
                      <c:pt idx="276">
                        <c:v>1.1668700000000001</c:v>
                      </c:pt>
                      <c:pt idx="277">
                        <c:v>1.1689799999999999</c:v>
                      </c:pt>
                      <c:pt idx="278">
                        <c:v>1.1711</c:v>
                      </c:pt>
                      <c:pt idx="279">
                        <c:v>1.1732100000000001</c:v>
                      </c:pt>
                      <c:pt idx="280">
                        <c:v>1.1753199999999999</c:v>
                      </c:pt>
                      <c:pt idx="281">
                        <c:v>1.1771199999999999</c:v>
                      </c:pt>
                      <c:pt idx="282">
                        <c:v>1.1788700000000001</c:v>
                      </c:pt>
                      <c:pt idx="283">
                        <c:v>1.1806099999999999</c:v>
                      </c:pt>
                      <c:pt idx="284">
                        <c:v>1.18235</c:v>
                      </c:pt>
                      <c:pt idx="285">
                        <c:v>1.1840900000000001</c:v>
                      </c:pt>
                      <c:pt idx="286">
                        <c:v>1.18584</c:v>
                      </c:pt>
                      <c:pt idx="287">
                        <c:v>1.1875800000000001</c:v>
                      </c:pt>
                      <c:pt idx="288">
                        <c:v>1.1893199999999999</c:v>
                      </c:pt>
                      <c:pt idx="289">
                        <c:v>1.1910700000000001</c:v>
                      </c:pt>
                      <c:pt idx="290">
                        <c:v>1.1928099999999999</c:v>
                      </c:pt>
                      <c:pt idx="291">
                        <c:v>1.19455</c:v>
                      </c:pt>
                      <c:pt idx="292">
                        <c:v>1.1962900000000001</c:v>
                      </c:pt>
                      <c:pt idx="293">
                        <c:v>1.19804</c:v>
                      </c:pt>
                      <c:pt idx="294">
                        <c:v>1.1997800000000001</c:v>
                      </c:pt>
                      <c:pt idx="295">
                        <c:v>1.2015199999999999</c:v>
                      </c:pt>
                      <c:pt idx="296">
                        <c:v>1.2032700000000001</c:v>
                      </c:pt>
                      <c:pt idx="297">
                        <c:v>1.2050099999999999</c:v>
                      </c:pt>
                      <c:pt idx="298">
                        <c:v>1.20675</c:v>
                      </c:pt>
                      <c:pt idx="299">
                        <c:v>1.2084999999999999</c:v>
                      </c:pt>
                      <c:pt idx="300">
                        <c:v>1.21024</c:v>
                      </c:pt>
                      <c:pt idx="301">
                        <c:v>1.2119800000000001</c:v>
                      </c:pt>
                      <c:pt idx="302">
                        <c:v>1.2137199999999999</c:v>
                      </c:pt>
                      <c:pt idx="303">
                        <c:v>1.2154700000000001</c:v>
                      </c:pt>
                      <c:pt idx="304">
                        <c:v>1.2172099999999999</c:v>
                      </c:pt>
                      <c:pt idx="305">
                        <c:v>1.21895</c:v>
                      </c:pt>
                      <c:pt idx="306">
                        <c:v>1.2206999999999999</c:v>
                      </c:pt>
                      <c:pt idx="307">
                        <c:v>1.22244</c:v>
                      </c:pt>
                      <c:pt idx="308">
                        <c:v>1.22418</c:v>
                      </c:pt>
                      <c:pt idx="309">
                        <c:v>1.2259199999999999</c:v>
                      </c:pt>
                      <c:pt idx="310">
                        <c:v>1.22767</c:v>
                      </c:pt>
                      <c:pt idx="311">
                        <c:v>1.2294099999999999</c:v>
                      </c:pt>
                      <c:pt idx="312">
                        <c:v>1.23115</c:v>
                      </c:pt>
                      <c:pt idx="313">
                        <c:v>1.2329000000000001</c:v>
                      </c:pt>
                      <c:pt idx="314">
                        <c:v>1.23464</c:v>
                      </c:pt>
                      <c:pt idx="315">
                        <c:v>1.23638</c:v>
                      </c:pt>
                      <c:pt idx="316">
                        <c:v>1.23813</c:v>
                      </c:pt>
                      <c:pt idx="317">
                        <c:v>1.23987</c:v>
                      </c:pt>
                      <c:pt idx="318">
                        <c:v>1.2416100000000001</c:v>
                      </c:pt>
                      <c:pt idx="319">
                        <c:v>1.24335</c:v>
                      </c:pt>
                      <c:pt idx="320">
                        <c:v>1.2451000000000001</c:v>
                      </c:pt>
                      <c:pt idx="321">
                        <c:v>1.2468399999999999</c:v>
                      </c:pt>
                      <c:pt idx="322">
                        <c:v>1.24858</c:v>
                      </c:pt>
                      <c:pt idx="323">
                        <c:v>1.2503299999999999</c:v>
                      </c:pt>
                      <c:pt idx="324">
                        <c:v>1.2518400000000001</c:v>
                      </c:pt>
                      <c:pt idx="325">
                        <c:v>1.25329</c:v>
                      </c:pt>
                      <c:pt idx="326">
                        <c:v>1.25474</c:v>
                      </c:pt>
                      <c:pt idx="327">
                        <c:v>1.2561899999999999</c:v>
                      </c:pt>
                      <c:pt idx="328">
                        <c:v>1.2576400000000001</c:v>
                      </c:pt>
                      <c:pt idx="329">
                        <c:v>1.25909</c:v>
                      </c:pt>
                      <c:pt idx="330">
                        <c:v>1.26054</c:v>
                      </c:pt>
                      <c:pt idx="331">
                        <c:v>1.2619899999999999</c:v>
                      </c:pt>
                      <c:pt idx="332">
                        <c:v>1.2634399999999999</c:v>
                      </c:pt>
                      <c:pt idx="333">
                        <c:v>1.2648900000000001</c:v>
                      </c:pt>
                      <c:pt idx="334">
                        <c:v>1.26634</c:v>
                      </c:pt>
                      <c:pt idx="335">
                        <c:v>1.26779</c:v>
                      </c:pt>
                      <c:pt idx="336">
                        <c:v>1.2692399999999999</c:v>
                      </c:pt>
                      <c:pt idx="337">
                        <c:v>1.2706900000000001</c:v>
                      </c:pt>
                      <c:pt idx="338">
                        <c:v>1.27214</c:v>
                      </c:pt>
                      <c:pt idx="339">
                        <c:v>1.27359</c:v>
                      </c:pt>
                      <c:pt idx="340">
                        <c:v>1.2750300000000001</c:v>
                      </c:pt>
                      <c:pt idx="341">
                        <c:v>1.2764800000000001</c:v>
                      </c:pt>
                      <c:pt idx="342">
                        <c:v>1.27793</c:v>
                      </c:pt>
                      <c:pt idx="343">
                        <c:v>1.27938</c:v>
                      </c:pt>
                      <c:pt idx="344">
                        <c:v>1.2808299999999999</c:v>
                      </c:pt>
                      <c:pt idx="345">
                        <c:v>1.2822800000000001</c:v>
                      </c:pt>
                      <c:pt idx="346">
                        <c:v>1.28373</c:v>
                      </c:pt>
                      <c:pt idx="347">
                        <c:v>1.28518</c:v>
                      </c:pt>
                      <c:pt idx="348">
                        <c:v>1.2866299999999999</c:v>
                      </c:pt>
                      <c:pt idx="349">
                        <c:v>1.2880799999999999</c:v>
                      </c:pt>
                      <c:pt idx="350">
                        <c:v>1.2895300000000001</c:v>
                      </c:pt>
                      <c:pt idx="351">
                        <c:v>1.29098</c:v>
                      </c:pt>
                      <c:pt idx="352">
                        <c:v>1.29243</c:v>
                      </c:pt>
                      <c:pt idx="353">
                        <c:v>1.2938799999999999</c:v>
                      </c:pt>
                      <c:pt idx="354">
                        <c:v>1.2953300000000001</c:v>
                      </c:pt>
                      <c:pt idx="355">
                        <c:v>1.29678</c:v>
                      </c:pt>
                      <c:pt idx="356">
                        <c:v>1.29823</c:v>
                      </c:pt>
                      <c:pt idx="357">
                        <c:v>1.2996799999999999</c:v>
                      </c:pt>
                      <c:pt idx="358">
                        <c:v>1.3011299999999999</c:v>
                      </c:pt>
                      <c:pt idx="359">
                        <c:v>1.3025800000000001</c:v>
                      </c:pt>
                      <c:pt idx="360">
                        <c:v>1.30403</c:v>
                      </c:pt>
                      <c:pt idx="361">
                        <c:v>1.30548</c:v>
                      </c:pt>
                      <c:pt idx="362">
                        <c:v>1.3069299999999999</c:v>
                      </c:pt>
                      <c:pt idx="363">
                        <c:v>1.3083800000000001</c:v>
                      </c:pt>
                      <c:pt idx="364">
                        <c:v>1.30983</c:v>
                      </c:pt>
                      <c:pt idx="365">
                        <c:v>1.31128</c:v>
                      </c:pt>
                      <c:pt idx="366">
                        <c:v>1.31273</c:v>
                      </c:pt>
                      <c:pt idx="367">
                        <c:v>1.3141700000000001</c:v>
                      </c:pt>
                      <c:pt idx="368">
                        <c:v>1.3154300000000001</c:v>
                      </c:pt>
                      <c:pt idx="369">
                        <c:v>1.3165500000000001</c:v>
                      </c:pt>
                      <c:pt idx="370">
                        <c:v>1.3176699999999999</c:v>
                      </c:pt>
                      <c:pt idx="371">
                        <c:v>1.3187899999999999</c:v>
                      </c:pt>
                      <c:pt idx="372">
                        <c:v>1.3199000000000001</c:v>
                      </c:pt>
                      <c:pt idx="373">
                        <c:v>1.3210200000000001</c:v>
                      </c:pt>
                      <c:pt idx="374">
                        <c:v>1.3221400000000001</c:v>
                      </c:pt>
                      <c:pt idx="375">
                        <c:v>1.3232600000000001</c:v>
                      </c:pt>
                      <c:pt idx="376">
                        <c:v>1.3243799999999999</c:v>
                      </c:pt>
                      <c:pt idx="377">
                        <c:v>1.3254900000000001</c:v>
                      </c:pt>
                      <c:pt idx="378">
                        <c:v>1.3266100000000001</c:v>
                      </c:pt>
                      <c:pt idx="379">
                        <c:v>1.3277300000000001</c:v>
                      </c:pt>
                      <c:pt idx="380">
                        <c:v>1.3288500000000001</c:v>
                      </c:pt>
                      <c:pt idx="381">
                        <c:v>1.3299700000000001</c:v>
                      </c:pt>
                      <c:pt idx="382">
                        <c:v>1.33108</c:v>
                      </c:pt>
                      <c:pt idx="383">
                        <c:v>1.3322000000000001</c:v>
                      </c:pt>
                      <c:pt idx="384">
                        <c:v>1.3333200000000001</c:v>
                      </c:pt>
                      <c:pt idx="385">
                        <c:v>1.3344400000000001</c:v>
                      </c:pt>
                      <c:pt idx="386">
                        <c:v>1.3355600000000001</c:v>
                      </c:pt>
                      <c:pt idx="387">
                        <c:v>1.33667</c:v>
                      </c:pt>
                      <c:pt idx="388">
                        <c:v>1.33779</c:v>
                      </c:pt>
                      <c:pt idx="389">
                        <c:v>1.33891</c:v>
                      </c:pt>
                      <c:pt idx="390">
                        <c:v>1.3400300000000001</c:v>
                      </c:pt>
                      <c:pt idx="391">
                        <c:v>1.3411500000000001</c:v>
                      </c:pt>
                      <c:pt idx="392">
                        <c:v>1.3422700000000001</c:v>
                      </c:pt>
                      <c:pt idx="393">
                        <c:v>1.34338</c:v>
                      </c:pt>
                      <c:pt idx="394">
                        <c:v>1.3445</c:v>
                      </c:pt>
                      <c:pt idx="395">
                        <c:v>1.34562</c:v>
                      </c:pt>
                      <c:pt idx="396">
                        <c:v>1.34674</c:v>
                      </c:pt>
                      <c:pt idx="397">
                        <c:v>1.3478600000000001</c:v>
                      </c:pt>
                      <c:pt idx="398">
                        <c:v>1.34897</c:v>
                      </c:pt>
                      <c:pt idx="399">
                        <c:v>1.35009</c:v>
                      </c:pt>
                      <c:pt idx="400">
                        <c:v>1.35121</c:v>
                      </c:pt>
                      <c:pt idx="401">
                        <c:v>1.35233</c:v>
                      </c:pt>
                      <c:pt idx="402">
                        <c:v>1.35345</c:v>
                      </c:pt>
                      <c:pt idx="403">
                        <c:v>1.35456</c:v>
                      </c:pt>
                      <c:pt idx="404">
                        <c:v>1.35568</c:v>
                      </c:pt>
                      <c:pt idx="405">
                        <c:v>1.3568</c:v>
                      </c:pt>
                      <c:pt idx="406">
                        <c:v>1.35792</c:v>
                      </c:pt>
                      <c:pt idx="407">
                        <c:v>1.35904</c:v>
                      </c:pt>
                      <c:pt idx="408">
                        <c:v>1.36015</c:v>
                      </c:pt>
                      <c:pt idx="409">
                        <c:v>1.36127</c:v>
                      </c:pt>
                      <c:pt idx="410">
                        <c:v>1.36239</c:v>
                      </c:pt>
                      <c:pt idx="411">
                        <c:v>1.36351</c:v>
                      </c:pt>
                      <c:pt idx="412">
                        <c:v>1.3644799999999999</c:v>
                      </c:pt>
                      <c:pt idx="413">
                        <c:v>1.3652</c:v>
                      </c:pt>
                      <c:pt idx="414">
                        <c:v>1.3659300000000001</c:v>
                      </c:pt>
                      <c:pt idx="415">
                        <c:v>1.36666</c:v>
                      </c:pt>
                      <c:pt idx="416">
                        <c:v>1.3673900000000001</c:v>
                      </c:pt>
                      <c:pt idx="417">
                        <c:v>1.3681099999999999</c:v>
                      </c:pt>
                      <c:pt idx="418">
                        <c:v>1.3688400000000001</c:v>
                      </c:pt>
                      <c:pt idx="419">
                        <c:v>1.36957</c:v>
                      </c:pt>
                      <c:pt idx="420">
                        <c:v>1.3703000000000001</c:v>
                      </c:pt>
                      <c:pt idx="421">
                        <c:v>1.3710199999999999</c:v>
                      </c:pt>
                      <c:pt idx="422">
                        <c:v>1.37175</c:v>
                      </c:pt>
                      <c:pt idx="423">
                        <c:v>1.3724799999999999</c:v>
                      </c:pt>
                      <c:pt idx="424">
                        <c:v>1.37321</c:v>
                      </c:pt>
                      <c:pt idx="425">
                        <c:v>1.3739300000000001</c:v>
                      </c:pt>
                      <c:pt idx="426">
                        <c:v>1.37466</c:v>
                      </c:pt>
                      <c:pt idx="427">
                        <c:v>1.3753899999999999</c:v>
                      </c:pt>
                      <c:pt idx="428">
                        <c:v>1.37612</c:v>
                      </c:pt>
                      <c:pt idx="429">
                        <c:v>1.3768400000000001</c:v>
                      </c:pt>
                      <c:pt idx="430">
                        <c:v>1.37757</c:v>
                      </c:pt>
                      <c:pt idx="431">
                        <c:v>1.3783000000000001</c:v>
                      </c:pt>
                      <c:pt idx="432">
                        <c:v>1.37903</c:v>
                      </c:pt>
                      <c:pt idx="433">
                        <c:v>1.37975</c:v>
                      </c:pt>
                      <c:pt idx="434">
                        <c:v>1.3804799999999999</c:v>
                      </c:pt>
                      <c:pt idx="435">
                        <c:v>1.38121</c:v>
                      </c:pt>
                      <c:pt idx="436">
                        <c:v>1.3819399999999999</c:v>
                      </c:pt>
                      <c:pt idx="437">
                        <c:v>1.38266</c:v>
                      </c:pt>
                      <c:pt idx="438">
                        <c:v>1.3833899999999999</c:v>
                      </c:pt>
                      <c:pt idx="439">
                        <c:v>1.38412</c:v>
                      </c:pt>
                      <c:pt idx="440">
                        <c:v>1.3848499999999999</c:v>
                      </c:pt>
                      <c:pt idx="441">
                        <c:v>1.38557</c:v>
                      </c:pt>
                      <c:pt idx="442">
                        <c:v>1.3863000000000001</c:v>
                      </c:pt>
                      <c:pt idx="443">
                        <c:v>1.38703</c:v>
                      </c:pt>
                      <c:pt idx="444">
                        <c:v>1.3877600000000001</c:v>
                      </c:pt>
                      <c:pt idx="445">
                        <c:v>1.3884799999999999</c:v>
                      </c:pt>
                      <c:pt idx="446">
                        <c:v>1.3892100000000001</c:v>
                      </c:pt>
                      <c:pt idx="447">
                        <c:v>1.38994</c:v>
                      </c:pt>
                      <c:pt idx="448">
                        <c:v>1.3906700000000001</c:v>
                      </c:pt>
                      <c:pt idx="449">
                        <c:v>1.3913899999999999</c:v>
                      </c:pt>
                      <c:pt idx="450">
                        <c:v>1.39212</c:v>
                      </c:pt>
                      <c:pt idx="451">
                        <c:v>1.3928499999999999</c:v>
                      </c:pt>
                      <c:pt idx="452">
                        <c:v>1.39358</c:v>
                      </c:pt>
                      <c:pt idx="453">
                        <c:v>1.3943000000000001</c:v>
                      </c:pt>
                      <c:pt idx="454">
                        <c:v>1.39503</c:v>
                      </c:pt>
                      <c:pt idx="455">
                        <c:v>1.3957599999999999</c:v>
                      </c:pt>
                      <c:pt idx="456">
                        <c:v>1.39639</c:v>
                      </c:pt>
                      <c:pt idx="457">
                        <c:v>1.39663</c:v>
                      </c:pt>
                      <c:pt idx="458">
                        <c:v>1.3968799999999999</c:v>
                      </c:pt>
                      <c:pt idx="459">
                        <c:v>1.3971199999999999</c:v>
                      </c:pt>
                      <c:pt idx="460">
                        <c:v>1.3973599999999999</c:v>
                      </c:pt>
                      <c:pt idx="461">
                        <c:v>1.3976</c:v>
                      </c:pt>
                      <c:pt idx="462">
                        <c:v>1.39785</c:v>
                      </c:pt>
                      <c:pt idx="463">
                        <c:v>1.3980900000000001</c:v>
                      </c:pt>
                      <c:pt idx="464">
                        <c:v>1.3983300000000001</c:v>
                      </c:pt>
                      <c:pt idx="465">
                        <c:v>1.3985700000000001</c:v>
                      </c:pt>
                      <c:pt idx="466">
                        <c:v>1.39882</c:v>
                      </c:pt>
                      <c:pt idx="467">
                        <c:v>1.39906</c:v>
                      </c:pt>
                      <c:pt idx="468">
                        <c:v>1.3993</c:v>
                      </c:pt>
                      <c:pt idx="469">
                        <c:v>1.39954</c:v>
                      </c:pt>
                      <c:pt idx="470">
                        <c:v>1.39978</c:v>
                      </c:pt>
                      <c:pt idx="471">
                        <c:v>1.4000300000000001</c:v>
                      </c:pt>
                      <c:pt idx="472">
                        <c:v>1.4002699999999999</c:v>
                      </c:pt>
                      <c:pt idx="473">
                        <c:v>1.4005099999999999</c:v>
                      </c:pt>
                      <c:pt idx="474">
                        <c:v>1.4007499999999999</c:v>
                      </c:pt>
                      <c:pt idx="475">
                        <c:v>1.401</c:v>
                      </c:pt>
                      <c:pt idx="476">
                        <c:v>1.40124</c:v>
                      </c:pt>
                      <c:pt idx="477">
                        <c:v>1.4014800000000001</c:v>
                      </c:pt>
                      <c:pt idx="478">
                        <c:v>1.4017200000000001</c:v>
                      </c:pt>
                      <c:pt idx="479">
                        <c:v>1.4019699999999999</c:v>
                      </c:pt>
                      <c:pt idx="480">
                        <c:v>1.40221</c:v>
                      </c:pt>
                      <c:pt idx="481">
                        <c:v>1.40245</c:v>
                      </c:pt>
                      <c:pt idx="482">
                        <c:v>1.40269</c:v>
                      </c:pt>
                      <c:pt idx="483">
                        <c:v>1.4029400000000001</c:v>
                      </c:pt>
                      <c:pt idx="484">
                        <c:v>1.4031800000000001</c:v>
                      </c:pt>
                      <c:pt idx="485">
                        <c:v>1.4034199999999999</c:v>
                      </c:pt>
                      <c:pt idx="486">
                        <c:v>1.4036599999999999</c:v>
                      </c:pt>
                      <c:pt idx="487">
                        <c:v>1.4038999999999999</c:v>
                      </c:pt>
                      <c:pt idx="488">
                        <c:v>1.40415</c:v>
                      </c:pt>
                      <c:pt idx="489">
                        <c:v>1.40439</c:v>
                      </c:pt>
                      <c:pt idx="490">
                        <c:v>1.40463</c:v>
                      </c:pt>
                      <c:pt idx="491">
                        <c:v>1.4048700000000001</c:v>
                      </c:pt>
                      <c:pt idx="492">
                        <c:v>1.4051199999999999</c:v>
                      </c:pt>
                      <c:pt idx="493">
                        <c:v>1.4053599999999999</c:v>
                      </c:pt>
                      <c:pt idx="494">
                        <c:v>1.4056</c:v>
                      </c:pt>
                      <c:pt idx="495">
                        <c:v>1.40584</c:v>
                      </c:pt>
                      <c:pt idx="496">
                        <c:v>1.4060900000000001</c:v>
                      </c:pt>
                      <c:pt idx="497">
                        <c:v>1.4063300000000001</c:v>
                      </c:pt>
                      <c:pt idx="498">
                        <c:v>1.4065700000000001</c:v>
                      </c:pt>
                      <c:pt idx="499">
                        <c:v>1.4068099999999999</c:v>
                      </c:pt>
                      <c:pt idx="500">
                        <c:v>1.40706</c:v>
                      </c:pt>
                      <c:pt idx="501">
                        <c:v>1.40676</c:v>
                      </c:pt>
                      <c:pt idx="502">
                        <c:v>1.40646</c:v>
                      </c:pt>
                      <c:pt idx="503">
                        <c:v>1.4061699999999999</c:v>
                      </c:pt>
                      <c:pt idx="504">
                        <c:v>1.40587</c:v>
                      </c:pt>
                      <c:pt idx="505">
                        <c:v>1.4055800000000001</c:v>
                      </c:pt>
                      <c:pt idx="506">
                        <c:v>1.4052800000000001</c:v>
                      </c:pt>
                      <c:pt idx="507">
                        <c:v>1.4049799999999999</c:v>
                      </c:pt>
                      <c:pt idx="508">
                        <c:v>1.40469</c:v>
                      </c:pt>
                      <c:pt idx="509">
                        <c:v>1.40439</c:v>
                      </c:pt>
                      <c:pt idx="510">
                        <c:v>1.4040999999999999</c:v>
                      </c:pt>
                      <c:pt idx="511">
                        <c:v>1.4037999999999999</c:v>
                      </c:pt>
                      <c:pt idx="512">
                        <c:v>1.4035</c:v>
                      </c:pt>
                      <c:pt idx="513">
                        <c:v>1.4032100000000001</c:v>
                      </c:pt>
                      <c:pt idx="514">
                        <c:v>1.4029100000000001</c:v>
                      </c:pt>
                      <c:pt idx="515">
                        <c:v>1.40262</c:v>
                      </c:pt>
                      <c:pt idx="516">
                        <c:v>1.40232</c:v>
                      </c:pt>
                      <c:pt idx="517">
                        <c:v>1.40202</c:v>
                      </c:pt>
                      <c:pt idx="518">
                        <c:v>1.4017299999999999</c:v>
                      </c:pt>
                      <c:pt idx="519">
                        <c:v>1.40143</c:v>
                      </c:pt>
                      <c:pt idx="520">
                        <c:v>1.4011400000000001</c:v>
                      </c:pt>
                      <c:pt idx="521">
                        <c:v>1.4008400000000001</c:v>
                      </c:pt>
                      <c:pt idx="522">
                        <c:v>1.40055</c:v>
                      </c:pt>
                      <c:pt idx="523">
                        <c:v>1.40025</c:v>
                      </c:pt>
                      <c:pt idx="524">
                        <c:v>1.39995</c:v>
                      </c:pt>
                      <c:pt idx="525">
                        <c:v>1.3996599999999999</c:v>
                      </c:pt>
                      <c:pt idx="526">
                        <c:v>1.3993599999999999</c:v>
                      </c:pt>
                      <c:pt idx="527">
                        <c:v>1.39907</c:v>
                      </c:pt>
                      <c:pt idx="528">
                        <c:v>1.3987700000000001</c:v>
                      </c:pt>
                      <c:pt idx="529">
                        <c:v>1.3984700000000001</c:v>
                      </c:pt>
                      <c:pt idx="530">
                        <c:v>1.39818</c:v>
                      </c:pt>
                      <c:pt idx="531">
                        <c:v>1.39788</c:v>
                      </c:pt>
                      <c:pt idx="532">
                        <c:v>1.3975900000000001</c:v>
                      </c:pt>
                      <c:pt idx="533">
                        <c:v>1.3972899999999999</c:v>
                      </c:pt>
                      <c:pt idx="534">
                        <c:v>1.39699</c:v>
                      </c:pt>
                      <c:pt idx="535">
                        <c:v>1.3967000000000001</c:v>
                      </c:pt>
                      <c:pt idx="536">
                        <c:v>1.3964000000000001</c:v>
                      </c:pt>
                      <c:pt idx="537">
                        <c:v>1.39611</c:v>
                      </c:pt>
                      <c:pt idx="538">
                        <c:v>1.39581</c:v>
                      </c:pt>
                      <c:pt idx="539">
                        <c:v>1.39551</c:v>
                      </c:pt>
                      <c:pt idx="540">
                        <c:v>1.3952199999999999</c:v>
                      </c:pt>
                      <c:pt idx="541">
                        <c:v>1.3949199999999999</c:v>
                      </c:pt>
                      <c:pt idx="542">
                        <c:v>1.39463</c:v>
                      </c:pt>
                      <c:pt idx="543">
                        <c:v>1.3943300000000001</c:v>
                      </c:pt>
                      <c:pt idx="544">
                        <c:v>1.3940300000000001</c:v>
                      </c:pt>
                      <c:pt idx="545">
                        <c:v>1.3933599999999999</c:v>
                      </c:pt>
                      <c:pt idx="546">
                        <c:v>1.3926000000000001</c:v>
                      </c:pt>
                      <c:pt idx="547">
                        <c:v>1.3918299999999999</c:v>
                      </c:pt>
                      <c:pt idx="548">
                        <c:v>1.39106</c:v>
                      </c:pt>
                      <c:pt idx="549">
                        <c:v>1.3903000000000001</c:v>
                      </c:pt>
                      <c:pt idx="550">
                        <c:v>1.3895299999999999</c:v>
                      </c:pt>
                      <c:pt idx="551">
                        <c:v>1.3887700000000001</c:v>
                      </c:pt>
                      <c:pt idx="552">
                        <c:v>1.3879999999999999</c:v>
                      </c:pt>
                      <c:pt idx="553">
                        <c:v>1.38724</c:v>
                      </c:pt>
                      <c:pt idx="554">
                        <c:v>1.3864700000000001</c:v>
                      </c:pt>
                      <c:pt idx="555">
                        <c:v>1.38571</c:v>
                      </c:pt>
                      <c:pt idx="556">
                        <c:v>1.3849400000000001</c:v>
                      </c:pt>
                      <c:pt idx="557">
                        <c:v>1.38418</c:v>
                      </c:pt>
                      <c:pt idx="558">
                        <c:v>1.38341</c:v>
                      </c:pt>
                      <c:pt idx="559">
                        <c:v>1.3826499999999999</c:v>
                      </c:pt>
                      <c:pt idx="560">
                        <c:v>1.38188</c:v>
                      </c:pt>
                      <c:pt idx="561">
                        <c:v>1.3811199999999999</c:v>
                      </c:pt>
                      <c:pt idx="562">
                        <c:v>1.38035</c:v>
                      </c:pt>
                      <c:pt idx="563">
                        <c:v>1.3795900000000001</c:v>
                      </c:pt>
                      <c:pt idx="564">
                        <c:v>1.3788199999999999</c:v>
                      </c:pt>
                      <c:pt idx="565">
                        <c:v>1.37805</c:v>
                      </c:pt>
                      <c:pt idx="566">
                        <c:v>1.3772899999999999</c:v>
                      </c:pt>
                      <c:pt idx="567">
                        <c:v>1.37652</c:v>
                      </c:pt>
                      <c:pt idx="568">
                        <c:v>1.3757600000000001</c:v>
                      </c:pt>
                      <c:pt idx="569">
                        <c:v>1.3749899999999999</c:v>
                      </c:pt>
                      <c:pt idx="570">
                        <c:v>1.3742300000000001</c:v>
                      </c:pt>
                      <c:pt idx="571">
                        <c:v>1.3734599999999999</c:v>
                      </c:pt>
                      <c:pt idx="572">
                        <c:v>1.3727</c:v>
                      </c:pt>
                      <c:pt idx="573">
                        <c:v>1.3719300000000001</c:v>
                      </c:pt>
                      <c:pt idx="574">
                        <c:v>1.37117</c:v>
                      </c:pt>
                      <c:pt idx="575">
                        <c:v>1.3704000000000001</c:v>
                      </c:pt>
                      <c:pt idx="576">
                        <c:v>1.36964</c:v>
                      </c:pt>
                      <c:pt idx="577">
                        <c:v>1.36887</c:v>
                      </c:pt>
                      <c:pt idx="578">
                        <c:v>1.3681099999999999</c:v>
                      </c:pt>
                      <c:pt idx="579">
                        <c:v>1.36734</c:v>
                      </c:pt>
                      <c:pt idx="580">
                        <c:v>1.3665700000000001</c:v>
                      </c:pt>
                      <c:pt idx="581">
                        <c:v>1.36581</c:v>
                      </c:pt>
                      <c:pt idx="582">
                        <c:v>1.36504</c:v>
                      </c:pt>
                      <c:pt idx="583">
                        <c:v>1.3642799999999999</c:v>
                      </c:pt>
                      <c:pt idx="584">
                        <c:v>1.36351</c:v>
                      </c:pt>
                      <c:pt idx="585">
                        <c:v>1.3627499999999999</c:v>
                      </c:pt>
                      <c:pt idx="586">
                        <c:v>1.36198</c:v>
                      </c:pt>
                      <c:pt idx="587">
                        <c:v>1.3612200000000001</c:v>
                      </c:pt>
                      <c:pt idx="588">
                        <c:v>1.3604499999999999</c:v>
                      </c:pt>
                      <c:pt idx="589">
                        <c:v>1.3594599999999999</c:v>
                      </c:pt>
                      <c:pt idx="590">
                        <c:v>1.3583099999999999</c:v>
                      </c:pt>
                      <c:pt idx="591">
                        <c:v>1.35717</c:v>
                      </c:pt>
                      <c:pt idx="592">
                        <c:v>1.3560300000000001</c:v>
                      </c:pt>
                      <c:pt idx="593">
                        <c:v>1.3548899999999999</c:v>
                      </c:pt>
                      <c:pt idx="594">
                        <c:v>1.35375</c:v>
                      </c:pt>
                      <c:pt idx="595">
                        <c:v>1.3526</c:v>
                      </c:pt>
                      <c:pt idx="596">
                        <c:v>1.3514600000000001</c:v>
                      </c:pt>
                      <c:pt idx="597">
                        <c:v>1.35032</c:v>
                      </c:pt>
                      <c:pt idx="598">
                        <c:v>1.34918</c:v>
                      </c:pt>
                      <c:pt idx="599">
                        <c:v>1.3480300000000001</c:v>
                      </c:pt>
                      <c:pt idx="600">
                        <c:v>1.3468899999999999</c:v>
                      </c:pt>
                      <c:pt idx="601">
                        <c:v>1.34575</c:v>
                      </c:pt>
                      <c:pt idx="602">
                        <c:v>1.3446100000000001</c:v>
                      </c:pt>
                      <c:pt idx="603">
                        <c:v>1.3434699999999999</c:v>
                      </c:pt>
                      <c:pt idx="604">
                        <c:v>1.34232</c:v>
                      </c:pt>
                      <c:pt idx="605">
                        <c:v>1.34118</c:v>
                      </c:pt>
                      <c:pt idx="606">
                        <c:v>1.3400399999999999</c:v>
                      </c:pt>
                      <c:pt idx="607">
                        <c:v>1.3389</c:v>
                      </c:pt>
                      <c:pt idx="608">
                        <c:v>1.3377600000000001</c:v>
                      </c:pt>
                      <c:pt idx="609">
                        <c:v>1.3366100000000001</c:v>
                      </c:pt>
                      <c:pt idx="610">
                        <c:v>1.3354699999999999</c:v>
                      </c:pt>
                      <c:pt idx="611">
                        <c:v>1.33433</c:v>
                      </c:pt>
                      <c:pt idx="612">
                        <c:v>1.3331900000000001</c:v>
                      </c:pt>
                      <c:pt idx="613">
                        <c:v>1.3320399999999999</c:v>
                      </c:pt>
                      <c:pt idx="614">
                        <c:v>1.3309</c:v>
                      </c:pt>
                      <c:pt idx="615">
                        <c:v>1.3297600000000001</c:v>
                      </c:pt>
                      <c:pt idx="616">
                        <c:v>1.3286199999999999</c:v>
                      </c:pt>
                      <c:pt idx="617">
                        <c:v>1.32748</c:v>
                      </c:pt>
                      <c:pt idx="618">
                        <c:v>1.32633</c:v>
                      </c:pt>
                      <c:pt idx="619">
                        <c:v>1.3251900000000001</c:v>
                      </c:pt>
                      <c:pt idx="620">
                        <c:v>1.3240499999999999</c:v>
                      </c:pt>
                      <c:pt idx="621">
                        <c:v>1.32291</c:v>
                      </c:pt>
                      <c:pt idx="622">
                        <c:v>1.32176</c:v>
                      </c:pt>
                      <c:pt idx="623">
                        <c:v>1.3206199999999999</c:v>
                      </c:pt>
                      <c:pt idx="624">
                        <c:v>1.31948</c:v>
                      </c:pt>
                      <c:pt idx="625">
                        <c:v>1.3183400000000001</c:v>
                      </c:pt>
                      <c:pt idx="626">
                        <c:v>1.3171999999999999</c:v>
                      </c:pt>
                      <c:pt idx="627">
                        <c:v>1.3160499999999999</c:v>
                      </c:pt>
                      <c:pt idx="628">
                        <c:v>1.31491</c:v>
                      </c:pt>
                      <c:pt idx="629">
                        <c:v>1.3137700000000001</c:v>
                      </c:pt>
                      <c:pt idx="630">
                        <c:v>1.31263</c:v>
                      </c:pt>
                      <c:pt idx="631">
                        <c:v>1.31149</c:v>
                      </c:pt>
                      <c:pt idx="632">
                        <c:v>1.3103400000000001</c:v>
                      </c:pt>
                      <c:pt idx="633">
                        <c:v>1.30907</c:v>
                      </c:pt>
                      <c:pt idx="634">
                        <c:v>1.3076000000000001</c:v>
                      </c:pt>
                      <c:pt idx="635">
                        <c:v>1.3061400000000001</c:v>
                      </c:pt>
                      <c:pt idx="636">
                        <c:v>1.3046800000000001</c:v>
                      </c:pt>
                      <c:pt idx="637">
                        <c:v>1.30322</c:v>
                      </c:pt>
                      <c:pt idx="638">
                        <c:v>1.30176</c:v>
                      </c:pt>
                      <c:pt idx="639">
                        <c:v>1.3002899999999999</c:v>
                      </c:pt>
                      <c:pt idx="640">
                        <c:v>1.2988299999999999</c:v>
                      </c:pt>
                      <c:pt idx="641">
                        <c:v>1.2973699999999999</c:v>
                      </c:pt>
                      <c:pt idx="642">
                        <c:v>1.2959099999999999</c:v>
                      </c:pt>
                      <c:pt idx="643">
                        <c:v>1.29444</c:v>
                      </c:pt>
                      <c:pt idx="644">
                        <c:v>1.29298</c:v>
                      </c:pt>
                      <c:pt idx="645">
                        <c:v>1.29152</c:v>
                      </c:pt>
                      <c:pt idx="646">
                        <c:v>1.29006</c:v>
                      </c:pt>
                      <c:pt idx="647">
                        <c:v>1.2885899999999999</c:v>
                      </c:pt>
                      <c:pt idx="648">
                        <c:v>1.2871300000000001</c:v>
                      </c:pt>
                      <c:pt idx="649">
                        <c:v>1.2856700000000001</c:v>
                      </c:pt>
                      <c:pt idx="650">
                        <c:v>1.2842100000000001</c:v>
                      </c:pt>
                      <c:pt idx="651">
                        <c:v>1.2827500000000001</c:v>
                      </c:pt>
                      <c:pt idx="652">
                        <c:v>1.28128</c:v>
                      </c:pt>
                      <c:pt idx="653">
                        <c:v>1.27982</c:v>
                      </c:pt>
                      <c:pt idx="654">
                        <c:v>1.2783599999999999</c:v>
                      </c:pt>
                      <c:pt idx="655">
                        <c:v>1.2768999999999999</c:v>
                      </c:pt>
                      <c:pt idx="656">
                        <c:v>1.2754300000000001</c:v>
                      </c:pt>
                      <c:pt idx="657">
                        <c:v>1.27397</c:v>
                      </c:pt>
                      <c:pt idx="658">
                        <c:v>1.27251</c:v>
                      </c:pt>
                      <c:pt idx="659">
                        <c:v>1.27105</c:v>
                      </c:pt>
                      <c:pt idx="660">
                        <c:v>1.26959</c:v>
                      </c:pt>
                      <c:pt idx="661">
                        <c:v>1.2681199999999999</c:v>
                      </c:pt>
                      <c:pt idx="662">
                        <c:v>1.2666599999999999</c:v>
                      </c:pt>
                      <c:pt idx="663">
                        <c:v>1.2652000000000001</c:v>
                      </c:pt>
                      <c:pt idx="664">
                        <c:v>1.2637400000000001</c:v>
                      </c:pt>
                      <c:pt idx="665">
                        <c:v>1.26227</c:v>
                      </c:pt>
                      <c:pt idx="666">
                        <c:v>1.26081</c:v>
                      </c:pt>
                      <c:pt idx="667">
                        <c:v>1.25935</c:v>
                      </c:pt>
                      <c:pt idx="668">
                        <c:v>1.25789</c:v>
                      </c:pt>
                      <c:pt idx="669">
                        <c:v>1.2564200000000001</c:v>
                      </c:pt>
                      <c:pt idx="670">
                        <c:v>1.2549600000000001</c:v>
                      </c:pt>
                      <c:pt idx="671">
                        <c:v>1.2535000000000001</c:v>
                      </c:pt>
                      <c:pt idx="672">
                        <c:v>1.25204</c:v>
                      </c:pt>
                      <c:pt idx="673">
                        <c:v>1.25058</c:v>
                      </c:pt>
                      <c:pt idx="674">
                        <c:v>1.2491099999999999</c:v>
                      </c:pt>
                      <c:pt idx="675">
                        <c:v>1.2476499999999999</c:v>
                      </c:pt>
                      <c:pt idx="676">
                        <c:v>1.2461899999999999</c:v>
                      </c:pt>
                      <c:pt idx="677">
                        <c:v>1.2446600000000001</c:v>
                      </c:pt>
                      <c:pt idx="678">
                        <c:v>1.24292</c:v>
                      </c:pt>
                      <c:pt idx="679">
                        <c:v>1.2411700000000001</c:v>
                      </c:pt>
                      <c:pt idx="680">
                        <c:v>1.23943</c:v>
                      </c:pt>
                      <c:pt idx="681">
                        <c:v>1.2376799999999999</c:v>
                      </c:pt>
                      <c:pt idx="682">
                        <c:v>1.23593</c:v>
                      </c:pt>
                      <c:pt idx="683">
                        <c:v>1.2341899999999999</c:v>
                      </c:pt>
                      <c:pt idx="684">
                        <c:v>1.23244</c:v>
                      </c:pt>
                      <c:pt idx="685">
                        <c:v>1.2306999999999999</c:v>
                      </c:pt>
                      <c:pt idx="686">
                        <c:v>1.22895</c:v>
                      </c:pt>
                      <c:pt idx="687">
                        <c:v>1.2272099999999999</c:v>
                      </c:pt>
                      <c:pt idx="688">
                        <c:v>1.22546</c:v>
                      </c:pt>
                      <c:pt idx="689">
                        <c:v>1.2237199999999999</c:v>
                      </c:pt>
                      <c:pt idx="690">
                        <c:v>1.22197</c:v>
                      </c:pt>
                      <c:pt idx="691">
                        <c:v>1.2202200000000001</c:v>
                      </c:pt>
                      <c:pt idx="692">
                        <c:v>1.21848</c:v>
                      </c:pt>
                      <c:pt idx="693">
                        <c:v>1.2167300000000001</c:v>
                      </c:pt>
                      <c:pt idx="694">
                        <c:v>1.21499</c:v>
                      </c:pt>
                      <c:pt idx="695">
                        <c:v>1.2132400000000001</c:v>
                      </c:pt>
                      <c:pt idx="696">
                        <c:v>1.2115</c:v>
                      </c:pt>
                      <c:pt idx="697">
                        <c:v>1.2097500000000001</c:v>
                      </c:pt>
                      <c:pt idx="698">
                        <c:v>1.20801</c:v>
                      </c:pt>
                      <c:pt idx="699">
                        <c:v>1.2062600000000001</c:v>
                      </c:pt>
                      <c:pt idx="700">
                        <c:v>1.20451</c:v>
                      </c:pt>
                      <c:pt idx="701">
                        <c:v>1.2027699999999999</c:v>
                      </c:pt>
                      <c:pt idx="702">
                        <c:v>1.20102</c:v>
                      </c:pt>
                      <c:pt idx="703">
                        <c:v>1.1992799999999999</c:v>
                      </c:pt>
                      <c:pt idx="704">
                        <c:v>1.19753</c:v>
                      </c:pt>
                      <c:pt idx="705">
                        <c:v>1.1957899999999999</c:v>
                      </c:pt>
                      <c:pt idx="706">
                        <c:v>1.19404</c:v>
                      </c:pt>
                      <c:pt idx="707">
                        <c:v>1.1922900000000001</c:v>
                      </c:pt>
                      <c:pt idx="708">
                        <c:v>1.19055</c:v>
                      </c:pt>
                      <c:pt idx="709">
                        <c:v>1.1888000000000001</c:v>
                      </c:pt>
                      <c:pt idx="710">
                        <c:v>1.18706</c:v>
                      </c:pt>
                      <c:pt idx="711">
                        <c:v>1.1853100000000001</c:v>
                      </c:pt>
                      <c:pt idx="712">
                        <c:v>1.18357</c:v>
                      </c:pt>
                      <c:pt idx="713">
                        <c:v>1.1818200000000001</c:v>
                      </c:pt>
                      <c:pt idx="714">
                        <c:v>1.18008</c:v>
                      </c:pt>
                      <c:pt idx="715">
                        <c:v>1.1783300000000001</c:v>
                      </c:pt>
                      <c:pt idx="716">
                        <c:v>1.17658</c:v>
                      </c:pt>
                      <c:pt idx="717">
                        <c:v>1.1748400000000001</c:v>
                      </c:pt>
                      <c:pt idx="718">
                        <c:v>1.17309</c:v>
                      </c:pt>
                      <c:pt idx="719">
                        <c:v>1.1713499999999999</c:v>
                      </c:pt>
                      <c:pt idx="720">
                        <c:v>1.1695500000000001</c:v>
                      </c:pt>
                      <c:pt idx="721">
                        <c:v>1.16744</c:v>
                      </c:pt>
                      <c:pt idx="722">
                        <c:v>1.16533</c:v>
                      </c:pt>
                      <c:pt idx="723">
                        <c:v>1.1632199999999999</c:v>
                      </c:pt>
                      <c:pt idx="724">
                        <c:v>1.1611199999999999</c:v>
                      </c:pt>
                      <c:pt idx="725">
                        <c:v>1.1590100000000001</c:v>
                      </c:pt>
                      <c:pt idx="726">
                        <c:v>1.1569</c:v>
                      </c:pt>
                      <c:pt idx="727">
                        <c:v>1.15479</c:v>
                      </c:pt>
                      <c:pt idx="728">
                        <c:v>1.1526799999999999</c:v>
                      </c:pt>
                      <c:pt idx="729">
                        <c:v>1.1505799999999999</c:v>
                      </c:pt>
                      <c:pt idx="730">
                        <c:v>1.1484700000000001</c:v>
                      </c:pt>
                      <c:pt idx="731">
                        <c:v>1.14636</c:v>
                      </c:pt>
                      <c:pt idx="732">
                        <c:v>1.14425</c:v>
                      </c:pt>
                      <c:pt idx="733">
                        <c:v>1.1421399999999999</c:v>
                      </c:pt>
                      <c:pt idx="734">
                        <c:v>1.1400399999999999</c:v>
                      </c:pt>
                      <c:pt idx="735">
                        <c:v>1.1379300000000001</c:v>
                      </c:pt>
                      <c:pt idx="736">
                        <c:v>1.1358200000000001</c:v>
                      </c:pt>
                      <c:pt idx="737">
                        <c:v>1.13371</c:v>
                      </c:pt>
                      <c:pt idx="738">
                        <c:v>1.13161</c:v>
                      </c:pt>
                      <c:pt idx="739">
                        <c:v>1.1294999999999999</c:v>
                      </c:pt>
                      <c:pt idx="740">
                        <c:v>1.1273899999999999</c:v>
                      </c:pt>
                      <c:pt idx="741">
                        <c:v>1.1252800000000001</c:v>
                      </c:pt>
                      <c:pt idx="742">
                        <c:v>1.12317</c:v>
                      </c:pt>
                      <c:pt idx="743">
                        <c:v>1.12107</c:v>
                      </c:pt>
                      <c:pt idx="744">
                        <c:v>1.11896</c:v>
                      </c:pt>
                      <c:pt idx="745">
                        <c:v>1.1168499999999999</c:v>
                      </c:pt>
                      <c:pt idx="746">
                        <c:v>1.1147400000000001</c:v>
                      </c:pt>
                      <c:pt idx="747">
                        <c:v>1.11263</c:v>
                      </c:pt>
                      <c:pt idx="748">
                        <c:v>1.11053</c:v>
                      </c:pt>
                      <c:pt idx="749">
                        <c:v>1.10842</c:v>
                      </c:pt>
                      <c:pt idx="750">
                        <c:v>1.1063099999999999</c:v>
                      </c:pt>
                      <c:pt idx="751">
                        <c:v>1.1042000000000001</c:v>
                      </c:pt>
                      <c:pt idx="752">
                        <c:v>1.10209</c:v>
                      </c:pt>
                      <c:pt idx="753">
                        <c:v>1.09999</c:v>
                      </c:pt>
                      <c:pt idx="754">
                        <c:v>1.09788</c:v>
                      </c:pt>
                      <c:pt idx="755">
                        <c:v>1.0957699999999999</c:v>
                      </c:pt>
                      <c:pt idx="756">
                        <c:v>1.0936600000000001</c:v>
                      </c:pt>
                      <c:pt idx="757">
                        <c:v>1.09155</c:v>
                      </c:pt>
                      <c:pt idx="758">
                        <c:v>1.08945</c:v>
                      </c:pt>
                      <c:pt idx="759">
                        <c:v>1.0870299999999999</c:v>
                      </c:pt>
                      <c:pt idx="760">
                        <c:v>1.0846100000000001</c:v>
                      </c:pt>
                      <c:pt idx="761">
                        <c:v>1.0821799999999999</c:v>
                      </c:pt>
                      <c:pt idx="762">
                        <c:v>1.0797600000000001</c:v>
                      </c:pt>
                      <c:pt idx="763">
                        <c:v>1.07734</c:v>
                      </c:pt>
                      <c:pt idx="764">
                        <c:v>1.0749200000000001</c:v>
                      </c:pt>
                      <c:pt idx="765">
                        <c:v>1.0724899999999999</c:v>
                      </c:pt>
                      <c:pt idx="766">
                        <c:v>1.0700700000000001</c:v>
                      </c:pt>
                      <c:pt idx="767">
                        <c:v>1.06765</c:v>
                      </c:pt>
                      <c:pt idx="768">
                        <c:v>1.0652299999999999</c:v>
                      </c:pt>
                      <c:pt idx="769">
                        <c:v>1.0628</c:v>
                      </c:pt>
                      <c:pt idx="770">
                        <c:v>1.0603800000000001</c:v>
                      </c:pt>
                      <c:pt idx="771">
                        <c:v>1.05796</c:v>
                      </c:pt>
                      <c:pt idx="772">
                        <c:v>1.0555399999999999</c:v>
                      </c:pt>
                      <c:pt idx="773">
                        <c:v>1.05311</c:v>
                      </c:pt>
                      <c:pt idx="774">
                        <c:v>1.0506899999999999</c:v>
                      </c:pt>
                      <c:pt idx="775">
                        <c:v>1.04827</c:v>
                      </c:pt>
                      <c:pt idx="776">
                        <c:v>1.0458499999999999</c:v>
                      </c:pt>
                      <c:pt idx="777">
                        <c:v>1.04342</c:v>
                      </c:pt>
                      <c:pt idx="778">
                        <c:v>1.0409999999999999</c:v>
                      </c:pt>
                      <c:pt idx="779">
                        <c:v>1.0385800000000001</c:v>
                      </c:pt>
                      <c:pt idx="780">
                        <c:v>1.03616</c:v>
                      </c:pt>
                      <c:pt idx="781">
                        <c:v>1.03373</c:v>
                      </c:pt>
                      <c:pt idx="782">
                        <c:v>1.0313099999999999</c:v>
                      </c:pt>
                      <c:pt idx="783">
                        <c:v>1.0288900000000001</c:v>
                      </c:pt>
                      <c:pt idx="784">
                        <c:v>1.02647</c:v>
                      </c:pt>
                      <c:pt idx="785">
                        <c:v>1.0240400000000001</c:v>
                      </c:pt>
                      <c:pt idx="786">
                        <c:v>1.02162</c:v>
                      </c:pt>
                      <c:pt idx="787">
                        <c:v>1.0192000000000001</c:v>
                      </c:pt>
                      <c:pt idx="788">
                        <c:v>1.01678</c:v>
                      </c:pt>
                      <c:pt idx="789">
                        <c:v>1.0143500000000001</c:v>
                      </c:pt>
                      <c:pt idx="790">
                        <c:v>1.01193</c:v>
                      </c:pt>
                      <c:pt idx="791">
                        <c:v>1.0095099999999999</c:v>
                      </c:pt>
                      <c:pt idx="792">
                        <c:v>1.0070300000000001</c:v>
                      </c:pt>
                      <c:pt idx="793">
                        <c:v>1.0043</c:v>
                      </c:pt>
                      <c:pt idx="794">
                        <c:v>1.0015700000000001</c:v>
                      </c:pt>
                      <c:pt idx="795">
                        <c:v>0.99884499999999998</c:v>
                      </c:pt>
                      <c:pt idx="796">
                        <c:v>0.996116</c:v>
                      </c:pt>
                      <c:pt idx="797">
                        <c:v>0.99338700000000002</c:v>
                      </c:pt>
                      <c:pt idx="798">
                        <c:v>0.99065800000000004</c:v>
                      </c:pt>
                      <c:pt idx="799">
                        <c:v>0.98792899999999995</c:v>
                      </c:pt>
                      <c:pt idx="800">
                        <c:v>0.98519999999999996</c:v>
                      </c:pt>
                      <c:pt idx="801">
                        <c:v>0.98247099999999998</c:v>
                      </c:pt>
                      <c:pt idx="802">
                        <c:v>0.979742</c:v>
                      </c:pt>
                      <c:pt idx="803">
                        <c:v>0.97701300000000002</c:v>
                      </c:pt>
                      <c:pt idx="804">
                        <c:v>0.97428400000000004</c:v>
                      </c:pt>
                      <c:pt idx="805">
                        <c:v>0.97155400000000003</c:v>
                      </c:pt>
                      <c:pt idx="806">
                        <c:v>0.96882500000000005</c:v>
                      </c:pt>
                      <c:pt idx="807">
                        <c:v>0.96609599999999995</c:v>
                      </c:pt>
                      <c:pt idx="808">
                        <c:v>0.96336699999999997</c:v>
                      </c:pt>
                      <c:pt idx="809">
                        <c:v>0.96063799999999999</c:v>
                      </c:pt>
                      <c:pt idx="810">
                        <c:v>0.95790900000000001</c:v>
                      </c:pt>
                      <c:pt idx="811">
                        <c:v>0.95518000000000003</c:v>
                      </c:pt>
                      <c:pt idx="812">
                        <c:v>0.95245100000000005</c:v>
                      </c:pt>
                      <c:pt idx="813">
                        <c:v>0.94972199999999996</c:v>
                      </c:pt>
                      <c:pt idx="814">
                        <c:v>0.94699299999999997</c:v>
                      </c:pt>
                      <c:pt idx="815">
                        <c:v>0.94426399999999999</c:v>
                      </c:pt>
                      <c:pt idx="816">
                        <c:v>0.94153500000000001</c:v>
                      </c:pt>
                      <c:pt idx="817">
                        <c:v>0.93880600000000003</c:v>
                      </c:pt>
                      <c:pt idx="818">
                        <c:v>0.93607700000000005</c:v>
                      </c:pt>
                      <c:pt idx="819">
                        <c:v>0.93334799999999996</c:v>
                      </c:pt>
                      <c:pt idx="820">
                        <c:v>0.93061899999999997</c:v>
                      </c:pt>
                      <c:pt idx="821">
                        <c:v>0.92788999999999999</c:v>
                      </c:pt>
                      <c:pt idx="822">
                        <c:v>0.92509200000000003</c:v>
                      </c:pt>
                      <c:pt idx="823">
                        <c:v>0.92206100000000002</c:v>
                      </c:pt>
                      <c:pt idx="824">
                        <c:v>0.91903100000000004</c:v>
                      </c:pt>
                      <c:pt idx="825">
                        <c:v>0.91600000000000004</c:v>
                      </c:pt>
                      <c:pt idx="826">
                        <c:v>0.91296900000000003</c:v>
                      </c:pt>
                      <c:pt idx="827">
                        <c:v>0.90993900000000005</c:v>
                      </c:pt>
                      <c:pt idx="828">
                        <c:v>0.90690800000000005</c:v>
                      </c:pt>
                      <c:pt idx="829">
                        <c:v>0.90387700000000004</c:v>
                      </c:pt>
                      <c:pt idx="830">
                        <c:v>0.90084699999999995</c:v>
                      </c:pt>
                      <c:pt idx="831">
                        <c:v>0.89781599999999995</c:v>
                      </c:pt>
                      <c:pt idx="832">
                        <c:v>0.89478500000000005</c:v>
                      </c:pt>
                      <c:pt idx="833">
                        <c:v>0.89175499999999996</c:v>
                      </c:pt>
                      <c:pt idx="834">
                        <c:v>0.88872399999999996</c:v>
                      </c:pt>
                      <c:pt idx="835">
                        <c:v>0.88569299999999995</c:v>
                      </c:pt>
                      <c:pt idx="836">
                        <c:v>0.88266299999999998</c:v>
                      </c:pt>
                      <c:pt idx="837">
                        <c:v>0.87963199999999997</c:v>
                      </c:pt>
                      <c:pt idx="838">
                        <c:v>0.87660199999999999</c:v>
                      </c:pt>
                      <c:pt idx="839">
                        <c:v>0.87357099999999999</c:v>
                      </c:pt>
                      <c:pt idx="840">
                        <c:v>0.87053999999999998</c:v>
                      </c:pt>
                      <c:pt idx="841">
                        <c:v>0.86751</c:v>
                      </c:pt>
                      <c:pt idx="842">
                        <c:v>0.864479</c:v>
                      </c:pt>
                      <c:pt idx="843">
                        <c:v>0.86144799999999999</c:v>
                      </c:pt>
                      <c:pt idx="844">
                        <c:v>0.85841800000000001</c:v>
                      </c:pt>
                      <c:pt idx="845">
                        <c:v>0.85538700000000001</c:v>
                      </c:pt>
                      <c:pt idx="846">
                        <c:v>0.852356</c:v>
                      </c:pt>
                      <c:pt idx="847">
                        <c:v>0.84932600000000003</c:v>
                      </c:pt>
                      <c:pt idx="848">
                        <c:v>0.84629500000000002</c:v>
                      </c:pt>
                      <c:pt idx="849">
                        <c:v>0.843059</c:v>
                      </c:pt>
                      <c:pt idx="850">
                        <c:v>0.83973200000000003</c:v>
                      </c:pt>
                      <c:pt idx="851">
                        <c:v>0.83640499999999995</c:v>
                      </c:pt>
                      <c:pt idx="852">
                        <c:v>0.83307900000000001</c:v>
                      </c:pt>
                      <c:pt idx="853">
                        <c:v>0.82975200000000005</c:v>
                      </c:pt>
                      <c:pt idx="854">
                        <c:v>0.82642499999999997</c:v>
                      </c:pt>
                      <c:pt idx="855">
                        <c:v>0.823098</c:v>
                      </c:pt>
                      <c:pt idx="856">
                        <c:v>0.81977100000000003</c:v>
                      </c:pt>
                      <c:pt idx="857">
                        <c:v>0.81644399999999995</c:v>
                      </c:pt>
                      <c:pt idx="858">
                        <c:v>0.81311699999999998</c:v>
                      </c:pt>
                      <c:pt idx="859">
                        <c:v>0.80979100000000004</c:v>
                      </c:pt>
                      <c:pt idx="860">
                        <c:v>0.80646399999999996</c:v>
                      </c:pt>
                      <c:pt idx="861">
                        <c:v>0.80313699999999999</c:v>
                      </c:pt>
                      <c:pt idx="862">
                        <c:v>0.79981000000000002</c:v>
                      </c:pt>
                      <c:pt idx="863">
                        <c:v>0.79648300000000005</c:v>
                      </c:pt>
                      <c:pt idx="864">
                        <c:v>0.79315599999999997</c:v>
                      </c:pt>
                      <c:pt idx="865">
                        <c:v>0.78983000000000003</c:v>
                      </c:pt>
                      <c:pt idx="866">
                        <c:v>0.78650299999999995</c:v>
                      </c:pt>
                      <c:pt idx="867">
                        <c:v>0.78317599999999998</c:v>
                      </c:pt>
                      <c:pt idx="868">
                        <c:v>0.77984900000000001</c:v>
                      </c:pt>
                      <c:pt idx="869">
                        <c:v>0.77652200000000005</c:v>
                      </c:pt>
                      <c:pt idx="870">
                        <c:v>0.77319499999999997</c:v>
                      </c:pt>
                      <c:pt idx="871">
                        <c:v>0.76986900000000003</c:v>
                      </c:pt>
                      <c:pt idx="872">
                        <c:v>0.76648499999999997</c:v>
                      </c:pt>
                      <c:pt idx="873">
                        <c:v>0.76285599999999998</c:v>
                      </c:pt>
                      <c:pt idx="874">
                        <c:v>0.75922599999999996</c:v>
                      </c:pt>
                      <c:pt idx="875">
                        <c:v>0.75559600000000005</c:v>
                      </c:pt>
                      <c:pt idx="876">
                        <c:v>0.75196600000000002</c:v>
                      </c:pt>
                      <c:pt idx="877">
                        <c:v>0.748336</c:v>
                      </c:pt>
                      <c:pt idx="878">
                        <c:v>0.74470700000000001</c:v>
                      </c:pt>
                      <c:pt idx="879">
                        <c:v>0.74107699999999999</c:v>
                      </c:pt>
                      <c:pt idx="880">
                        <c:v>0.73744699999999996</c:v>
                      </c:pt>
                      <c:pt idx="881">
                        <c:v>0.73381700000000005</c:v>
                      </c:pt>
                      <c:pt idx="882">
                        <c:v>0.73018700000000003</c:v>
                      </c:pt>
                      <c:pt idx="883">
                        <c:v>0.72655800000000004</c:v>
                      </c:pt>
                      <c:pt idx="884">
                        <c:v>0.72292800000000002</c:v>
                      </c:pt>
                      <c:pt idx="885">
                        <c:v>0.71929799999999999</c:v>
                      </c:pt>
                      <c:pt idx="886">
                        <c:v>0.71566799999999997</c:v>
                      </c:pt>
                      <c:pt idx="887">
                        <c:v>0.71203799999999995</c:v>
                      </c:pt>
                      <c:pt idx="888">
                        <c:v>0.70840899999999996</c:v>
                      </c:pt>
                      <c:pt idx="889">
                        <c:v>0.70477900000000004</c:v>
                      </c:pt>
                      <c:pt idx="890">
                        <c:v>0.70114900000000002</c:v>
                      </c:pt>
                      <c:pt idx="891">
                        <c:v>0.697519</c:v>
                      </c:pt>
                      <c:pt idx="892">
                        <c:v>0.69388899999999998</c:v>
                      </c:pt>
                      <c:pt idx="893">
                        <c:v>0.69008599999999998</c:v>
                      </c:pt>
                      <c:pt idx="894">
                        <c:v>0.68597300000000005</c:v>
                      </c:pt>
                      <c:pt idx="895">
                        <c:v>0.68186100000000005</c:v>
                      </c:pt>
                      <c:pt idx="896">
                        <c:v>0.67774900000000005</c:v>
                      </c:pt>
                      <c:pt idx="897">
                        <c:v>0.67363600000000001</c:v>
                      </c:pt>
                      <c:pt idx="898">
                        <c:v>0.66952400000000001</c:v>
                      </c:pt>
                      <c:pt idx="899">
                        <c:v>0.665412</c:v>
                      </c:pt>
                      <c:pt idx="900">
                        <c:v>0.66129899999999997</c:v>
                      </c:pt>
                      <c:pt idx="901">
                        <c:v>0.65718699999999997</c:v>
                      </c:pt>
                      <c:pt idx="902">
                        <c:v>0.65307499999999996</c:v>
                      </c:pt>
                      <c:pt idx="903">
                        <c:v>0.64896200000000004</c:v>
                      </c:pt>
                      <c:pt idx="904">
                        <c:v>0.64485000000000003</c:v>
                      </c:pt>
                      <c:pt idx="905">
                        <c:v>0.64073800000000003</c:v>
                      </c:pt>
                      <c:pt idx="906">
                        <c:v>0.636625</c:v>
                      </c:pt>
                      <c:pt idx="907">
                        <c:v>0.63251299999999999</c:v>
                      </c:pt>
                      <c:pt idx="908">
                        <c:v>0.62840099999999999</c:v>
                      </c:pt>
                      <c:pt idx="909">
                        <c:v>0.62428799999999995</c:v>
                      </c:pt>
                      <c:pt idx="910">
                        <c:v>0.62017599999999995</c:v>
                      </c:pt>
                      <c:pt idx="911">
                        <c:v>0.61606399999999994</c:v>
                      </c:pt>
                      <c:pt idx="912">
                        <c:v>0.61118399999999995</c:v>
                      </c:pt>
                      <c:pt idx="913">
                        <c:v>0.60622799999999999</c:v>
                      </c:pt>
                      <c:pt idx="914">
                        <c:v>0.60127200000000003</c:v>
                      </c:pt>
                      <c:pt idx="915">
                        <c:v>0.59631599999999996</c:v>
                      </c:pt>
                      <c:pt idx="916">
                        <c:v>0.59136100000000003</c:v>
                      </c:pt>
                      <c:pt idx="917">
                        <c:v>0.58640499999999995</c:v>
                      </c:pt>
                      <c:pt idx="918">
                        <c:v>0.58144899999999999</c:v>
                      </c:pt>
                      <c:pt idx="919">
                        <c:v>0.57649399999999995</c:v>
                      </c:pt>
                      <c:pt idx="920">
                        <c:v>0.57153799999999999</c:v>
                      </c:pt>
                      <c:pt idx="921">
                        <c:v>0.56658200000000003</c:v>
                      </c:pt>
                      <c:pt idx="922">
                        <c:v>0.56162599999999996</c:v>
                      </c:pt>
                      <c:pt idx="923">
                        <c:v>0.55667</c:v>
                      </c:pt>
                      <c:pt idx="924">
                        <c:v>0.55171499999999996</c:v>
                      </c:pt>
                      <c:pt idx="925">
                        <c:v>0.546759</c:v>
                      </c:pt>
                      <c:pt idx="926">
                        <c:v>0.54180300000000003</c:v>
                      </c:pt>
                      <c:pt idx="927">
                        <c:v>0.53684799999999999</c:v>
                      </c:pt>
                      <c:pt idx="928">
                        <c:v>0.53133300000000006</c:v>
                      </c:pt>
                      <c:pt idx="929">
                        <c:v>0.52538799999999997</c:v>
                      </c:pt>
                      <c:pt idx="930">
                        <c:v>0.51944400000000002</c:v>
                      </c:pt>
                      <c:pt idx="931">
                        <c:v>0.51349900000000004</c:v>
                      </c:pt>
                      <c:pt idx="932">
                        <c:v>0.50755399999999995</c:v>
                      </c:pt>
                      <c:pt idx="933">
                        <c:v>0.50161</c:v>
                      </c:pt>
                      <c:pt idx="934">
                        <c:v>0.49566500000000002</c:v>
                      </c:pt>
                      <c:pt idx="935">
                        <c:v>0.48971999999999999</c:v>
                      </c:pt>
                      <c:pt idx="936">
                        <c:v>0.48377599999999998</c:v>
                      </c:pt>
                      <c:pt idx="937">
                        <c:v>0.47783100000000001</c:v>
                      </c:pt>
                      <c:pt idx="938">
                        <c:v>0.471887</c:v>
                      </c:pt>
                      <c:pt idx="939">
                        <c:v>0.46594200000000002</c:v>
                      </c:pt>
                      <c:pt idx="940">
                        <c:v>0.45999699999999999</c:v>
                      </c:pt>
                      <c:pt idx="941">
                        <c:v>0.45405200000000001</c:v>
                      </c:pt>
                      <c:pt idx="942">
                        <c:v>0.44803599999999999</c:v>
                      </c:pt>
                      <c:pt idx="943">
                        <c:v>0.44124799999999997</c:v>
                      </c:pt>
                      <c:pt idx="944">
                        <c:v>0.43446000000000001</c:v>
                      </c:pt>
                      <c:pt idx="945">
                        <c:v>0.427672</c:v>
                      </c:pt>
                      <c:pt idx="946">
                        <c:v>0.42088399999999998</c:v>
                      </c:pt>
                      <c:pt idx="947">
                        <c:v>0.41409600000000002</c:v>
                      </c:pt>
                      <c:pt idx="948">
                        <c:v>0.407308</c:v>
                      </c:pt>
                      <c:pt idx="949">
                        <c:v>0.40052100000000002</c:v>
                      </c:pt>
                      <c:pt idx="950">
                        <c:v>0.393733</c:v>
                      </c:pt>
                      <c:pt idx="951">
                        <c:v>0.38694499999999998</c:v>
                      </c:pt>
                      <c:pt idx="952">
                        <c:v>0.38015700000000002</c:v>
                      </c:pt>
                      <c:pt idx="953">
                        <c:v>0.37336900000000001</c:v>
                      </c:pt>
                      <c:pt idx="954">
                        <c:v>0.36658099999999999</c:v>
                      </c:pt>
                      <c:pt idx="955">
                        <c:v>0.35963200000000001</c:v>
                      </c:pt>
                      <c:pt idx="956">
                        <c:v>0.352215</c:v>
                      </c:pt>
                      <c:pt idx="957">
                        <c:v>0.34479700000000002</c:v>
                      </c:pt>
                      <c:pt idx="958">
                        <c:v>0.33738000000000001</c:v>
                      </c:pt>
                      <c:pt idx="959">
                        <c:v>0.32996300000000001</c:v>
                      </c:pt>
                      <c:pt idx="960">
                        <c:v>0.322546</c:v>
                      </c:pt>
                      <c:pt idx="961">
                        <c:v>0.31512899999999999</c:v>
                      </c:pt>
                      <c:pt idx="962">
                        <c:v>0.30771199999999999</c:v>
                      </c:pt>
                      <c:pt idx="963">
                        <c:v>0.30029499999999998</c:v>
                      </c:pt>
                      <c:pt idx="964">
                        <c:v>0.29287800000000003</c:v>
                      </c:pt>
                      <c:pt idx="965">
                        <c:v>0.28546100000000002</c:v>
                      </c:pt>
                      <c:pt idx="966">
                        <c:v>0.27804400000000001</c:v>
                      </c:pt>
                      <c:pt idx="967">
                        <c:v>0.270256</c:v>
                      </c:pt>
                      <c:pt idx="968">
                        <c:v>0.26242199999999999</c:v>
                      </c:pt>
                      <c:pt idx="969">
                        <c:v>0.25458799999999998</c:v>
                      </c:pt>
                      <c:pt idx="970">
                        <c:v>0.246754</c:v>
                      </c:pt>
                      <c:pt idx="971">
                        <c:v>0.23891999999999999</c:v>
                      </c:pt>
                      <c:pt idx="972">
                        <c:v>0.23108600000000001</c:v>
                      </c:pt>
                      <c:pt idx="973">
                        <c:v>0.22325200000000001</c:v>
                      </c:pt>
                      <c:pt idx="974">
                        <c:v>0.215418</c:v>
                      </c:pt>
                      <c:pt idx="975">
                        <c:v>0.20758399999999999</c:v>
                      </c:pt>
                      <c:pt idx="976">
                        <c:v>0.19975000000000001</c:v>
                      </c:pt>
                      <c:pt idx="977">
                        <c:v>0.19169700000000001</c:v>
                      </c:pt>
                      <c:pt idx="978">
                        <c:v>0.18359600000000001</c:v>
                      </c:pt>
                      <c:pt idx="979">
                        <c:v>0.17549600000000001</c:v>
                      </c:pt>
                      <c:pt idx="980">
                        <c:v>0.16739599999999999</c:v>
                      </c:pt>
                      <c:pt idx="981">
                        <c:v>0.15929499999999999</c:v>
                      </c:pt>
                      <c:pt idx="982">
                        <c:v>0.151195</c:v>
                      </c:pt>
                      <c:pt idx="983">
                        <c:v>0.143095</c:v>
                      </c:pt>
                      <c:pt idx="984">
                        <c:v>0.134994</c:v>
                      </c:pt>
                      <c:pt idx="985">
                        <c:v>0.12689400000000001</c:v>
                      </c:pt>
                      <c:pt idx="986">
                        <c:v>0.118629</c:v>
                      </c:pt>
                      <c:pt idx="987">
                        <c:v>0.110346</c:v>
                      </c:pt>
                      <c:pt idx="988">
                        <c:v>0.102064</c:v>
                      </c:pt>
                      <c:pt idx="989">
                        <c:v>9.3781199999999995E-2</c:v>
                      </c:pt>
                      <c:pt idx="990">
                        <c:v>8.5498599999999994E-2</c:v>
                      </c:pt>
                      <c:pt idx="991">
                        <c:v>7.7216400000000004E-2</c:v>
                      </c:pt>
                      <c:pt idx="992">
                        <c:v>6.8933800000000003E-2</c:v>
                      </c:pt>
                      <c:pt idx="993">
                        <c:v>6.0654300000000001E-2</c:v>
                      </c:pt>
                      <c:pt idx="994">
                        <c:v>5.6219400000000003E-2</c:v>
                      </c:pt>
                      <c:pt idx="995">
                        <c:v>5.1784499999999997E-2</c:v>
                      </c:pt>
                      <c:pt idx="996">
                        <c:v>4.7349700000000002E-2</c:v>
                      </c:pt>
                      <c:pt idx="997">
                        <c:v>4.2915000000000002E-2</c:v>
                      </c:pt>
                      <c:pt idx="998">
                        <c:v>3.8480199999999999E-2</c:v>
                      </c:pt>
                      <c:pt idx="999">
                        <c:v>3.4045300000000001E-2</c:v>
                      </c:pt>
                      <c:pt idx="1000">
                        <c:v>0</c:v>
                      </c:pt>
                    </c:numCache>
                  </c:numRef>
                </c:val>
                <c:smooth val="0"/>
                <c:extLst xmlns:c15="http://schemas.microsoft.com/office/drawing/2012/chart">
                  <c:ext xmlns:c16="http://schemas.microsoft.com/office/drawing/2014/chart" uri="{C3380CC4-5D6E-409C-BE32-E72D297353CC}">
                    <c16:uniqueId val="{00000005-497F-4229-8E22-E284F63C543B}"/>
                  </c:ext>
                </c:extLst>
              </c15:ser>
            </c15:filteredLineSeries>
          </c:ext>
        </c:extLst>
      </c:lineChart>
      <c:catAx>
        <c:axId val="37087405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70879632"/>
        <c:crosses val="autoZero"/>
        <c:auto val="1"/>
        <c:lblAlgn val="ctr"/>
        <c:lblOffset val="100"/>
        <c:noMultiLvlLbl val="0"/>
      </c:catAx>
      <c:valAx>
        <c:axId val="3708796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Umean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7087405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a:t>Urms at different time steps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v>6.3s</c:v>
          </c:tx>
          <c:spPr>
            <a:ln w="28575" cap="rnd">
              <a:solidFill>
                <a:schemeClr val="accent4"/>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'[7]U-6.3s'!$D$2:$D$1002</c:f>
              <c:numCache>
                <c:formatCode>General</c:formatCode>
                <c:ptCount val="1001"/>
                <c:pt idx="0">
                  <c:v>0</c:v>
                </c:pt>
                <c:pt idx="1">
                  <c:v>1.0779400000000001E-3</c:v>
                </c:pt>
                <c:pt idx="2">
                  <c:v>1.2491100000000001E-3</c:v>
                </c:pt>
                <c:pt idx="3">
                  <c:v>1.4202900000000001E-3</c:v>
                </c:pt>
                <c:pt idx="4">
                  <c:v>1.5914499999999999E-3</c:v>
                </c:pt>
                <c:pt idx="5">
                  <c:v>1.7626199999999999E-3</c:v>
                </c:pt>
                <c:pt idx="6">
                  <c:v>1.9338000000000001E-3</c:v>
                </c:pt>
                <c:pt idx="7">
                  <c:v>2.1049699999999998E-3</c:v>
                </c:pt>
                <c:pt idx="8">
                  <c:v>2.3531400000000001E-3</c:v>
                </c:pt>
                <c:pt idx="9">
                  <c:v>2.60137E-3</c:v>
                </c:pt>
                <c:pt idx="10">
                  <c:v>2.84958E-3</c:v>
                </c:pt>
                <c:pt idx="11">
                  <c:v>3.0978099999999999E-3</c:v>
                </c:pt>
                <c:pt idx="12">
                  <c:v>3.3460400000000002E-3</c:v>
                </c:pt>
                <c:pt idx="13">
                  <c:v>3.5942700000000001E-3</c:v>
                </c:pt>
                <c:pt idx="14">
                  <c:v>3.8424900000000001E-3</c:v>
                </c:pt>
                <c:pt idx="15">
                  <c:v>4.0911300000000001E-3</c:v>
                </c:pt>
                <c:pt idx="16">
                  <c:v>4.3435899999999996E-3</c:v>
                </c:pt>
                <c:pt idx="17">
                  <c:v>4.5960599999999999E-3</c:v>
                </c:pt>
                <c:pt idx="18">
                  <c:v>4.8485300000000002E-3</c:v>
                </c:pt>
                <c:pt idx="19">
                  <c:v>5.1009899999999997E-3</c:v>
                </c:pt>
                <c:pt idx="20">
                  <c:v>5.35346E-3</c:v>
                </c:pt>
                <c:pt idx="21">
                  <c:v>5.6059300000000003E-3</c:v>
                </c:pt>
                <c:pt idx="22">
                  <c:v>5.8583899999999998E-3</c:v>
                </c:pt>
                <c:pt idx="23">
                  <c:v>6.1108500000000001E-3</c:v>
                </c:pt>
                <c:pt idx="24">
                  <c:v>6.3618499999999996E-3</c:v>
                </c:pt>
                <c:pt idx="25">
                  <c:v>6.6059999999999999E-3</c:v>
                </c:pt>
                <c:pt idx="26">
                  <c:v>6.8501500000000002E-3</c:v>
                </c:pt>
                <c:pt idx="27">
                  <c:v>7.0943000000000004E-3</c:v>
                </c:pt>
                <c:pt idx="28">
                  <c:v>7.3384399999999999E-3</c:v>
                </c:pt>
                <c:pt idx="29">
                  <c:v>7.5826000000000001E-3</c:v>
                </c:pt>
                <c:pt idx="30">
                  <c:v>7.8267500000000004E-3</c:v>
                </c:pt>
                <c:pt idx="31">
                  <c:v>8.0709000000000006E-3</c:v>
                </c:pt>
                <c:pt idx="32">
                  <c:v>8.3150499999999992E-3</c:v>
                </c:pt>
                <c:pt idx="33">
                  <c:v>8.5591999999999994E-3</c:v>
                </c:pt>
                <c:pt idx="34">
                  <c:v>8.8009799999999999E-3</c:v>
                </c:pt>
                <c:pt idx="35">
                  <c:v>9.0233799999999992E-3</c:v>
                </c:pt>
                <c:pt idx="36">
                  <c:v>9.2457800000000003E-3</c:v>
                </c:pt>
                <c:pt idx="37">
                  <c:v>9.4681799999999997E-3</c:v>
                </c:pt>
                <c:pt idx="38">
                  <c:v>9.6905900000000007E-3</c:v>
                </c:pt>
                <c:pt idx="39">
                  <c:v>9.91299E-3</c:v>
                </c:pt>
                <c:pt idx="40">
                  <c:v>1.0135399999999999E-2</c:v>
                </c:pt>
                <c:pt idx="41">
                  <c:v>1.03578E-2</c:v>
                </c:pt>
                <c:pt idx="42">
                  <c:v>1.05802E-2</c:v>
                </c:pt>
                <c:pt idx="43">
                  <c:v>1.0802600000000001E-2</c:v>
                </c:pt>
                <c:pt idx="44">
                  <c:v>1.1025E-2</c:v>
                </c:pt>
                <c:pt idx="45">
                  <c:v>1.1247399999999999E-2</c:v>
                </c:pt>
                <c:pt idx="46">
                  <c:v>1.1442799999999999E-2</c:v>
                </c:pt>
                <c:pt idx="47">
                  <c:v>1.16288E-2</c:v>
                </c:pt>
                <c:pt idx="48">
                  <c:v>1.18149E-2</c:v>
                </c:pt>
                <c:pt idx="49">
                  <c:v>1.2001E-2</c:v>
                </c:pt>
                <c:pt idx="50">
                  <c:v>1.2187099999999999E-2</c:v>
                </c:pt>
                <c:pt idx="51">
                  <c:v>1.23731E-2</c:v>
                </c:pt>
                <c:pt idx="52">
                  <c:v>1.25592E-2</c:v>
                </c:pt>
                <c:pt idx="53">
                  <c:v>1.2745299999999999E-2</c:v>
                </c:pt>
                <c:pt idx="54">
                  <c:v>1.29313E-2</c:v>
                </c:pt>
                <c:pt idx="55">
                  <c:v>1.31174E-2</c:v>
                </c:pt>
                <c:pt idx="56">
                  <c:v>1.3303499999999999E-2</c:v>
                </c:pt>
                <c:pt idx="57">
                  <c:v>1.3489599999999999E-2</c:v>
                </c:pt>
                <c:pt idx="58">
                  <c:v>1.36756E-2</c:v>
                </c:pt>
                <c:pt idx="59">
                  <c:v>1.3820499999999999E-2</c:v>
                </c:pt>
                <c:pt idx="60">
                  <c:v>1.39615E-2</c:v>
                </c:pt>
                <c:pt idx="61">
                  <c:v>1.41025E-2</c:v>
                </c:pt>
                <c:pt idx="62">
                  <c:v>1.4243499999999999E-2</c:v>
                </c:pt>
                <c:pt idx="63">
                  <c:v>1.4384600000000001E-2</c:v>
                </c:pt>
                <c:pt idx="64">
                  <c:v>1.45256E-2</c:v>
                </c:pt>
                <c:pt idx="65">
                  <c:v>1.46666E-2</c:v>
                </c:pt>
                <c:pt idx="66">
                  <c:v>1.4807600000000001E-2</c:v>
                </c:pt>
                <c:pt idx="67">
                  <c:v>1.4948599999999999E-2</c:v>
                </c:pt>
                <c:pt idx="68">
                  <c:v>1.5089699999999999E-2</c:v>
                </c:pt>
                <c:pt idx="69">
                  <c:v>1.52307E-2</c:v>
                </c:pt>
                <c:pt idx="70">
                  <c:v>1.53717E-2</c:v>
                </c:pt>
                <c:pt idx="71">
                  <c:v>1.5512700000000001E-2</c:v>
                </c:pt>
                <c:pt idx="72">
                  <c:v>1.56537E-2</c:v>
                </c:pt>
                <c:pt idx="73">
                  <c:v>1.5775899999999999E-2</c:v>
                </c:pt>
                <c:pt idx="74">
                  <c:v>1.5873399999999999E-2</c:v>
                </c:pt>
                <c:pt idx="75">
                  <c:v>1.59708E-2</c:v>
                </c:pt>
                <c:pt idx="76">
                  <c:v>1.6068300000000001E-2</c:v>
                </c:pt>
                <c:pt idx="77">
                  <c:v>1.6165800000000001E-2</c:v>
                </c:pt>
                <c:pt idx="78">
                  <c:v>1.6263300000000001E-2</c:v>
                </c:pt>
                <c:pt idx="79">
                  <c:v>1.6360800000000002E-2</c:v>
                </c:pt>
                <c:pt idx="80">
                  <c:v>1.6458299999999999E-2</c:v>
                </c:pt>
                <c:pt idx="81">
                  <c:v>1.6555799999999999E-2</c:v>
                </c:pt>
                <c:pt idx="82">
                  <c:v>1.6653299999999999E-2</c:v>
                </c:pt>
                <c:pt idx="83">
                  <c:v>1.67508E-2</c:v>
                </c:pt>
                <c:pt idx="84">
                  <c:v>1.68483E-2</c:v>
                </c:pt>
                <c:pt idx="85">
                  <c:v>1.69458E-2</c:v>
                </c:pt>
                <c:pt idx="86">
                  <c:v>1.7043300000000001E-2</c:v>
                </c:pt>
                <c:pt idx="87">
                  <c:v>1.7140800000000001E-2</c:v>
                </c:pt>
                <c:pt idx="88">
                  <c:v>1.7238300000000002E-2</c:v>
                </c:pt>
                <c:pt idx="89">
                  <c:v>1.73338E-2</c:v>
                </c:pt>
                <c:pt idx="90">
                  <c:v>1.7408799999999999E-2</c:v>
                </c:pt>
                <c:pt idx="91">
                  <c:v>1.7483800000000001E-2</c:v>
                </c:pt>
                <c:pt idx="92">
                  <c:v>1.7558799999999999E-2</c:v>
                </c:pt>
                <c:pt idx="93">
                  <c:v>1.7633900000000001E-2</c:v>
                </c:pt>
                <c:pt idx="94">
                  <c:v>1.77089E-2</c:v>
                </c:pt>
                <c:pt idx="95">
                  <c:v>1.7783899999999998E-2</c:v>
                </c:pt>
                <c:pt idx="96">
                  <c:v>1.78589E-2</c:v>
                </c:pt>
                <c:pt idx="97">
                  <c:v>1.7933899999999999E-2</c:v>
                </c:pt>
                <c:pt idx="98">
                  <c:v>1.8009000000000001E-2</c:v>
                </c:pt>
                <c:pt idx="99">
                  <c:v>1.8083999999999999E-2</c:v>
                </c:pt>
                <c:pt idx="100">
                  <c:v>1.8159000000000002E-2</c:v>
                </c:pt>
                <c:pt idx="101">
                  <c:v>1.8234E-2</c:v>
                </c:pt>
                <c:pt idx="102">
                  <c:v>1.8308999999999999E-2</c:v>
                </c:pt>
                <c:pt idx="103">
                  <c:v>1.83841E-2</c:v>
                </c:pt>
                <c:pt idx="104">
                  <c:v>1.8459099999999999E-2</c:v>
                </c:pt>
                <c:pt idx="105">
                  <c:v>1.8534100000000001E-2</c:v>
                </c:pt>
                <c:pt idx="106">
                  <c:v>1.86091E-2</c:v>
                </c:pt>
                <c:pt idx="107">
                  <c:v>1.8684099999999999E-2</c:v>
                </c:pt>
                <c:pt idx="108">
                  <c:v>1.87575E-2</c:v>
                </c:pt>
                <c:pt idx="109">
                  <c:v>1.8829800000000001E-2</c:v>
                </c:pt>
                <c:pt idx="110">
                  <c:v>1.8902100000000002E-2</c:v>
                </c:pt>
                <c:pt idx="111">
                  <c:v>1.8974499999999998E-2</c:v>
                </c:pt>
                <c:pt idx="112">
                  <c:v>1.9046799999999999E-2</c:v>
                </c:pt>
                <c:pt idx="113">
                  <c:v>1.9119199999999999E-2</c:v>
                </c:pt>
                <c:pt idx="114">
                  <c:v>1.91915E-2</c:v>
                </c:pt>
                <c:pt idx="115">
                  <c:v>1.9263800000000001E-2</c:v>
                </c:pt>
                <c:pt idx="116">
                  <c:v>1.9336200000000001E-2</c:v>
                </c:pt>
                <c:pt idx="117">
                  <c:v>1.9408499999999999E-2</c:v>
                </c:pt>
                <c:pt idx="118">
                  <c:v>1.9480899999999999E-2</c:v>
                </c:pt>
                <c:pt idx="119">
                  <c:v>1.95532E-2</c:v>
                </c:pt>
                <c:pt idx="120">
                  <c:v>1.9625500000000001E-2</c:v>
                </c:pt>
                <c:pt idx="121">
                  <c:v>1.9697900000000001E-2</c:v>
                </c:pt>
                <c:pt idx="122">
                  <c:v>1.9770200000000002E-2</c:v>
                </c:pt>
                <c:pt idx="123">
                  <c:v>1.9842599999999998E-2</c:v>
                </c:pt>
                <c:pt idx="124">
                  <c:v>1.9914899999999999E-2</c:v>
                </c:pt>
                <c:pt idx="125">
                  <c:v>1.99872E-2</c:v>
                </c:pt>
                <c:pt idx="126">
                  <c:v>2.00596E-2</c:v>
                </c:pt>
                <c:pt idx="127">
                  <c:v>2.0131900000000001E-2</c:v>
                </c:pt>
                <c:pt idx="128">
                  <c:v>2.0204300000000001E-2</c:v>
                </c:pt>
                <c:pt idx="129">
                  <c:v>2.0270400000000001E-2</c:v>
                </c:pt>
                <c:pt idx="130">
                  <c:v>2.0335099999999998E-2</c:v>
                </c:pt>
                <c:pt idx="131">
                  <c:v>2.0399799999999999E-2</c:v>
                </c:pt>
                <c:pt idx="132">
                  <c:v>2.0464599999999999E-2</c:v>
                </c:pt>
                <c:pt idx="133">
                  <c:v>2.05293E-2</c:v>
                </c:pt>
                <c:pt idx="134">
                  <c:v>2.0594000000000001E-2</c:v>
                </c:pt>
                <c:pt idx="135">
                  <c:v>2.0658699999999999E-2</c:v>
                </c:pt>
                <c:pt idx="136">
                  <c:v>2.0723499999999999E-2</c:v>
                </c:pt>
                <c:pt idx="137">
                  <c:v>2.07882E-2</c:v>
                </c:pt>
                <c:pt idx="138">
                  <c:v>2.0852900000000001E-2</c:v>
                </c:pt>
                <c:pt idx="139">
                  <c:v>2.0917600000000001E-2</c:v>
                </c:pt>
                <c:pt idx="140">
                  <c:v>2.0982299999999999E-2</c:v>
                </c:pt>
                <c:pt idx="141">
                  <c:v>2.1047099999999999E-2</c:v>
                </c:pt>
                <c:pt idx="142">
                  <c:v>2.11118E-2</c:v>
                </c:pt>
                <c:pt idx="143">
                  <c:v>2.1176500000000001E-2</c:v>
                </c:pt>
                <c:pt idx="144">
                  <c:v>2.1241199999999998E-2</c:v>
                </c:pt>
                <c:pt idx="145">
                  <c:v>2.1305899999999999E-2</c:v>
                </c:pt>
                <c:pt idx="146">
                  <c:v>2.1370699999999999E-2</c:v>
                </c:pt>
                <c:pt idx="147">
                  <c:v>2.14354E-2</c:v>
                </c:pt>
                <c:pt idx="148">
                  <c:v>2.1500100000000001E-2</c:v>
                </c:pt>
                <c:pt idx="149">
                  <c:v>2.1564799999999999E-2</c:v>
                </c:pt>
                <c:pt idx="150">
                  <c:v>2.1629499999999999E-2</c:v>
                </c:pt>
                <c:pt idx="151">
                  <c:v>2.16943E-2</c:v>
                </c:pt>
                <c:pt idx="152">
                  <c:v>2.1754200000000001E-2</c:v>
                </c:pt>
                <c:pt idx="153">
                  <c:v>2.1803199999999998E-2</c:v>
                </c:pt>
                <c:pt idx="154">
                  <c:v>2.1852199999999999E-2</c:v>
                </c:pt>
                <c:pt idx="155">
                  <c:v>2.1901299999999999E-2</c:v>
                </c:pt>
                <c:pt idx="156">
                  <c:v>2.1950299999999999E-2</c:v>
                </c:pt>
                <c:pt idx="157">
                  <c:v>2.1999299999999999E-2</c:v>
                </c:pt>
                <c:pt idx="158">
                  <c:v>2.2048399999999999E-2</c:v>
                </c:pt>
                <c:pt idx="159">
                  <c:v>2.20974E-2</c:v>
                </c:pt>
                <c:pt idx="160">
                  <c:v>2.21464E-2</c:v>
                </c:pt>
                <c:pt idx="161">
                  <c:v>2.2195400000000001E-2</c:v>
                </c:pt>
                <c:pt idx="162">
                  <c:v>2.22445E-2</c:v>
                </c:pt>
                <c:pt idx="163">
                  <c:v>2.2293500000000001E-2</c:v>
                </c:pt>
                <c:pt idx="164">
                  <c:v>2.2342500000000001E-2</c:v>
                </c:pt>
                <c:pt idx="165">
                  <c:v>2.2391600000000001E-2</c:v>
                </c:pt>
                <c:pt idx="166">
                  <c:v>2.2440600000000002E-2</c:v>
                </c:pt>
                <c:pt idx="167">
                  <c:v>2.2489599999999998E-2</c:v>
                </c:pt>
                <c:pt idx="168">
                  <c:v>2.2538699999999998E-2</c:v>
                </c:pt>
                <c:pt idx="169">
                  <c:v>2.2587699999999999E-2</c:v>
                </c:pt>
                <c:pt idx="170">
                  <c:v>2.2636699999999999E-2</c:v>
                </c:pt>
                <c:pt idx="171">
                  <c:v>2.2685799999999999E-2</c:v>
                </c:pt>
                <c:pt idx="172">
                  <c:v>2.2734799999999999E-2</c:v>
                </c:pt>
                <c:pt idx="173">
                  <c:v>2.27838E-2</c:v>
                </c:pt>
                <c:pt idx="174">
                  <c:v>2.28329E-2</c:v>
                </c:pt>
                <c:pt idx="175">
                  <c:v>2.28819E-2</c:v>
                </c:pt>
                <c:pt idx="176">
                  <c:v>2.2930900000000001E-2</c:v>
                </c:pt>
                <c:pt idx="177">
                  <c:v>2.298E-2</c:v>
                </c:pt>
                <c:pt idx="178">
                  <c:v>2.3029000000000001E-2</c:v>
                </c:pt>
                <c:pt idx="179">
                  <c:v>2.3064500000000002E-2</c:v>
                </c:pt>
                <c:pt idx="180">
                  <c:v>2.3095999999999998E-2</c:v>
                </c:pt>
                <c:pt idx="181">
                  <c:v>2.3127499999999999E-2</c:v>
                </c:pt>
                <c:pt idx="182">
                  <c:v>2.3158999999999999E-2</c:v>
                </c:pt>
                <c:pt idx="183">
                  <c:v>2.3190499999999999E-2</c:v>
                </c:pt>
                <c:pt idx="184">
                  <c:v>2.3222099999999999E-2</c:v>
                </c:pt>
                <c:pt idx="185">
                  <c:v>2.3253599999999999E-2</c:v>
                </c:pt>
                <c:pt idx="186">
                  <c:v>2.32851E-2</c:v>
                </c:pt>
                <c:pt idx="187">
                  <c:v>2.33166E-2</c:v>
                </c:pt>
                <c:pt idx="188">
                  <c:v>2.33481E-2</c:v>
                </c:pt>
                <c:pt idx="189">
                  <c:v>2.33796E-2</c:v>
                </c:pt>
                <c:pt idx="190">
                  <c:v>2.34112E-2</c:v>
                </c:pt>
                <c:pt idx="191">
                  <c:v>2.34427E-2</c:v>
                </c:pt>
                <c:pt idx="192">
                  <c:v>2.3474200000000001E-2</c:v>
                </c:pt>
                <c:pt idx="193">
                  <c:v>2.3505700000000001E-2</c:v>
                </c:pt>
                <c:pt idx="194">
                  <c:v>2.3537200000000001E-2</c:v>
                </c:pt>
                <c:pt idx="195">
                  <c:v>2.3568700000000001E-2</c:v>
                </c:pt>
                <c:pt idx="196">
                  <c:v>2.3600300000000001E-2</c:v>
                </c:pt>
                <c:pt idx="197">
                  <c:v>2.3631800000000001E-2</c:v>
                </c:pt>
                <c:pt idx="198">
                  <c:v>2.3663300000000002E-2</c:v>
                </c:pt>
                <c:pt idx="199">
                  <c:v>2.3694799999999999E-2</c:v>
                </c:pt>
                <c:pt idx="200">
                  <c:v>2.3726299999999999E-2</c:v>
                </c:pt>
                <c:pt idx="201">
                  <c:v>2.3757799999999999E-2</c:v>
                </c:pt>
                <c:pt idx="202">
                  <c:v>2.3789299999999999E-2</c:v>
                </c:pt>
                <c:pt idx="203">
                  <c:v>2.3820899999999999E-2</c:v>
                </c:pt>
                <c:pt idx="204">
                  <c:v>2.3852399999999999E-2</c:v>
                </c:pt>
                <c:pt idx="205">
                  <c:v>2.38839E-2</c:v>
                </c:pt>
                <c:pt idx="206">
                  <c:v>2.39154E-2</c:v>
                </c:pt>
                <c:pt idx="207">
                  <c:v>2.39469E-2</c:v>
                </c:pt>
                <c:pt idx="208">
                  <c:v>2.39784E-2</c:v>
                </c:pt>
                <c:pt idx="209">
                  <c:v>2.39943E-2</c:v>
                </c:pt>
                <c:pt idx="210">
                  <c:v>2.4006699999999999E-2</c:v>
                </c:pt>
                <c:pt idx="211">
                  <c:v>2.4019200000000001E-2</c:v>
                </c:pt>
                <c:pt idx="212">
                  <c:v>2.40316E-2</c:v>
                </c:pt>
                <c:pt idx="213">
                  <c:v>2.4044099999999999E-2</c:v>
                </c:pt>
                <c:pt idx="214">
                  <c:v>2.4056500000000001E-2</c:v>
                </c:pt>
                <c:pt idx="215">
                  <c:v>2.4069E-2</c:v>
                </c:pt>
                <c:pt idx="216">
                  <c:v>2.4081399999999999E-2</c:v>
                </c:pt>
                <c:pt idx="217">
                  <c:v>2.4093900000000001E-2</c:v>
                </c:pt>
                <c:pt idx="218">
                  <c:v>2.4106300000000001E-2</c:v>
                </c:pt>
                <c:pt idx="219">
                  <c:v>2.4118799999999999E-2</c:v>
                </c:pt>
                <c:pt idx="220">
                  <c:v>2.4131199999999998E-2</c:v>
                </c:pt>
                <c:pt idx="221">
                  <c:v>2.4143700000000001E-2</c:v>
                </c:pt>
                <c:pt idx="222">
                  <c:v>2.41561E-2</c:v>
                </c:pt>
                <c:pt idx="223">
                  <c:v>2.4168599999999998E-2</c:v>
                </c:pt>
                <c:pt idx="224">
                  <c:v>2.4181000000000001E-2</c:v>
                </c:pt>
                <c:pt idx="225">
                  <c:v>2.41935E-2</c:v>
                </c:pt>
                <c:pt idx="226">
                  <c:v>2.4205899999999999E-2</c:v>
                </c:pt>
                <c:pt idx="227">
                  <c:v>2.4218400000000001E-2</c:v>
                </c:pt>
                <c:pt idx="228">
                  <c:v>2.42308E-2</c:v>
                </c:pt>
                <c:pt idx="229">
                  <c:v>2.4243299999999999E-2</c:v>
                </c:pt>
                <c:pt idx="230">
                  <c:v>2.4255700000000002E-2</c:v>
                </c:pt>
                <c:pt idx="231">
                  <c:v>2.42682E-2</c:v>
                </c:pt>
                <c:pt idx="232">
                  <c:v>2.4280599999999999E-2</c:v>
                </c:pt>
                <c:pt idx="233">
                  <c:v>2.4293100000000001E-2</c:v>
                </c:pt>
                <c:pt idx="234">
                  <c:v>2.4305500000000001E-2</c:v>
                </c:pt>
                <c:pt idx="235">
                  <c:v>2.4317999999999999E-2</c:v>
                </c:pt>
                <c:pt idx="236">
                  <c:v>2.4330399999999999E-2</c:v>
                </c:pt>
                <c:pt idx="237">
                  <c:v>2.4342900000000001E-2</c:v>
                </c:pt>
                <c:pt idx="238">
                  <c:v>2.43553E-2</c:v>
                </c:pt>
                <c:pt idx="239">
                  <c:v>2.4367799999999998E-2</c:v>
                </c:pt>
                <c:pt idx="240">
                  <c:v>2.4380200000000001E-2</c:v>
                </c:pt>
                <c:pt idx="241">
                  <c:v>2.43927E-2</c:v>
                </c:pt>
                <c:pt idx="242">
                  <c:v>2.4404800000000001E-2</c:v>
                </c:pt>
                <c:pt idx="243">
                  <c:v>2.4398099999999999E-2</c:v>
                </c:pt>
                <c:pt idx="244">
                  <c:v>2.4391300000000001E-2</c:v>
                </c:pt>
                <c:pt idx="245">
                  <c:v>2.43845E-2</c:v>
                </c:pt>
                <c:pt idx="246">
                  <c:v>2.4377699999999999E-2</c:v>
                </c:pt>
                <c:pt idx="247">
                  <c:v>2.4370900000000001E-2</c:v>
                </c:pt>
                <c:pt idx="248">
                  <c:v>2.43641E-2</c:v>
                </c:pt>
                <c:pt idx="249">
                  <c:v>2.4357299999999998E-2</c:v>
                </c:pt>
                <c:pt idx="250">
                  <c:v>2.4350500000000001E-2</c:v>
                </c:pt>
                <c:pt idx="251">
                  <c:v>2.4343699999999999E-2</c:v>
                </c:pt>
                <c:pt idx="252">
                  <c:v>2.4336900000000002E-2</c:v>
                </c:pt>
                <c:pt idx="253">
                  <c:v>2.43302E-2</c:v>
                </c:pt>
                <c:pt idx="254">
                  <c:v>2.4323399999999998E-2</c:v>
                </c:pt>
                <c:pt idx="255">
                  <c:v>2.4316600000000001E-2</c:v>
                </c:pt>
                <c:pt idx="256">
                  <c:v>2.4309799999999999E-2</c:v>
                </c:pt>
                <c:pt idx="257">
                  <c:v>2.4303000000000002E-2</c:v>
                </c:pt>
                <c:pt idx="258">
                  <c:v>2.42962E-2</c:v>
                </c:pt>
                <c:pt idx="259">
                  <c:v>2.4289399999999999E-2</c:v>
                </c:pt>
                <c:pt idx="260">
                  <c:v>2.4282600000000001E-2</c:v>
                </c:pt>
                <c:pt idx="261">
                  <c:v>2.42758E-2</c:v>
                </c:pt>
                <c:pt idx="262">
                  <c:v>2.4268999999999999E-2</c:v>
                </c:pt>
                <c:pt idx="263">
                  <c:v>2.4262300000000001E-2</c:v>
                </c:pt>
                <c:pt idx="264">
                  <c:v>2.4255499999999999E-2</c:v>
                </c:pt>
                <c:pt idx="265">
                  <c:v>2.4248700000000002E-2</c:v>
                </c:pt>
                <c:pt idx="266">
                  <c:v>2.42419E-2</c:v>
                </c:pt>
                <c:pt idx="267">
                  <c:v>2.4235099999999999E-2</c:v>
                </c:pt>
                <c:pt idx="268">
                  <c:v>2.4228300000000001E-2</c:v>
                </c:pt>
                <c:pt idx="269">
                  <c:v>2.42215E-2</c:v>
                </c:pt>
                <c:pt idx="270">
                  <c:v>2.4214699999999999E-2</c:v>
                </c:pt>
                <c:pt idx="271">
                  <c:v>2.4207900000000001E-2</c:v>
                </c:pt>
                <c:pt idx="272">
                  <c:v>2.42011E-2</c:v>
                </c:pt>
                <c:pt idx="273">
                  <c:v>2.4194400000000001E-2</c:v>
                </c:pt>
                <c:pt idx="274">
                  <c:v>2.41876E-2</c:v>
                </c:pt>
                <c:pt idx="275">
                  <c:v>2.4180799999999999E-2</c:v>
                </c:pt>
                <c:pt idx="276">
                  <c:v>2.4174000000000001E-2</c:v>
                </c:pt>
                <c:pt idx="277">
                  <c:v>2.41672E-2</c:v>
                </c:pt>
                <c:pt idx="278">
                  <c:v>2.4160399999999999E-2</c:v>
                </c:pt>
                <c:pt idx="279">
                  <c:v>2.4153600000000001E-2</c:v>
                </c:pt>
                <c:pt idx="280">
                  <c:v>2.41468E-2</c:v>
                </c:pt>
                <c:pt idx="281">
                  <c:v>2.4124699999999999E-2</c:v>
                </c:pt>
                <c:pt idx="282">
                  <c:v>2.41E-2</c:v>
                </c:pt>
                <c:pt idx="283">
                  <c:v>2.4075300000000001E-2</c:v>
                </c:pt>
                <c:pt idx="284">
                  <c:v>2.4050599999999998E-2</c:v>
                </c:pt>
                <c:pt idx="285">
                  <c:v>2.40258E-2</c:v>
                </c:pt>
                <c:pt idx="286">
                  <c:v>2.4001100000000001E-2</c:v>
                </c:pt>
                <c:pt idx="287">
                  <c:v>2.3976399999999998E-2</c:v>
                </c:pt>
                <c:pt idx="288">
                  <c:v>2.3951699999999999E-2</c:v>
                </c:pt>
                <c:pt idx="289">
                  <c:v>2.3926900000000001E-2</c:v>
                </c:pt>
                <c:pt idx="290">
                  <c:v>2.3902199999999998E-2</c:v>
                </c:pt>
                <c:pt idx="291">
                  <c:v>2.3877499999999999E-2</c:v>
                </c:pt>
                <c:pt idx="292">
                  <c:v>2.3852700000000001E-2</c:v>
                </c:pt>
                <c:pt idx="293">
                  <c:v>2.3827999999999998E-2</c:v>
                </c:pt>
                <c:pt idx="294">
                  <c:v>2.3803299999999999E-2</c:v>
                </c:pt>
                <c:pt idx="295">
                  <c:v>2.37786E-2</c:v>
                </c:pt>
                <c:pt idx="296">
                  <c:v>2.3753799999999999E-2</c:v>
                </c:pt>
                <c:pt idx="297">
                  <c:v>2.3729099999999999E-2</c:v>
                </c:pt>
                <c:pt idx="298">
                  <c:v>2.37044E-2</c:v>
                </c:pt>
                <c:pt idx="299">
                  <c:v>2.3679599999999999E-2</c:v>
                </c:pt>
                <c:pt idx="300">
                  <c:v>2.36549E-2</c:v>
                </c:pt>
                <c:pt idx="301">
                  <c:v>2.3630200000000001E-2</c:v>
                </c:pt>
                <c:pt idx="302">
                  <c:v>2.3605500000000001E-2</c:v>
                </c:pt>
                <c:pt idx="303">
                  <c:v>2.35807E-2</c:v>
                </c:pt>
                <c:pt idx="304">
                  <c:v>2.3556000000000001E-2</c:v>
                </c:pt>
                <c:pt idx="305">
                  <c:v>2.3531300000000002E-2</c:v>
                </c:pt>
                <c:pt idx="306">
                  <c:v>2.3506599999999999E-2</c:v>
                </c:pt>
                <c:pt idx="307">
                  <c:v>2.3481800000000001E-2</c:v>
                </c:pt>
                <c:pt idx="308">
                  <c:v>2.3457100000000002E-2</c:v>
                </c:pt>
                <c:pt idx="309">
                  <c:v>2.3432399999999999E-2</c:v>
                </c:pt>
                <c:pt idx="310">
                  <c:v>2.3407600000000001E-2</c:v>
                </c:pt>
                <c:pt idx="311">
                  <c:v>2.3382900000000002E-2</c:v>
                </c:pt>
                <c:pt idx="312">
                  <c:v>2.3358199999999999E-2</c:v>
                </c:pt>
                <c:pt idx="313">
                  <c:v>2.33335E-2</c:v>
                </c:pt>
                <c:pt idx="314">
                  <c:v>2.3308700000000002E-2</c:v>
                </c:pt>
                <c:pt idx="315">
                  <c:v>2.3283999999999999E-2</c:v>
                </c:pt>
                <c:pt idx="316">
                  <c:v>2.32593E-2</c:v>
                </c:pt>
                <c:pt idx="317">
                  <c:v>2.3234600000000001E-2</c:v>
                </c:pt>
                <c:pt idx="318">
                  <c:v>2.3209799999999999E-2</c:v>
                </c:pt>
                <c:pt idx="319">
                  <c:v>2.31851E-2</c:v>
                </c:pt>
                <c:pt idx="320">
                  <c:v>2.3160400000000001E-2</c:v>
                </c:pt>
                <c:pt idx="321">
                  <c:v>2.3135599999999999E-2</c:v>
                </c:pt>
                <c:pt idx="322">
                  <c:v>2.31109E-2</c:v>
                </c:pt>
                <c:pt idx="323">
                  <c:v>2.3086200000000001E-2</c:v>
                </c:pt>
                <c:pt idx="324">
                  <c:v>2.3047499999999999E-2</c:v>
                </c:pt>
                <c:pt idx="325">
                  <c:v>2.3004899999999998E-2</c:v>
                </c:pt>
                <c:pt idx="326">
                  <c:v>2.2962199999999999E-2</c:v>
                </c:pt>
                <c:pt idx="327">
                  <c:v>2.2919599999999998E-2</c:v>
                </c:pt>
                <c:pt idx="328">
                  <c:v>2.2876899999999999E-2</c:v>
                </c:pt>
                <c:pt idx="329">
                  <c:v>2.2834299999999998E-2</c:v>
                </c:pt>
                <c:pt idx="330">
                  <c:v>2.2791599999999999E-2</c:v>
                </c:pt>
                <c:pt idx="331">
                  <c:v>2.2748899999999999E-2</c:v>
                </c:pt>
                <c:pt idx="332">
                  <c:v>2.2706299999999999E-2</c:v>
                </c:pt>
                <c:pt idx="333">
                  <c:v>2.2663599999999999E-2</c:v>
                </c:pt>
                <c:pt idx="334">
                  <c:v>2.2620999999999999E-2</c:v>
                </c:pt>
                <c:pt idx="335">
                  <c:v>2.2578299999999999E-2</c:v>
                </c:pt>
                <c:pt idx="336">
                  <c:v>2.2535699999999999E-2</c:v>
                </c:pt>
                <c:pt idx="337">
                  <c:v>2.2492999999999999E-2</c:v>
                </c:pt>
                <c:pt idx="338">
                  <c:v>2.2450399999999999E-2</c:v>
                </c:pt>
                <c:pt idx="339">
                  <c:v>2.2407699999999999E-2</c:v>
                </c:pt>
                <c:pt idx="340">
                  <c:v>2.2364999999999999E-2</c:v>
                </c:pt>
                <c:pt idx="341">
                  <c:v>2.2322399999999999E-2</c:v>
                </c:pt>
                <c:pt idx="342">
                  <c:v>2.22797E-2</c:v>
                </c:pt>
                <c:pt idx="343">
                  <c:v>2.2237099999999999E-2</c:v>
                </c:pt>
                <c:pt idx="344">
                  <c:v>2.21944E-2</c:v>
                </c:pt>
                <c:pt idx="345">
                  <c:v>2.2151799999999999E-2</c:v>
                </c:pt>
                <c:pt idx="346">
                  <c:v>2.21091E-2</c:v>
                </c:pt>
                <c:pt idx="347">
                  <c:v>2.20664E-2</c:v>
                </c:pt>
                <c:pt idx="348">
                  <c:v>2.20238E-2</c:v>
                </c:pt>
                <c:pt idx="349">
                  <c:v>2.19811E-2</c:v>
                </c:pt>
                <c:pt idx="350">
                  <c:v>2.19385E-2</c:v>
                </c:pt>
                <c:pt idx="351">
                  <c:v>2.18958E-2</c:v>
                </c:pt>
                <c:pt idx="352">
                  <c:v>2.18532E-2</c:v>
                </c:pt>
                <c:pt idx="353">
                  <c:v>2.18105E-2</c:v>
                </c:pt>
                <c:pt idx="354">
                  <c:v>2.17679E-2</c:v>
                </c:pt>
                <c:pt idx="355">
                  <c:v>2.17252E-2</c:v>
                </c:pt>
                <c:pt idx="356">
                  <c:v>2.16825E-2</c:v>
                </c:pt>
                <c:pt idx="357">
                  <c:v>2.16399E-2</c:v>
                </c:pt>
                <c:pt idx="358">
                  <c:v>2.15972E-2</c:v>
                </c:pt>
                <c:pt idx="359">
                  <c:v>2.15546E-2</c:v>
                </c:pt>
                <c:pt idx="360">
                  <c:v>2.15119E-2</c:v>
                </c:pt>
                <c:pt idx="361">
                  <c:v>2.14693E-2</c:v>
                </c:pt>
                <c:pt idx="362">
                  <c:v>2.1426600000000001E-2</c:v>
                </c:pt>
                <c:pt idx="363">
                  <c:v>2.1384E-2</c:v>
                </c:pt>
                <c:pt idx="364">
                  <c:v>2.1341300000000001E-2</c:v>
                </c:pt>
                <c:pt idx="365">
                  <c:v>2.1298600000000001E-2</c:v>
                </c:pt>
                <c:pt idx="366">
                  <c:v>2.1256000000000001E-2</c:v>
                </c:pt>
                <c:pt idx="367">
                  <c:v>2.1213300000000001E-2</c:v>
                </c:pt>
                <c:pt idx="368">
                  <c:v>2.1161900000000001E-2</c:v>
                </c:pt>
                <c:pt idx="369">
                  <c:v>2.11042E-2</c:v>
                </c:pt>
                <c:pt idx="370">
                  <c:v>2.10464E-2</c:v>
                </c:pt>
                <c:pt idx="371">
                  <c:v>2.0988699999999999E-2</c:v>
                </c:pt>
                <c:pt idx="372">
                  <c:v>2.0930899999999999E-2</c:v>
                </c:pt>
                <c:pt idx="373">
                  <c:v>2.0873200000000001E-2</c:v>
                </c:pt>
                <c:pt idx="374">
                  <c:v>2.0815500000000001E-2</c:v>
                </c:pt>
                <c:pt idx="375">
                  <c:v>2.07577E-2</c:v>
                </c:pt>
                <c:pt idx="376">
                  <c:v>2.07E-2</c:v>
                </c:pt>
                <c:pt idx="377">
                  <c:v>2.0642299999999999E-2</c:v>
                </c:pt>
                <c:pt idx="378">
                  <c:v>2.0584499999999999E-2</c:v>
                </c:pt>
                <c:pt idx="379">
                  <c:v>2.0526800000000001E-2</c:v>
                </c:pt>
                <c:pt idx="380">
                  <c:v>2.04691E-2</c:v>
                </c:pt>
                <c:pt idx="381">
                  <c:v>2.04113E-2</c:v>
                </c:pt>
                <c:pt idx="382">
                  <c:v>2.0353599999999999E-2</c:v>
                </c:pt>
                <c:pt idx="383">
                  <c:v>2.0295799999999999E-2</c:v>
                </c:pt>
                <c:pt idx="384">
                  <c:v>2.0238099999999998E-2</c:v>
                </c:pt>
                <c:pt idx="385">
                  <c:v>2.0180400000000001E-2</c:v>
                </c:pt>
                <c:pt idx="386">
                  <c:v>2.0122600000000001E-2</c:v>
                </c:pt>
                <c:pt idx="387">
                  <c:v>2.00649E-2</c:v>
                </c:pt>
                <c:pt idx="388">
                  <c:v>2.0007199999999999E-2</c:v>
                </c:pt>
                <c:pt idx="389">
                  <c:v>1.9949399999999999E-2</c:v>
                </c:pt>
                <c:pt idx="390">
                  <c:v>1.9891699999999998E-2</c:v>
                </c:pt>
                <c:pt idx="391">
                  <c:v>1.9833900000000002E-2</c:v>
                </c:pt>
                <c:pt idx="392">
                  <c:v>1.9776200000000001E-2</c:v>
                </c:pt>
                <c:pt idx="393">
                  <c:v>1.97185E-2</c:v>
                </c:pt>
                <c:pt idx="394">
                  <c:v>1.96607E-2</c:v>
                </c:pt>
                <c:pt idx="395">
                  <c:v>1.9602999999999999E-2</c:v>
                </c:pt>
                <c:pt idx="396">
                  <c:v>1.9545300000000002E-2</c:v>
                </c:pt>
                <c:pt idx="397">
                  <c:v>1.9487500000000001E-2</c:v>
                </c:pt>
                <c:pt idx="398">
                  <c:v>1.9429800000000001E-2</c:v>
                </c:pt>
                <c:pt idx="399">
                  <c:v>1.93721E-2</c:v>
                </c:pt>
                <c:pt idx="400">
                  <c:v>1.93143E-2</c:v>
                </c:pt>
                <c:pt idx="401">
                  <c:v>1.9256599999999999E-2</c:v>
                </c:pt>
                <c:pt idx="402">
                  <c:v>1.9198799999999999E-2</c:v>
                </c:pt>
                <c:pt idx="403">
                  <c:v>1.9141100000000001E-2</c:v>
                </c:pt>
                <c:pt idx="404">
                  <c:v>1.90834E-2</c:v>
                </c:pt>
                <c:pt idx="405">
                  <c:v>1.90256E-2</c:v>
                </c:pt>
                <c:pt idx="406">
                  <c:v>1.8967899999999999E-2</c:v>
                </c:pt>
                <c:pt idx="407">
                  <c:v>1.8910199999999999E-2</c:v>
                </c:pt>
                <c:pt idx="408">
                  <c:v>1.8852399999999998E-2</c:v>
                </c:pt>
                <c:pt idx="409">
                  <c:v>1.8794700000000001E-2</c:v>
                </c:pt>
                <c:pt idx="410">
                  <c:v>1.8737E-2</c:v>
                </c:pt>
                <c:pt idx="411">
                  <c:v>1.86792E-2</c:v>
                </c:pt>
                <c:pt idx="412">
                  <c:v>1.8620299999999999E-2</c:v>
                </c:pt>
                <c:pt idx="413">
                  <c:v>1.85595E-2</c:v>
                </c:pt>
                <c:pt idx="414">
                  <c:v>1.84987E-2</c:v>
                </c:pt>
                <c:pt idx="415">
                  <c:v>1.84379E-2</c:v>
                </c:pt>
                <c:pt idx="416">
                  <c:v>1.83771E-2</c:v>
                </c:pt>
                <c:pt idx="417">
                  <c:v>1.8316300000000001E-2</c:v>
                </c:pt>
                <c:pt idx="418">
                  <c:v>1.8255500000000001E-2</c:v>
                </c:pt>
                <c:pt idx="419">
                  <c:v>1.8194700000000001E-2</c:v>
                </c:pt>
                <c:pt idx="420">
                  <c:v>1.8133900000000001E-2</c:v>
                </c:pt>
                <c:pt idx="421">
                  <c:v>1.8073100000000002E-2</c:v>
                </c:pt>
                <c:pt idx="422">
                  <c:v>1.8012299999999998E-2</c:v>
                </c:pt>
                <c:pt idx="423">
                  <c:v>1.7951600000000002E-2</c:v>
                </c:pt>
                <c:pt idx="424">
                  <c:v>1.7890799999999998E-2</c:v>
                </c:pt>
                <c:pt idx="425">
                  <c:v>1.7829999999999999E-2</c:v>
                </c:pt>
                <c:pt idx="426">
                  <c:v>1.7769199999999999E-2</c:v>
                </c:pt>
                <c:pt idx="427">
                  <c:v>1.7708399999999999E-2</c:v>
                </c:pt>
                <c:pt idx="428">
                  <c:v>1.7647599999999999E-2</c:v>
                </c:pt>
                <c:pt idx="429">
                  <c:v>1.75868E-2</c:v>
                </c:pt>
                <c:pt idx="430">
                  <c:v>1.7526E-2</c:v>
                </c:pt>
                <c:pt idx="431">
                  <c:v>1.74652E-2</c:v>
                </c:pt>
                <c:pt idx="432">
                  <c:v>1.74044E-2</c:v>
                </c:pt>
                <c:pt idx="433">
                  <c:v>1.7343600000000001E-2</c:v>
                </c:pt>
                <c:pt idx="434">
                  <c:v>1.7282800000000001E-2</c:v>
                </c:pt>
                <c:pt idx="435">
                  <c:v>1.7222000000000001E-2</c:v>
                </c:pt>
                <c:pt idx="436">
                  <c:v>1.7161200000000001E-2</c:v>
                </c:pt>
                <c:pt idx="437">
                  <c:v>1.7100400000000002E-2</c:v>
                </c:pt>
                <c:pt idx="438">
                  <c:v>1.7039599999999998E-2</c:v>
                </c:pt>
                <c:pt idx="439">
                  <c:v>1.6978799999999999E-2</c:v>
                </c:pt>
                <c:pt idx="440">
                  <c:v>1.6917999999999999E-2</c:v>
                </c:pt>
                <c:pt idx="441">
                  <c:v>1.6857299999999999E-2</c:v>
                </c:pt>
                <c:pt idx="442">
                  <c:v>1.6796499999999999E-2</c:v>
                </c:pt>
                <c:pt idx="443">
                  <c:v>1.6735699999999999E-2</c:v>
                </c:pt>
                <c:pt idx="444">
                  <c:v>1.6674899999999999E-2</c:v>
                </c:pt>
                <c:pt idx="445">
                  <c:v>1.66141E-2</c:v>
                </c:pt>
                <c:pt idx="446">
                  <c:v>1.65533E-2</c:v>
                </c:pt>
                <c:pt idx="447">
                  <c:v>1.64925E-2</c:v>
                </c:pt>
                <c:pt idx="448">
                  <c:v>1.64317E-2</c:v>
                </c:pt>
                <c:pt idx="449">
                  <c:v>1.6370900000000001E-2</c:v>
                </c:pt>
                <c:pt idx="450">
                  <c:v>1.6310100000000001E-2</c:v>
                </c:pt>
                <c:pt idx="451">
                  <c:v>1.6249300000000001E-2</c:v>
                </c:pt>
                <c:pt idx="452">
                  <c:v>1.6188500000000001E-2</c:v>
                </c:pt>
                <c:pt idx="453">
                  <c:v>1.6127699999999998E-2</c:v>
                </c:pt>
                <c:pt idx="454">
                  <c:v>1.6066899999999999E-2</c:v>
                </c:pt>
                <c:pt idx="455">
                  <c:v>1.6006099999999999E-2</c:v>
                </c:pt>
                <c:pt idx="456">
                  <c:v>1.5951E-2</c:v>
                </c:pt>
                <c:pt idx="457">
                  <c:v>1.59195E-2</c:v>
                </c:pt>
                <c:pt idx="458">
                  <c:v>1.5888099999999999E-2</c:v>
                </c:pt>
                <c:pt idx="459">
                  <c:v>1.5856599999999998E-2</c:v>
                </c:pt>
                <c:pt idx="460">
                  <c:v>1.5825100000000002E-2</c:v>
                </c:pt>
                <c:pt idx="461">
                  <c:v>1.5793600000000001E-2</c:v>
                </c:pt>
                <c:pt idx="462">
                  <c:v>1.5762100000000001E-2</c:v>
                </c:pt>
                <c:pt idx="463">
                  <c:v>1.5730600000000001E-2</c:v>
                </c:pt>
                <c:pt idx="464">
                  <c:v>1.5699100000000001E-2</c:v>
                </c:pt>
                <c:pt idx="465">
                  <c:v>1.56676E-2</c:v>
                </c:pt>
                <c:pt idx="466">
                  <c:v>1.56361E-2</c:v>
                </c:pt>
                <c:pt idx="467">
                  <c:v>1.5604700000000001E-2</c:v>
                </c:pt>
                <c:pt idx="468">
                  <c:v>1.5573200000000001E-2</c:v>
                </c:pt>
                <c:pt idx="469">
                  <c:v>1.55417E-2</c:v>
                </c:pt>
                <c:pt idx="470">
                  <c:v>1.55102E-2</c:v>
                </c:pt>
                <c:pt idx="471">
                  <c:v>1.54787E-2</c:v>
                </c:pt>
                <c:pt idx="472">
                  <c:v>1.5447199999999999E-2</c:v>
                </c:pt>
                <c:pt idx="473">
                  <c:v>1.5415699999999999E-2</c:v>
                </c:pt>
                <c:pt idx="474">
                  <c:v>1.5384200000000001E-2</c:v>
                </c:pt>
                <c:pt idx="475">
                  <c:v>1.53527E-2</c:v>
                </c:pt>
                <c:pt idx="476">
                  <c:v>1.53213E-2</c:v>
                </c:pt>
                <c:pt idx="477">
                  <c:v>1.5289799999999999E-2</c:v>
                </c:pt>
                <c:pt idx="478">
                  <c:v>1.5258300000000001E-2</c:v>
                </c:pt>
                <c:pt idx="479">
                  <c:v>1.52268E-2</c:v>
                </c:pt>
                <c:pt idx="480">
                  <c:v>1.51953E-2</c:v>
                </c:pt>
                <c:pt idx="481">
                  <c:v>1.51638E-2</c:v>
                </c:pt>
                <c:pt idx="482">
                  <c:v>1.51323E-2</c:v>
                </c:pt>
                <c:pt idx="483">
                  <c:v>1.5100799999999999E-2</c:v>
                </c:pt>
                <c:pt idx="484">
                  <c:v>1.5069300000000001E-2</c:v>
                </c:pt>
                <c:pt idx="485">
                  <c:v>1.50379E-2</c:v>
                </c:pt>
                <c:pt idx="486">
                  <c:v>1.50064E-2</c:v>
                </c:pt>
                <c:pt idx="487">
                  <c:v>1.4974899999999999E-2</c:v>
                </c:pt>
                <c:pt idx="488">
                  <c:v>1.4943400000000001E-2</c:v>
                </c:pt>
                <c:pt idx="489">
                  <c:v>1.4911900000000001E-2</c:v>
                </c:pt>
                <c:pt idx="490">
                  <c:v>1.48804E-2</c:v>
                </c:pt>
                <c:pt idx="491">
                  <c:v>1.48489E-2</c:v>
                </c:pt>
                <c:pt idx="492">
                  <c:v>1.48174E-2</c:v>
                </c:pt>
                <c:pt idx="493">
                  <c:v>1.4785899999999999E-2</c:v>
                </c:pt>
                <c:pt idx="494">
                  <c:v>1.47545E-2</c:v>
                </c:pt>
                <c:pt idx="495">
                  <c:v>1.4723E-2</c:v>
                </c:pt>
                <c:pt idx="496">
                  <c:v>1.46915E-2</c:v>
                </c:pt>
                <c:pt idx="497">
                  <c:v>1.4659999999999999E-2</c:v>
                </c:pt>
                <c:pt idx="498">
                  <c:v>1.4628499999999999E-2</c:v>
                </c:pt>
                <c:pt idx="499">
                  <c:v>1.4597000000000001E-2</c:v>
                </c:pt>
                <c:pt idx="500">
                  <c:v>1.45655E-2</c:v>
                </c:pt>
                <c:pt idx="501">
                  <c:v>1.4589700000000001E-2</c:v>
                </c:pt>
                <c:pt idx="502">
                  <c:v>1.46138E-2</c:v>
                </c:pt>
                <c:pt idx="503">
                  <c:v>1.4638E-2</c:v>
                </c:pt>
                <c:pt idx="504">
                  <c:v>1.46622E-2</c:v>
                </c:pt>
                <c:pt idx="505">
                  <c:v>1.4686299999999999E-2</c:v>
                </c:pt>
                <c:pt idx="506">
                  <c:v>1.47105E-2</c:v>
                </c:pt>
                <c:pt idx="507">
                  <c:v>1.47346E-2</c:v>
                </c:pt>
                <c:pt idx="508">
                  <c:v>1.4758800000000001E-2</c:v>
                </c:pt>
                <c:pt idx="509">
                  <c:v>1.47829E-2</c:v>
                </c:pt>
                <c:pt idx="510">
                  <c:v>1.48071E-2</c:v>
                </c:pt>
                <c:pt idx="511">
                  <c:v>1.48313E-2</c:v>
                </c:pt>
                <c:pt idx="512">
                  <c:v>1.48554E-2</c:v>
                </c:pt>
                <c:pt idx="513">
                  <c:v>1.48796E-2</c:v>
                </c:pt>
                <c:pt idx="514">
                  <c:v>1.4903700000000001E-2</c:v>
                </c:pt>
                <c:pt idx="515">
                  <c:v>1.4927899999999999E-2</c:v>
                </c:pt>
                <c:pt idx="516">
                  <c:v>1.4952E-2</c:v>
                </c:pt>
                <c:pt idx="517">
                  <c:v>1.49762E-2</c:v>
                </c:pt>
                <c:pt idx="518">
                  <c:v>1.5000400000000001E-2</c:v>
                </c:pt>
                <c:pt idx="519">
                  <c:v>1.50245E-2</c:v>
                </c:pt>
                <c:pt idx="520">
                  <c:v>1.50487E-2</c:v>
                </c:pt>
                <c:pt idx="521">
                  <c:v>1.5072800000000001E-2</c:v>
                </c:pt>
                <c:pt idx="522">
                  <c:v>1.5096999999999999E-2</c:v>
                </c:pt>
                <c:pt idx="523">
                  <c:v>1.51212E-2</c:v>
                </c:pt>
                <c:pt idx="524">
                  <c:v>1.51453E-2</c:v>
                </c:pt>
                <c:pt idx="525">
                  <c:v>1.5169500000000001E-2</c:v>
                </c:pt>
                <c:pt idx="526">
                  <c:v>1.51936E-2</c:v>
                </c:pt>
                <c:pt idx="527">
                  <c:v>1.52178E-2</c:v>
                </c:pt>
                <c:pt idx="528">
                  <c:v>1.5241899999999999E-2</c:v>
                </c:pt>
                <c:pt idx="529">
                  <c:v>1.5266099999999999E-2</c:v>
                </c:pt>
                <c:pt idx="530">
                  <c:v>1.52903E-2</c:v>
                </c:pt>
                <c:pt idx="531">
                  <c:v>1.5314400000000001E-2</c:v>
                </c:pt>
                <c:pt idx="532">
                  <c:v>1.5338600000000001E-2</c:v>
                </c:pt>
                <c:pt idx="533">
                  <c:v>1.53627E-2</c:v>
                </c:pt>
                <c:pt idx="534">
                  <c:v>1.53869E-2</c:v>
                </c:pt>
                <c:pt idx="535">
                  <c:v>1.5410999999999999E-2</c:v>
                </c:pt>
                <c:pt idx="536">
                  <c:v>1.54352E-2</c:v>
                </c:pt>
                <c:pt idx="537">
                  <c:v>1.54594E-2</c:v>
                </c:pt>
                <c:pt idx="538">
                  <c:v>1.5483500000000001E-2</c:v>
                </c:pt>
                <c:pt idx="539">
                  <c:v>1.5507699999999999E-2</c:v>
                </c:pt>
                <c:pt idx="540">
                  <c:v>1.55318E-2</c:v>
                </c:pt>
                <c:pt idx="541">
                  <c:v>1.5556E-2</c:v>
                </c:pt>
                <c:pt idx="542">
                  <c:v>1.55801E-2</c:v>
                </c:pt>
                <c:pt idx="543">
                  <c:v>1.56043E-2</c:v>
                </c:pt>
                <c:pt idx="544">
                  <c:v>1.56285E-2</c:v>
                </c:pt>
                <c:pt idx="545">
                  <c:v>1.56782E-2</c:v>
                </c:pt>
                <c:pt idx="546">
                  <c:v>1.57342E-2</c:v>
                </c:pt>
                <c:pt idx="547">
                  <c:v>1.5790100000000001E-2</c:v>
                </c:pt>
                <c:pt idx="548">
                  <c:v>1.5845999999999999E-2</c:v>
                </c:pt>
                <c:pt idx="549">
                  <c:v>1.5901999999999999E-2</c:v>
                </c:pt>
                <c:pt idx="550">
                  <c:v>1.5957900000000001E-2</c:v>
                </c:pt>
                <c:pt idx="551">
                  <c:v>1.6013900000000001E-2</c:v>
                </c:pt>
                <c:pt idx="552">
                  <c:v>1.6069799999999999E-2</c:v>
                </c:pt>
                <c:pt idx="553">
                  <c:v>1.61257E-2</c:v>
                </c:pt>
                <c:pt idx="554">
                  <c:v>1.61817E-2</c:v>
                </c:pt>
                <c:pt idx="555">
                  <c:v>1.6237600000000001E-2</c:v>
                </c:pt>
                <c:pt idx="556">
                  <c:v>1.6293599999999998E-2</c:v>
                </c:pt>
                <c:pt idx="557">
                  <c:v>1.6349499999999999E-2</c:v>
                </c:pt>
                <c:pt idx="558">
                  <c:v>1.6405400000000001E-2</c:v>
                </c:pt>
                <c:pt idx="559">
                  <c:v>1.6461400000000001E-2</c:v>
                </c:pt>
                <c:pt idx="560">
                  <c:v>1.6517299999999999E-2</c:v>
                </c:pt>
                <c:pt idx="561">
                  <c:v>1.65732E-2</c:v>
                </c:pt>
                <c:pt idx="562">
                  <c:v>1.66292E-2</c:v>
                </c:pt>
                <c:pt idx="563">
                  <c:v>1.6685100000000001E-2</c:v>
                </c:pt>
                <c:pt idx="564">
                  <c:v>1.6741099999999998E-2</c:v>
                </c:pt>
                <c:pt idx="565">
                  <c:v>1.6796999999999999E-2</c:v>
                </c:pt>
                <c:pt idx="566">
                  <c:v>1.6852900000000001E-2</c:v>
                </c:pt>
                <c:pt idx="567">
                  <c:v>1.6908900000000001E-2</c:v>
                </c:pt>
                <c:pt idx="568">
                  <c:v>1.6964799999999999E-2</c:v>
                </c:pt>
                <c:pt idx="569">
                  <c:v>1.70207E-2</c:v>
                </c:pt>
                <c:pt idx="570">
                  <c:v>1.70767E-2</c:v>
                </c:pt>
                <c:pt idx="571">
                  <c:v>1.7132600000000001E-2</c:v>
                </c:pt>
                <c:pt idx="572">
                  <c:v>1.7188599999999998E-2</c:v>
                </c:pt>
                <c:pt idx="573">
                  <c:v>1.7244499999999999E-2</c:v>
                </c:pt>
                <c:pt idx="574">
                  <c:v>1.73004E-2</c:v>
                </c:pt>
                <c:pt idx="575">
                  <c:v>1.7356400000000001E-2</c:v>
                </c:pt>
                <c:pt idx="576">
                  <c:v>1.7412299999999999E-2</c:v>
                </c:pt>
                <c:pt idx="577">
                  <c:v>1.7468299999999999E-2</c:v>
                </c:pt>
                <c:pt idx="578">
                  <c:v>1.75242E-2</c:v>
                </c:pt>
                <c:pt idx="579">
                  <c:v>1.7580100000000001E-2</c:v>
                </c:pt>
                <c:pt idx="580">
                  <c:v>1.7636099999999998E-2</c:v>
                </c:pt>
                <c:pt idx="581">
                  <c:v>1.7691999999999999E-2</c:v>
                </c:pt>
                <c:pt idx="582">
                  <c:v>1.77479E-2</c:v>
                </c:pt>
                <c:pt idx="583">
                  <c:v>1.7803900000000001E-2</c:v>
                </c:pt>
                <c:pt idx="584">
                  <c:v>1.7859799999999999E-2</c:v>
                </c:pt>
                <c:pt idx="585">
                  <c:v>1.7915799999999999E-2</c:v>
                </c:pt>
                <c:pt idx="586">
                  <c:v>1.79717E-2</c:v>
                </c:pt>
                <c:pt idx="587">
                  <c:v>1.8027600000000001E-2</c:v>
                </c:pt>
                <c:pt idx="588">
                  <c:v>1.8083599999999998E-2</c:v>
                </c:pt>
                <c:pt idx="589">
                  <c:v>1.8139099999999998E-2</c:v>
                </c:pt>
                <c:pt idx="590">
                  <c:v>1.81943E-2</c:v>
                </c:pt>
                <c:pt idx="591">
                  <c:v>1.8249600000000001E-2</c:v>
                </c:pt>
                <c:pt idx="592">
                  <c:v>1.83048E-2</c:v>
                </c:pt>
                <c:pt idx="593">
                  <c:v>1.8360100000000001E-2</c:v>
                </c:pt>
                <c:pt idx="594">
                  <c:v>1.8415299999999999E-2</c:v>
                </c:pt>
                <c:pt idx="595">
                  <c:v>1.84706E-2</c:v>
                </c:pt>
                <c:pt idx="596">
                  <c:v>1.8525799999999999E-2</c:v>
                </c:pt>
                <c:pt idx="597">
                  <c:v>1.8581E-2</c:v>
                </c:pt>
                <c:pt idx="598">
                  <c:v>1.8636300000000001E-2</c:v>
                </c:pt>
                <c:pt idx="599">
                  <c:v>1.86915E-2</c:v>
                </c:pt>
                <c:pt idx="600">
                  <c:v>1.8746800000000001E-2</c:v>
                </c:pt>
                <c:pt idx="601">
                  <c:v>1.8801999999999999E-2</c:v>
                </c:pt>
                <c:pt idx="602">
                  <c:v>1.88573E-2</c:v>
                </c:pt>
                <c:pt idx="603">
                  <c:v>1.8912499999999999E-2</c:v>
                </c:pt>
                <c:pt idx="604">
                  <c:v>1.89678E-2</c:v>
                </c:pt>
                <c:pt idx="605">
                  <c:v>1.9023000000000002E-2</c:v>
                </c:pt>
                <c:pt idx="606">
                  <c:v>1.90782E-2</c:v>
                </c:pt>
                <c:pt idx="607">
                  <c:v>1.9133500000000001E-2</c:v>
                </c:pt>
                <c:pt idx="608">
                  <c:v>1.91887E-2</c:v>
                </c:pt>
                <c:pt idx="609">
                  <c:v>1.9244000000000001E-2</c:v>
                </c:pt>
                <c:pt idx="610">
                  <c:v>1.9299199999999999E-2</c:v>
                </c:pt>
                <c:pt idx="611">
                  <c:v>1.93545E-2</c:v>
                </c:pt>
                <c:pt idx="612">
                  <c:v>1.9409699999999998E-2</c:v>
                </c:pt>
                <c:pt idx="613">
                  <c:v>1.9465E-2</c:v>
                </c:pt>
                <c:pt idx="614">
                  <c:v>1.9520200000000001E-2</c:v>
                </c:pt>
                <c:pt idx="615">
                  <c:v>1.9575499999999999E-2</c:v>
                </c:pt>
                <c:pt idx="616">
                  <c:v>1.9630700000000001E-2</c:v>
                </c:pt>
                <c:pt idx="617">
                  <c:v>1.9685899999999999E-2</c:v>
                </c:pt>
                <c:pt idx="618">
                  <c:v>1.97412E-2</c:v>
                </c:pt>
                <c:pt idx="619">
                  <c:v>1.9796399999999999E-2</c:v>
                </c:pt>
                <c:pt idx="620">
                  <c:v>1.98517E-2</c:v>
                </c:pt>
                <c:pt idx="621">
                  <c:v>1.9906900000000002E-2</c:v>
                </c:pt>
                <c:pt idx="622">
                  <c:v>1.9962199999999999E-2</c:v>
                </c:pt>
                <c:pt idx="623">
                  <c:v>2.0017400000000001E-2</c:v>
                </c:pt>
                <c:pt idx="624">
                  <c:v>2.0072699999999999E-2</c:v>
                </c:pt>
                <c:pt idx="625">
                  <c:v>2.0127900000000001E-2</c:v>
                </c:pt>
                <c:pt idx="626">
                  <c:v>2.0183099999999999E-2</c:v>
                </c:pt>
                <c:pt idx="627">
                  <c:v>2.02384E-2</c:v>
                </c:pt>
                <c:pt idx="628">
                  <c:v>2.0293599999999998E-2</c:v>
                </c:pt>
                <c:pt idx="629">
                  <c:v>2.03489E-2</c:v>
                </c:pt>
                <c:pt idx="630">
                  <c:v>2.0404100000000001E-2</c:v>
                </c:pt>
                <c:pt idx="631">
                  <c:v>2.0459399999999999E-2</c:v>
                </c:pt>
                <c:pt idx="632">
                  <c:v>2.0514600000000001E-2</c:v>
                </c:pt>
                <c:pt idx="633">
                  <c:v>2.0564300000000001E-2</c:v>
                </c:pt>
                <c:pt idx="634">
                  <c:v>2.0606099999999999E-2</c:v>
                </c:pt>
                <c:pt idx="635">
                  <c:v>2.0648E-2</c:v>
                </c:pt>
                <c:pt idx="636">
                  <c:v>2.0689800000000001E-2</c:v>
                </c:pt>
                <c:pt idx="637">
                  <c:v>2.0731699999999999E-2</c:v>
                </c:pt>
                <c:pt idx="638">
                  <c:v>2.07735E-2</c:v>
                </c:pt>
                <c:pt idx="639">
                  <c:v>2.0815299999999998E-2</c:v>
                </c:pt>
                <c:pt idx="640">
                  <c:v>2.0857199999999999E-2</c:v>
                </c:pt>
                <c:pt idx="641">
                  <c:v>2.0899000000000001E-2</c:v>
                </c:pt>
                <c:pt idx="642">
                  <c:v>2.0940899999999998E-2</c:v>
                </c:pt>
                <c:pt idx="643">
                  <c:v>2.09827E-2</c:v>
                </c:pt>
                <c:pt idx="644">
                  <c:v>2.1024600000000001E-2</c:v>
                </c:pt>
                <c:pt idx="645">
                  <c:v>2.1066399999999999E-2</c:v>
                </c:pt>
                <c:pt idx="646">
                  <c:v>2.11083E-2</c:v>
                </c:pt>
                <c:pt idx="647">
                  <c:v>2.1150100000000002E-2</c:v>
                </c:pt>
                <c:pt idx="648">
                  <c:v>2.1191999999999999E-2</c:v>
                </c:pt>
                <c:pt idx="649">
                  <c:v>2.1233800000000001E-2</c:v>
                </c:pt>
                <c:pt idx="650">
                  <c:v>2.1275700000000002E-2</c:v>
                </c:pt>
                <c:pt idx="651">
                  <c:v>2.13175E-2</c:v>
                </c:pt>
                <c:pt idx="652">
                  <c:v>2.1359400000000001E-2</c:v>
                </c:pt>
                <c:pt idx="653">
                  <c:v>2.1401199999999999E-2</c:v>
                </c:pt>
                <c:pt idx="654">
                  <c:v>2.1443E-2</c:v>
                </c:pt>
                <c:pt idx="655">
                  <c:v>2.1484900000000001E-2</c:v>
                </c:pt>
                <c:pt idx="656">
                  <c:v>2.1526699999999999E-2</c:v>
                </c:pt>
                <c:pt idx="657">
                  <c:v>2.15686E-2</c:v>
                </c:pt>
                <c:pt idx="658">
                  <c:v>2.1610399999999998E-2</c:v>
                </c:pt>
                <c:pt idx="659">
                  <c:v>2.1652299999999999E-2</c:v>
                </c:pt>
                <c:pt idx="660">
                  <c:v>2.1694100000000001E-2</c:v>
                </c:pt>
                <c:pt idx="661">
                  <c:v>2.1735999999999998E-2</c:v>
                </c:pt>
                <c:pt idx="662">
                  <c:v>2.17778E-2</c:v>
                </c:pt>
                <c:pt idx="663">
                  <c:v>2.1819700000000001E-2</c:v>
                </c:pt>
                <c:pt idx="664">
                  <c:v>2.1861499999999999E-2</c:v>
                </c:pt>
                <c:pt idx="665">
                  <c:v>2.19034E-2</c:v>
                </c:pt>
                <c:pt idx="666">
                  <c:v>2.1945200000000002E-2</c:v>
                </c:pt>
                <c:pt idx="667">
                  <c:v>2.1987099999999999E-2</c:v>
                </c:pt>
                <c:pt idx="668">
                  <c:v>2.2028900000000001E-2</c:v>
                </c:pt>
                <c:pt idx="669">
                  <c:v>2.2070699999999999E-2</c:v>
                </c:pt>
                <c:pt idx="670">
                  <c:v>2.21126E-2</c:v>
                </c:pt>
                <c:pt idx="671">
                  <c:v>2.2154400000000001E-2</c:v>
                </c:pt>
                <c:pt idx="672">
                  <c:v>2.2196299999999999E-2</c:v>
                </c:pt>
                <c:pt idx="673">
                  <c:v>2.22381E-2</c:v>
                </c:pt>
                <c:pt idx="674">
                  <c:v>2.2280000000000001E-2</c:v>
                </c:pt>
                <c:pt idx="675">
                  <c:v>2.2321799999999999E-2</c:v>
                </c:pt>
                <c:pt idx="676">
                  <c:v>2.23637E-2</c:v>
                </c:pt>
                <c:pt idx="677">
                  <c:v>2.2401899999999999E-2</c:v>
                </c:pt>
                <c:pt idx="678">
                  <c:v>2.24275E-2</c:v>
                </c:pt>
                <c:pt idx="679">
                  <c:v>2.24531E-2</c:v>
                </c:pt>
                <c:pt idx="680">
                  <c:v>2.2478700000000001E-2</c:v>
                </c:pt>
                <c:pt idx="681">
                  <c:v>2.2504300000000001E-2</c:v>
                </c:pt>
                <c:pt idx="682">
                  <c:v>2.2529799999999999E-2</c:v>
                </c:pt>
                <c:pt idx="683">
                  <c:v>2.25554E-2</c:v>
                </c:pt>
                <c:pt idx="684">
                  <c:v>2.2581E-2</c:v>
                </c:pt>
                <c:pt idx="685">
                  <c:v>2.2606600000000001E-2</c:v>
                </c:pt>
                <c:pt idx="686">
                  <c:v>2.2632200000000002E-2</c:v>
                </c:pt>
                <c:pt idx="687">
                  <c:v>2.2657799999999999E-2</c:v>
                </c:pt>
                <c:pt idx="688">
                  <c:v>2.2683399999999999E-2</c:v>
                </c:pt>
                <c:pt idx="689">
                  <c:v>2.2709E-2</c:v>
                </c:pt>
                <c:pt idx="690">
                  <c:v>2.2734600000000001E-2</c:v>
                </c:pt>
                <c:pt idx="691">
                  <c:v>2.2760099999999998E-2</c:v>
                </c:pt>
                <c:pt idx="692">
                  <c:v>2.2785699999999999E-2</c:v>
                </c:pt>
                <c:pt idx="693">
                  <c:v>2.28113E-2</c:v>
                </c:pt>
                <c:pt idx="694">
                  <c:v>2.28369E-2</c:v>
                </c:pt>
                <c:pt idx="695">
                  <c:v>2.2862500000000001E-2</c:v>
                </c:pt>
                <c:pt idx="696">
                  <c:v>2.2888100000000001E-2</c:v>
                </c:pt>
                <c:pt idx="697">
                  <c:v>2.2913699999999999E-2</c:v>
                </c:pt>
                <c:pt idx="698">
                  <c:v>2.2939299999999999E-2</c:v>
                </c:pt>
                <c:pt idx="699">
                  <c:v>2.29649E-2</c:v>
                </c:pt>
                <c:pt idx="700">
                  <c:v>2.2990500000000001E-2</c:v>
                </c:pt>
                <c:pt idx="701">
                  <c:v>2.3016000000000002E-2</c:v>
                </c:pt>
                <c:pt idx="702">
                  <c:v>2.3041599999999999E-2</c:v>
                </c:pt>
                <c:pt idx="703">
                  <c:v>2.30672E-2</c:v>
                </c:pt>
                <c:pt idx="704">
                  <c:v>2.30928E-2</c:v>
                </c:pt>
                <c:pt idx="705">
                  <c:v>2.3118400000000001E-2</c:v>
                </c:pt>
                <c:pt idx="706">
                  <c:v>2.3144000000000001E-2</c:v>
                </c:pt>
                <c:pt idx="707">
                  <c:v>2.3169599999999999E-2</c:v>
                </c:pt>
                <c:pt idx="708">
                  <c:v>2.3195199999999999E-2</c:v>
                </c:pt>
                <c:pt idx="709">
                  <c:v>2.32208E-2</c:v>
                </c:pt>
                <c:pt idx="710">
                  <c:v>2.32464E-2</c:v>
                </c:pt>
                <c:pt idx="711">
                  <c:v>2.3271900000000002E-2</c:v>
                </c:pt>
                <c:pt idx="712">
                  <c:v>2.3297499999999999E-2</c:v>
                </c:pt>
                <c:pt idx="713">
                  <c:v>2.3323099999999999E-2</c:v>
                </c:pt>
                <c:pt idx="714">
                  <c:v>2.33487E-2</c:v>
                </c:pt>
                <c:pt idx="715">
                  <c:v>2.3374300000000001E-2</c:v>
                </c:pt>
                <c:pt idx="716">
                  <c:v>2.3399900000000001E-2</c:v>
                </c:pt>
                <c:pt idx="717">
                  <c:v>2.3425499999999998E-2</c:v>
                </c:pt>
                <c:pt idx="718">
                  <c:v>2.3451099999999999E-2</c:v>
                </c:pt>
                <c:pt idx="719">
                  <c:v>2.34767E-2</c:v>
                </c:pt>
                <c:pt idx="720">
                  <c:v>2.3499900000000001E-2</c:v>
                </c:pt>
                <c:pt idx="721">
                  <c:v>2.35099E-2</c:v>
                </c:pt>
                <c:pt idx="722">
                  <c:v>2.35199E-2</c:v>
                </c:pt>
                <c:pt idx="723">
                  <c:v>2.35298E-2</c:v>
                </c:pt>
                <c:pt idx="724">
                  <c:v>2.35398E-2</c:v>
                </c:pt>
                <c:pt idx="725">
                  <c:v>2.35497E-2</c:v>
                </c:pt>
                <c:pt idx="726">
                  <c:v>2.3559699999999999E-2</c:v>
                </c:pt>
                <c:pt idx="727">
                  <c:v>2.35696E-2</c:v>
                </c:pt>
                <c:pt idx="728">
                  <c:v>2.3579599999999999E-2</c:v>
                </c:pt>
                <c:pt idx="729">
                  <c:v>2.3589499999999999E-2</c:v>
                </c:pt>
                <c:pt idx="730">
                  <c:v>2.3599499999999999E-2</c:v>
                </c:pt>
                <c:pt idx="731">
                  <c:v>2.3609499999999999E-2</c:v>
                </c:pt>
                <c:pt idx="732">
                  <c:v>2.3619399999999999E-2</c:v>
                </c:pt>
                <c:pt idx="733">
                  <c:v>2.3629399999999998E-2</c:v>
                </c:pt>
                <c:pt idx="734">
                  <c:v>2.3639299999999999E-2</c:v>
                </c:pt>
                <c:pt idx="735">
                  <c:v>2.3649300000000002E-2</c:v>
                </c:pt>
                <c:pt idx="736">
                  <c:v>2.3659199999999998E-2</c:v>
                </c:pt>
                <c:pt idx="737">
                  <c:v>2.3669200000000001E-2</c:v>
                </c:pt>
                <c:pt idx="738">
                  <c:v>2.3679100000000002E-2</c:v>
                </c:pt>
                <c:pt idx="739">
                  <c:v>2.3689100000000001E-2</c:v>
                </c:pt>
                <c:pt idx="740">
                  <c:v>2.3699100000000001E-2</c:v>
                </c:pt>
                <c:pt idx="741">
                  <c:v>2.3709000000000001E-2</c:v>
                </c:pt>
                <c:pt idx="742">
                  <c:v>2.3719E-2</c:v>
                </c:pt>
                <c:pt idx="743">
                  <c:v>2.3728900000000001E-2</c:v>
                </c:pt>
                <c:pt idx="744">
                  <c:v>2.37389E-2</c:v>
                </c:pt>
                <c:pt idx="745">
                  <c:v>2.37488E-2</c:v>
                </c:pt>
                <c:pt idx="746">
                  <c:v>2.37588E-2</c:v>
                </c:pt>
                <c:pt idx="747">
                  <c:v>2.37687E-2</c:v>
                </c:pt>
                <c:pt idx="748">
                  <c:v>2.37787E-2</c:v>
                </c:pt>
                <c:pt idx="749">
                  <c:v>2.3788699999999999E-2</c:v>
                </c:pt>
                <c:pt idx="750">
                  <c:v>2.37986E-2</c:v>
                </c:pt>
                <c:pt idx="751">
                  <c:v>2.3808599999999999E-2</c:v>
                </c:pt>
                <c:pt idx="752">
                  <c:v>2.3818499999999999E-2</c:v>
                </c:pt>
                <c:pt idx="753">
                  <c:v>2.3828499999999999E-2</c:v>
                </c:pt>
                <c:pt idx="754">
                  <c:v>2.3838399999999999E-2</c:v>
                </c:pt>
                <c:pt idx="755">
                  <c:v>2.3848399999999999E-2</c:v>
                </c:pt>
                <c:pt idx="756">
                  <c:v>2.3858299999999999E-2</c:v>
                </c:pt>
                <c:pt idx="757">
                  <c:v>2.3868299999999999E-2</c:v>
                </c:pt>
                <c:pt idx="758">
                  <c:v>2.3878300000000002E-2</c:v>
                </c:pt>
                <c:pt idx="759">
                  <c:v>2.38715E-2</c:v>
                </c:pt>
                <c:pt idx="760">
                  <c:v>2.38645E-2</c:v>
                </c:pt>
                <c:pt idx="761">
                  <c:v>2.38575E-2</c:v>
                </c:pt>
                <c:pt idx="762">
                  <c:v>2.38505E-2</c:v>
                </c:pt>
                <c:pt idx="763">
                  <c:v>2.38435E-2</c:v>
                </c:pt>
                <c:pt idx="764">
                  <c:v>2.3836599999999999E-2</c:v>
                </c:pt>
                <c:pt idx="765">
                  <c:v>2.3829599999999999E-2</c:v>
                </c:pt>
                <c:pt idx="766">
                  <c:v>2.3822599999999999E-2</c:v>
                </c:pt>
                <c:pt idx="767">
                  <c:v>2.3815599999999999E-2</c:v>
                </c:pt>
                <c:pt idx="768">
                  <c:v>2.3808599999999999E-2</c:v>
                </c:pt>
                <c:pt idx="769">
                  <c:v>2.3801599999999999E-2</c:v>
                </c:pt>
                <c:pt idx="770">
                  <c:v>2.3794599999999999E-2</c:v>
                </c:pt>
                <c:pt idx="771">
                  <c:v>2.3787599999999999E-2</c:v>
                </c:pt>
                <c:pt idx="772">
                  <c:v>2.3780599999999999E-2</c:v>
                </c:pt>
                <c:pt idx="773">
                  <c:v>2.3773699999999998E-2</c:v>
                </c:pt>
                <c:pt idx="774">
                  <c:v>2.3766700000000002E-2</c:v>
                </c:pt>
                <c:pt idx="775">
                  <c:v>2.3759700000000002E-2</c:v>
                </c:pt>
                <c:pt idx="776">
                  <c:v>2.3752700000000002E-2</c:v>
                </c:pt>
                <c:pt idx="777">
                  <c:v>2.3745700000000002E-2</c:v>
                </c:pt>
                <c:pt idx="778">
                  <c:v>2.3738700000000001E-2</c:v>
                </c:pt>
                <c:pt idx="779">
                  <c:v>2.3731700000000001E-2</c:v>
                </c:pt>
                <c:pt idx="780">
                  <c:v>2.3724700000000001E-2</c:v>
                </c:pt>
                <c:pt idx="781">
                  <c:v>2.3717700000000001E-2</c:v>
                </c:pt>
                <c:pt idx="782">
                  <c:v>2.3710800000000001E-2</c:v>
                </c:pt>
                <c:pt idx="783">
                  <c:v>2.3703800000000001E-2</c:v>
                </c:pt>
                <c:pt idx="784">
                  <c:v>2.3696800000000001E-2</c:v>
                </c:pt>
                <c:pt idx="785">
                  <c:v>2.36898E-2</c:v>
                </c:pt>
                <c:pt idx="786">
                  <c:v>2.36828E-2</c:v>
                </c:pt>
                <c:pt idx="787">
                  <c:v>2.36758E-2</c:v>
                </c:pt>
                <c:pt idx="788">
                  <c:v>2.36688E-2</c:v>
                </c:pt>
                <c:pt idx="789">
                  <c:v>2.36618E-2</c:v>
                </c:pt>
                <c:pt idx="790">
                  <c:v>2.36548E-2</c:v>
                </c:pt>
                <c:pt idx="791">
                  <c:v>2.3647899999999999E-2</c:v>
                </c:pt>
                <c:pt idx="792">
                  <c:v>2.3637700000000001E-2</c:v>
                </c:pt>
                <c:pt idx="793">
                  <c:v>2.3612899999999999E-2</c:v>
                </c:pt>
                <c:pt idx="794">
                  <c:v>2.3588100000000001E-2</c:v>
                </c:pt>
                <c:pt idx="795">
                  <c:v>2.3563299999999999E-2</c:v>
                </c:pt>
                <c:pt idx="796">
                  <c:v>2.35385E-2</c:v>
                </c:pt>
                <c:pt idx="797">
                  <c:v>2.3513699999999998E-2</c:v>
                </c:pt>
                <c:pt idx="798">
                  <c:v>2.34889E-2</c:v>
                </c:pt>
                <c:pt idx="799">
                  <c:v>2.3463999999999999E-2</c:v>
                </c:pt>
                <c:pt idx="800">
                  <c:v>2.34392E-2</c:v>
                </c:pt>
                <c:pt idx="801">
                  <c:v>2.3414399999999998E-2</c:v>
                </c:pt>
                <c:pt idx="802">
                  <c:v>2.33896E-2</c:v>
                </c:pt>
                <c:pt idx="803">
                  <c:v>2.3364800000000002E-2</c:v>
                </c:pt>
                <c:pt idx="804">
                  <c:v>2.334E-2</c:v>
                </c:pt>
                <c:pt idx="805">
                  <c:v>2.3315200000000001E-2</c:v>
                </c:pt>
                <c:pt idx="806">
                  <c:v>2.3290399999999999E-2</c:v>
                </c:pt>
                <c:pt idx="807">
                  <c:v>2.3265600000000001E-2</c:v>
                </c:pt>
                <c:pt idx="808">
                  <c:v>2.3240799999999999E-2</c:v>
                </c:pt>
                <c:pt idx="809">
                  <c:v>2.3216000000000001E-2</c:v>
                </c:pt>
                <c:pt idx="810">
                  <c:v>2.3191199999999999E-2</c:v>
                </c:pt>
                <c:pt idx="811">
                  <c:v>2.31664E-2</c:v>
                </c:pt>
                <c:pt idx="812">
                  <c:v>2.3141599999999998E-2</c:v>
                </c:pt>
                <c:pt idx="813">
                  <c:v>2.31168E-2</c:v>
                </c:pt>
                <c:pt idx="814">
                  <c:v>2.3092000000000001E-2</c:v>
                </c:pt>
                <c:pt idx="815">
                  <c:v>2.30672E-2</c:v>
                </c:pt>
                <c:pt idx="816">
                  <c:v>2.3042400000000001E-2</c:v>
                </c:pt>
                <c:pt idx="817">
                  <c:v>2.3017599999999999E-2</c:v>
                </c:pt>
                <c:pt idx="818">
                  <c:v>2.2992800000000001E-2</c:v>
                </c:pt>
                <c:pt idx="819">
                  <c:v>2.2967899999999999E-2</c:v>
                </c:pt>
                <c:pt idx="820">
                  <c:v>2.2943100000000001E-2</c:v>
                </c:pt>
                <c:pt idx="821">
                  <c:v>2.2918299999999999E-2</c:v>
                </c:pt>
                <c:pt idx="822">
                  <c:v>2.28895E-2</c:v>
                </c:pt>
                <c:pt idx="823">
                  <c:v>2.2847099999999999E-2</c:v>
                </c:pt>
                <c:pt idx="824">
                  <c:v>2.2804600000000001E-2</c:v>
                </c:pt>
                <c:pt idx="825">
                  <c:v>2.27622E-2</c:v>
                </c:pt>
                <c:pt idx="826">
                  <c:v>2.2719799999999998E-2</c:v>
                </c:pt>
                <c:pt idx="827">
                  <c:v>2.2677300000000001E-2</c:v>
                </c:pt>
                <c:pt idx="828">
                  <c:v>2.2634899999999999E-2</c:v>
                </c:pt>
                <c:pt idx="829">
                  <c:v>2.2592399999999999E-2</c:v>
                </c:pt>
                <c:pt idx="830">
                  <c:v>2.2550000000000001E-2</c:v>
                </c:pt>
                <c:pt idx="831">
                  <c:v>2.25075E-2</c:v>
                </c:pt>
                <c:pt idx="832">
                  <c:v>2.2465100000000002E-2</c:v>
                </c:pt>
                <c:pt idx="833">
                  <c:v>2.24227E-2</c:v>
                </c:pt>
                <c:pt idx="834">
                  <c:v>2.2380199999999999E-2</c:v>
                </c:pt>
                <c:pt idx="835">
                  <c:v>2.2337800000000001E-2</c:v>
                </c:pt>
                <c:pt idx="836">
                  <c:v>2.2295300000000001E-2</c:v>
                </c:pt>
                <c:pt idx="837">
                  <c:v>2.2252899999999999E-2</c:v>
                </c:pt>
                <c:pt idx="838">
                  <c:v>2.2210400000000002E-2</c:v>
                </c:pt>
                <c:pt idx="839">
                  <c:v>2.2168E-2</c:v>
                </c:pt>
                <c:pt idx="840">
                  <c:v>2.2125599999999999E-2</c:v>
                </c:pt>
                <c:pt idx="841">
                  <c:v>2.2083100000000001E-2</c:v>
                </c:pt>
                <c:pt idx="842">
                  <c:v>2.20407E-2</c:v>
                </c:pt>
                <c:pt idx="843">
                  <c:v>2.1998199999999999E-2</c:v>
                </c:pt>
                <c:pt idx="844">
                  <c:v>2.1955800000000001E-2</c:v>
                </c:pt>
                <c:pt idx="845">
                  <c:v>2.19133E-2</c:v>
                </c:pt>
                <c:pt idx="846">
                  <c:v>2.1870899999999999E-2</c:v>
                </c:pt>
                <c:pt idx="847">
                  <c:v>2.1828500000000001E-2</c:v>
                </c:pt>
                <c:pt idx="848">
                  <c:v>2.1786E-2</c:v>
                </c:pt>
                <c:pt idx="849">
                  <c:v>2.1731899999999998E-2</c:v>
                </c:pt>
                <c:pt idx="850">
                  <c:v>2.16727E-2</c:v>
                </c:pt>
                <c:pt idx="851">
                  <c:v>2.1613400000000001E-2</c:v>
                </c:pt>
                <c:pt idx="852">
                  <c:v>2.1554199999999999E-2</c:v>
                </c:pt>
                <c:pt idx="853">
                  <c:v>2.1494900000000001E-2</c:v>
                </c:pt>
                <c:pt idx="854">
                  <c:v>2.1435699999999999E-2</c:v>
                </c:pt>
                <c:pt idx="855">
                  <c:v>2.13764E-2</c:v>
                </c:pt>
                <c:pt idx="856">
                  <c:v>2.1317200000000001E-2</c:v>
                </c:pt>
                <c:pt idx="857">
                  <c:v>2.12579E-2</c:v>
                </c:pt>
                <c:pt idx="858">
                  <c:v>2.1198700000000001E-2</c:v>
                </c:pt>
                <c:pt idx="859">
                  <c:v>2.1139399999999999E-2</c:v>
                </c:pt>
                <c:pt idx="860">
                  <c:v>2.10802E-2</c:v>
                </c:pt>
                <c:pt idx="861">
                  <c:v>2.1020899999999999E-2</c:v>
                </c:pt>
                <c:pt idx="862">
                  <c:v>2.09617E-2</c:v>
                </c:pt>
                <c:pt idx="863">
                  <c:v>2.0902400000000002E-2</c:v>
                </c:pt>
                <c:pt idx="864">
                  <c:v>2.0843199999999999E-2</c:v>
                </c:pt>
                <c:pt idx="865">
                  <c:v>2.0783900000000001E-2</c:v>
                </c:pt>
                <c:pt idx="866">
                  <c:v>2.0724699999999999E-2</c:v>
                </c:pt>
                <c:pt idx="867">
                  <c:v>2.06654E-2</c:v>
                </c:pt>
                <c:pt idx="868">
                  <c:v>2.0606200000000002E-2</c:v>
                </c:pt>
                <c:pt idx="869">
                  <c:v>2.05469E-2</c:v>
                </c:pt>
                <c:pt idx="870">
                  <c:v>2.0487700000000001E-2</c:v>
                </c:pt>
                <c:pt idx="871">
                  <c:v>2.0428399999999999E-2</c:v>
                </c:pt>
                <c:pt idx="872">
                  <c:v>2.03675E-2</c:v>
                </c:pt>
                <c:pt idx="873">
                  <c:v>2.02991E-2</c:v>
                </c:pt>
                <c:pt idx="874">
                  <c:v>2.0230600000000001E-2</c:v>
                </c:pt>
                <c:pt idx="875">
                  <c:v>2.0162200000000002E-2</c:v>
                </c:pt>
                <c:pt idx="876">
                  <c:v>2.0093799999999998E-2</c:v>
                </c:pt>
                <c:pt idx="877">
                  <c:v>2.0025399999999999E-2</c:v>
                </c:pt>
                <c:pt idx="878">
                  <c:v>1.99569E-2</c:v>
                </c:pt>
                <c:pt idx="879">
                  <c:v>1.98885E-2</c:v>
                </c:pt>
                <c:pt idx="880">
                  <c:v>1.98201E-2</c:v>
                </c:pt>
                <c:pt idx="881">
                  <c:v>1.9751700000000001E-2</c:v>
                </c:pt>
                <c:pt idx="882">
                  <c:v>1.9683200000000001E-2</c:v>
                </c:pt>
                <c:pt idx="883">
                  <c:v>1.9614800000000002E-2</c:v>
                </c:pt>
                <c:pt idx="884">
                  <c:v>1.9546399999999998E-2</c:v>
                </c:pt>
                <c:pt idx="885">
                  <c:v>1.9477999999999999E-2</c:v>
                </c:pt>
                <c:pt idx="886">
                  <c:v>1.9409599999999999E-2</c:v>
                </c:pt>
                <c:pt idx="887">
                  <c:v>1.93411E-2</c:v>
                </c:pt>
                <c:pt idx="888">
                  <c:v>1.92727E-2</c:v>
                </c:pt>
                <c:pt idx="889">
                  <c:v>1.9204300000000001E-2</c:v>
                </c:pt>
                <c:pt idx="890">
                  <c:v>1.9135900000000001E-2</c:v>
                </c:pt>
                <c:pt idx="891">
                  <c:v>1.9067400000000002E-2</c:v>
                </c:pt>
                <c:pt idx="892">
                  <c:v>1.8998999999999999E-2</c:v>
                </c:pt>
                <c:pt idx="893">
                  <c:v>1.8929000000000001E-2</c:v>
                </c:pt>
                <c:pt idx="894">
                  <c:v>1.8856299999999999E-2</c:v>
                </c:pt>
                <c:pt idx="895">
                  <c:v>1.8783600000000001E-2</c:v>
                </c:pt>
                <c:pt idx="896">
                  <c:v>1.8710899999999999E-2</c:v>
                </c:pt>
                <c:pt idx="897">
                  <c:v>1.8638200000000001E-2</c:v>
                </c:pt>
                <c:pt idx="898">
                  <c:v>1.8565499999999999E-2</c:v>
                </c:pt>
                <c:pt idx="899">
                  <c:v>1.84928E-2</c:v>
                </c:pt>
                <c:pt idx="900">
                  <c:v>1.8420099999999998E-2</c:v>
                </c:pt>
                <c:pt idx="901">
                  <c:v>1.83474E-2</c:v>
                </c:pt>
                <c:pt idx="902">
                  <c:v>1.8274700000000001E-2</c:v>
                </c:pt>
                <c:pt idx="903">
                  <c:v>1.8201999999999999E-2</c:v>
                </c:pt>
                <c:pt idx="904">
                  <c:v>1.8129300000000001E-2</c:v>
                </c:pt>
                <c:pt idx="905">
                  <c:v>1.8056599999999999E-2</c:v>
                </c:pt>
                <c:pt idx="906">
                  <c:v>1.7983900000000001E-2</c:v>
                </c:pt>
                <c:pt idx="907">
                  <c:v>1.7911199999999999E-2</c:v>
                </c:pt>
                <c:pt idx="908">
                  <c:v>1.7838400000000001E-2</c:v>
                </c:pt>
                <c:pt idx="909">
                  <c:v>1.7765699999999999E-2</c:v>
                </c:pt>
                <c:pt idx="910">
                  <c:v>1.7693E-2</c:v>
                </c:pt>
                <c:pt idx="911">
                  <c:v>1.7620299999999998E-2</c:v>
                </c:pt>
                <c:pt idx="912">
                  <c:v>1.7525700000000002E-2</c:v>
                </c:pt>
                <c:pt idx="913">
                  <c:v>1.7428800000000001E-2</c:v>
                </c:pt>
                <c:pt idx="914">
                  <c:v>1.7332E-2</c:v>
                </c:pt>
                <c:pt idx="915">
                  <c:v>1.7235199999999999E-2</c:v>
                </c:pt>
                <c:pt idx="916">
                  <c:v>1.7138400000000002E-2</c:v>
                </c:pt>
                <c:pt idx="917">
                  <c:v>1.70416E-2</c:v>
                </c:pt>
                <c:pt idx="918">
                  <c:v>1.6944799999999999E-2</c:v>
                </c:pt>
                <c:pt idx="919">
                  <c:v>1.6847899999999999E-2</c:v>
                </c:pt>
                <c:pt idx="920">
                  <c:v>1.6751100000000001E-2</c:v>
                </c:pt>
                <c:pt idx="921">
                  <c:v>1.66543E-2</c:v>
                </c:pt>
                <c:pt idx="922">
                  <c:v>1.6557499999999999E-2</c:v>
                </c:pt>
                <c:pt idx="923">
                  <c:v>1.6460700000000002E-2</c:v>
                </c:pt>
                <c:pt idx="924">
                  <c:v>1.6363900000000001E-2</c:v>
                </c:pt>
                <c:pt idx="925">
                  <c:v>1.6267E-2</c:v>
                </c:pt>
                <c:pt idx="926">
                  <c:v>1.6170199999999999E-2</c:v>
                </c:pt>
                <c:pt idx="927">
                  <c:v>1.6073400000000002E-2</c:v>
                </c:pt>
                <c:pt idx="928">
                  <c:v>1.59509E-2</c:v>
                </c:pt>
                <c:pt idx="929">
                  <c:v>1.5808599999999999E-2</c:v>
                </c:pt>
                <c:pt idx="930">
                  <c:v>1.5666300000000001E-2</c:v>
                </c:pt>
                <c:pt idx="931">
                  <c:v>1.5524100000000001E-2</c:v>
                </c:pt>
                <c:pt idx="932">
                  <c:v>1.5381799999999999E-2</c:v>
                </c:pt>
                <c:pt idx="933">
                  <c:v>1.52395E-2</c:v>
                </c:pt>
                <c:pt idx="934">
                  <c:v>1.50972E-2</c:v>
                </c:pt>
                <c:pt idx="935">
                  <c:v>1.4955E-2</c:v>
                </c:pt>
                <c:pt idx="936">
                  <c:v>1.48127E-2</c:v>
                </c:pt>
                <c:pt idx="937">
                  <c:v>1.46704E-2</c:v>
                </c:pt>
                <c:pt idx="938">
                  <c:v>1.45281E-2</c:v>
                </c:pt>
                <c:pt idx="939">
                  <c:v>1.43859E-2</c:v>
                </c:pt>
                <c:pt idx="940">
                  <c:v>1.42436E-2</c:v>
                </c:pt>
                <c:pt idx="941">
                  <c:v>1.4101300000000001E-2</c:v>
                </c:pt>
                <c:pt idx="942">
                  <c:v>1.3955E-2</c:v>
                </c:pt>
                <c:pt idx="943">
                  <c:v>1.37658E-2</c:v>
                </c:pt>
                <c:pt idx="944">
                  <c:v>1.35765E-2</c:v>
                </c:pt>
                <c:pt idx="945">
                  <c:v>1.33872E-2</c:v>
                </c:pt>
                <c:pt idx="946">
                  <c:v>1.3198E-2</c:v>
                </c:pt>
                <c:pt idx="947">
                  <c:v>1.30087E-2</c:v>
                </c:pt>
                <c:pt idx="948">
                  <c:v>1.28194E-2</c:v>
                </c:pt>
                <c:pt idx="949">
                  <c:v>1.2630199999999999E-2</c:v>
                </c:pt>
                <c:pt idx="950">
                  <c:v>1.24409E-2</c:v>
                </c:pt>
                <c:pt idx="951">
                  <c:v>1.22516E-2</c:v>
                </c:pt>
                <c:pt idx="952">
                  <c:v>1.20623E-2</c:v>
                </c:pt>
                <c:pt idx="953">
                  <c:v>1.1873099999999999E-2</c:v>
                </c:pt>
                <c:pt idx="954">
                  <c:v>1.1683799999999999E-2</c:v>
                </c:pt>
                <c:pt idx="955">
                  <c:v>1.1484899999999999E-2</c:v>
                </c:pt>
                <c:pt idx="956">
                  <c:v>1.12578E-2</c:v>
                </c:pt>
                <c:pt idx="957">
                  <c:v>1.10308E-2</c:v>
                </c:pt>
                <c:pt idx="958">
                  <c:v>1.0803800000000001E-2</c:v>
                </c:pt>
                <c:pt idx="959">
                  <c:v>1.0576800000000001E-2</c:v>
                </c:pt>
                <c:pt idx="960">
                  <c:v>1.03497E-2</c:v>
                </c:pt>
                <c:pt idx="961">
                  <c:v>1.01227E-2</c:v>
                </c:pt>
                <c:pt idx="962">
                  <c:v>9.8957000000000003E-3</c:v>
                </c:pt>
                <c:pt idx="963">
                  <c:v>9.6686800000000007E-3</c:v>
                </c:pt>
                <c:pt idx="964">
                  <c:v>9.4416599999999993E-3</c:v>
                </c:pt>
                <c:pt idx="965">
                  <c:v>9.2146299999999997E-3</c:v>
                </c:pt>
                <c:pt idx="966">
                  <c:v>8.98761E-3</c:v>
                </c:pt>
                <c:pt idx="967">
                  <c:v>8.7405599999999996E-3</c:v>
                </c:pt>
                <c:pt idx="968">
                  <c:v>8.4910599999999999E-3</c:v>
                </c:pt>
                <c:pt idx="969">
                  <c:v>8.2415700000000001E-3</c:v>
                </c:pt>
                <c:pt idx="970">
                  <c:v>7.9920700000000004E-3</c:v>
                </c:pt>
                <c:pt idx="971">
                  <c:v>7.7425699999999998E-3</c:v>
                </c:pt>
                <c:pt idx="972">
                  <c:v>7.4930800000000001E-3</c:v>
                </c:pt>
                <c:pt idx="973">
                  <c:v>7.2435900000000003E-3</c:v>
                </c:pt>
                <c:pt idx="974">
                  <c:v>6.9940999999999996E-3</c:v>
                </c:pt>
                <c:pt idx="975">
                  <c:v>6.7445999999999999E-3</c:v>
                </c:pt>
                <c:pt idx="976">
                  <c:v>6.4951000000000002E-3</c:v>
                </c:pt>
                <c:pt idx="977">
                  <c:v>6.2386400000000002E-3</c:v>
                </c:pt>
                <c:pt idx="978">
                  <c:v>5.9806800000000004E-3</c:v>
                </c:pt>
                <c:pt idx="979">
                  <c:v>5.7227399999999996E-3</c:v>
                </c:pt>
                <c:pt idx="980">
                  <c:v>5.4647799999999998E-3</c:v>
                </c:pt>
                <c:pt idx="981">
                  <c:v>5.20682E-3</c:v>
                </c:pt>
                <c:pt idx="982">
                  <c:v>4.9488600000000002E-3</c:v>
                </c:pt>
                <c:pt idx="983">
                  <c:v>4.6908999999999996E-3</c:v>
                </c:pt>
                <c:pt idx="984">
                  <c:v>4.4329499999999997E-3</c:v>
                </c:pt>
                <c:pt idx="985">
                  <c:v>4.1749999999999999E-3</c:v>
                </c:pt>
                <c:pt idx="986">
                  <c:v>3.9211200000000002E-3</c:v>
                </c:pt>
                <c:pt idx="987">
                  <c:v>3.66767E-3</c:v>
                </c:pt>
                <c:pt idx="988">
                  <c:v>3.4142299999999999E-3</c:v>
                </c:pt>
                <c:pt idx="989">
                  <c:v>3.1607800000000002E-3</c:v>
                </c:pt>
                <c:pt idx="990">
                  <c:v>2.90734E-3</c:v>
                </c:pt>
                <c:pt idx="991">
                  <c:v>2.6538999999999998E-3</c:v>
                </c:pt>
                <c:pt idx="992">
                  <c:v>2.4004600000000001E-3</c:v>
                </c:pt>
                <c:pt idx="993">
                  <c:v>2.14708E-3</c:v>
                </c:pt>
                <c:pt idx="994">
                  <c:v>1.9724E-3</c:v>
                </c:pt>
                <c:pt idx="995">
                  <c:v>1.79773E-3</c:v>
                </c:pt>
                <c:pt idx="996">
                  <c:v>1.62305E-3</c:v>
                </c:pt>
                <c:pt idx="997">
                  <c:v>1.44838E-3</c:v>
                </c:pt>
                <c:pt idx="998">
                  <c:v>1.2737099999999999E-3</c:v>
                </c:pt>
                <c:pt idx="999">
                  <c:v>1.09903E-3</c:v>
                </c:pt>
                <c:pt idx="1000">
                  <c:v>0</c:v>
                </c:pt>
              </c:numCache>
            </c:numRef>
          </c:val>
          <c:smooth val="0"/>
          <c:extLst>
            <c:ext xmlns:c16="http://schemas.microsoft.com/office/drawing/2014/chart" uri="{C3380CC4-5D6E-409C-BE32-E72D297353CC}">
              <c16:uniqueId val="{00000000-E669-48D1-8E0A-E77728195864}"/>
            </c:ext>
          </c:extLst>
        </c:ser>
        <c:ser>
          <c:idx val="4"/>
          <c:order val="4"/>
          <c:tx>
            <c:v>6.4s</c:v>
          </c:tx>
          <c:spPr>
            <a:ln w="28575" cap="rnd">
              <a:solidFill>
                <a:schemeClr val="accent5"/>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'[8]U-6.4s'!$D$2:$D$1002</c:f>
              <c:numCache>
                <c:formatCode>General</c:formatCode>
                <c:ptCount val="1001"/>
                <c:pt idx="0">
                  <c:v>0</c:v>
                </c:pt>
                <c:pt idx="1">
                  <c:v>1.0979200000000001E-3</c:v>
                </c:pt>
                <c:pt idx="2">
                  <c:v>1.27228E-3</c:v>
                </c:pt>
                <c:pt idx="3">
                  <c:v>1.4466500000000001E-3</c:v>
                </c:pt>
                <c:pt idx="4">
                  <c:v>1.621E-3</c:v>
                </c:pt>
                <c:pt idx="5">
                  <c:v>1.7953699999999999E-3</c:v>
                </c:pt>
                <c:pt idx="6">
                  <c:v>1.9697299999999998E-3</c:v>
                </c:pt>
                <c:pt idx="7">
                  <c:v>2.1440999999999999E-3</c:v>
                </c:pt>
                <c:pt idx="8">
                  <c:v>2.3968399999999999E-3</c:v>
                </c:pt>
                <c:pt idx="9">
                  <c:v>2.6496499999999999E-3</c:v>
                </c:pt>
                <c:pt idx="10">
                  <c:v>2.90245E-3</c:v>
                </c:pt>
                <c:pt idx="11">
                  <c:v>3.15526E-3</c:v>
                </c:pt>
                <c:pt idx="12">
                  <c:v>3.4080600000000001E-3</c:v>
                </c:pt>
                <c:pt idx="13">
                  <c:v>3.6608700000000001E-3</c:v>
                </c:pt>
                <c:pt idx="14">
                  <c:v>3.9136800000000001E-3</c:v>
                </c:pt>
                <c:pt idx="15">
                  <c:v>4.1668900000000004E-3</c:v>
                </c:pt>
                <c:pt idx="16">
                  <c:v>4.4238699999999999E-3</c:v>
                </c:pt>
                <c:pt idx="17">
                  <c:v>4.6808700000000002E-3</c:v>
                </c:pt>
                <c:pt idx="18">
                  <c:v>4.9378599999999996E-3</c:v>
                </c:pt>
                <c:pt idx="19">
                  <c:v>5.1948599999999999E-3</c:v>
                </c:pt>
                <c:pt idx="20">
                  <c:v>5.4518500000000003E-3</c:v>
                </c:pt>
                <c:pt idx="21">
                  <c:v>5.7088399999999997E-3</c:v>
                </c:pt>
                <c:pt idx="22">
                  <c:v>5.9658300000000001E-3</c:v>
                </c:pt>
                <c:pt idx="23">
                  <c:v>6.2228199999999996E-3</c:v>
                </c:pt>
                <c:pt idx="24">
                  <c:v>6.4782700000000004E-3</c:v>
                </c:pt>
                <c:pt idx="25">
                  <c:v>6.7265600000000004E-3</c:v>
                </c:pt>
                <c:pt idx="26">
                  <c:v>6.9748400000000004E-3</c:v>
                </c:pt>
                <c:pt idx="27">
                  <c:v>7.2231200000000004E-3</c:v>
                </c:pt>
                <c:pt idx="28">
                  <c:v>7.4713999999999996E-3</c:v>
                </c:pt>
                <c:pt idx="29">
                  <c:v>7.7196799999999996E-3</c:v>
                </c:pt>
                <c:pt idx="30">
                  <c:v>7.9679599999999996E-3</c:v>
                </c:pt>
                <c:pt idx="31">
                  <c:v>8.2162499999999996E-3</c:v>
                </c:pt>
                <c:pt idx="32">
                  <c:v>8.4645299999999996E-3</c:v>
                </c:pt>
                <c:pt idx="33">
                  <c:v>8.7128199999999996E-3</c:v>
                </c:pt>
                <c:pt idx="34">
                  <c:v>8.9586500000000003E-3</c:v>
                </c:pt>
                <c:pt idx="35">
                  <c:v>9.1844600000000002E-3</c:v>
                </c:pt>
                <c:pt idx="36">
                  <c:v>9.4102700000000001E-3</c:v>
                </c:pt>
                <c:pt idx="37">
                  <c:v>9.6360700000000001E-3</c:v>
                </c:pt>
                <c:pt idx="38">
                  <c:v>9.86188E-3</c:v>
                </c:pt>
                <c:pt idx="39">
                  <c:v>1.00877E-2</c:v>
                </c:pt>
                <c:pt idx="40">
                  <c:v>1.03135E-2</c:v>
                </c:pt>
                <c:pt idx="41">
                  <c:v>1.05393E-2</c:v>
                </c:pt>
                <c:pt idx="42">
                  <c:v>1.07651E-2</c:v>
                </c:pt>
                <c:pt idx="43">
                  <c:v>1.09909E-2</c:v>
                </c:pt>
                <c:pt idx="44">
                  <c:v>1.12167E-2</c:v>
                </c:pt>
                <c:pt idx="45">
                  <c:v>1.14425E-2</c:v>
                </c:pt>
                <c:pt idx="46">
                  <c:v>1.16405E-2</c:v>
                </c:pt>
                <c:pt idx="47">
                  <c:v>1.1828999999999999E-2</c:v>
                </c:pt>
                <c:pt idx="48">
                  <c:v>1.2017399999999999E-2</c:v>
                </c:pt>
                <c:pt idx="49">
                  <c:v>1.22059E-2</c:v>
                </c:pt>
                <c:pt idx="50">
                  <c:v>1.23943E-2</c:v>
                </c:pt>
                <c:pt idx="51">
                  <c:v>1.25828E-2</c:v>
                </c:pt>
                <c:pt idx="52">
                  <c:v>1.27712E-2</c:v>
                </c:pt>
                <c:pt idx="53">
                  <c:v>1.2959699999999999E-2</c:v>
                </c:pt>
                <c:pt idx="54">
                  <c:v>1.3148099999999999E-2</c:v>
                </c:pt>
                <c:pt idx="55">
                  <c:v>1.3336499999999999E-2</c:v>
                </c:pt>
                <c:pt idx="56">
                  <c:v>1.3525000000000001E-2</c:v>
                </c:pt>
                <c:pt idx="57">
                  <c:v>1.3713400000000001E-2</c:v>
                </c:pt>
                <c:pt idx="58">
                  <c:v>1.39019E-2</c:v>
                </c:pt>
                <c:pt idx="59">
                  <c:v>1.4048E-2</c:v>
                </c:pt>
                <c:pt idx="60">
                  <c:v>1.4190299999999999E-2</c:v>
                </c:pt>
                <c:pt idx="61">
                  <c:v>1.43325E-2</c:v>
                </c:pt>
                <c:pt idx="62">
                  <c:v>1.44747E-2</c:v>
                </c:pt>
                <c:pt idx="63">
                  <c:v>1.4617E-2</c:v>
                </c:pt>
                <c:pt idx="64">
                  <c:v>1.47592E-2</c:v>
                </c:pt>
                <c:pt idx="65">
                  <c:v>1.49014E-2</c:v>
                </c:pt>
                <c:pt idx="66">
                  <c:v>1.50437E-2</c:v>
                </c:pt>
                <c:pt idx="67">
                  <c:v>1.51859E-2</c:v>
                </c:pt>
                <c:pt idx="68">
                  <c:v>1.53282E-2</c:v>
                </c:pt>
                <c:pt idx="69">
                  <c:v>1.54704E-2</c:v>
                </c:pt>
                <c:pt idx="70">
                  <c:v>1.5612600000000001E-2</c:v>
                </c:pt>
                <c:pt idx="71">
                  <c:v>1.5754899999999999E-2</c:v>
                </c:pt>
                <c:pt idx="72">
                  <c:v>1.5897100000000001E-2</c:v>
                </c:pt>
                <c:pt idx="73">
                  <c:v>1.60199E-2</c:v>
                </c:pt>
                <c:pt idx="74">
                  <c:v>1.6117599999999999E-2</c:v>
                </c:pt>
                <c:pt idx="75">
                  <c:v>1.6215199999999999E-2</c:v>
                </c:pt>
                <c:pt idx="76">
                  <c:v>1.6312799999999999E-2</c:v>
                </c:pt>
                <c:pt idx="77">
                  <c:v>1.6410500000000001E-2</c:v>
                </c:pt>
                <c:pt idx="78">
                  <c:v>1.6508100000000001E-2</c:v>
                </c:pt>
                <c:pt idx="79">
                  <c:v>1.6605700000000001E-2</c:v>
                </c:pt>
                <c:pt idx="80">
                  <c:v>1.67034E-2</c:v>
                </c:pt>
                <c:pt idx="81">
                  <c:v>1.6801E-2</c:v>
                </c:pt>
                <c:pt idx="82">
                  <c:v>1.68986E-2</c:v>
                </c:pt>
                <c:pt idx="83">
                  <c:v>1.6996299999999999E-2</c:v>
                </c:pt>
                <c:pt idx="84">
                  <c:v>1.7093899999999999E-2</c:v>
                </c:pt>
                <c:pt idx="85">
                  <c:v>1.7191499999999998E-2</c:v>
                </c:pt>
                <c:pt idx="86">
                  <c:v>1.7289200000000001E-2</c:v>
                </c:pt>
                <c:pt idx="87">
                  <c:v>1.7386800000000001E-2</c:v>
                </c:pt>
                <c:pt idx="88">
                  <c:v>1.7484400000000001E-2</c:v>
                </c:pt>
                <c:pt idx="89">
                  <c:v>1.7579999999999998E-2</c:v>
                </c:pt>
                <c:pt idx="90">
                  <c:v>1.76545E-2</c:v>
                </c:pt>
                <c:pt idx="91">
                  <c:v>1.7729000000000002E-2</c:v>
                </c:pt>
                <c:pt idx="92">
                  <c:v>1.7803599999999999E-2</c:v>
                </c:pt>
                <c:pt idx="93">
                  <c:v>1.7878100000000001E-2</c:v>
                </c:pt>
                <c:pt idx="94">
                  <c:v>1.7952599999999999E-2</c:v>
                </c:pt>
                <c:pt idx="95">
                  <c:v>1.8027100000000001E-2</c:v>
                </c:pt>
                <c:pt idx="96">
                  <c:v>1.8101599999999999E-2</c:v>
                </c:pt>
                <c:pt idx="97">
                  <c:v>1.81762E-2</c:v>
                </c:pt>
                <c:pt idx="98">
                  <c:v>1.8250700000000002E-2</c:v>
                </c:pt>
                <c:pt idx="99">
                  <c:v>1.83252E-2</c:v>
                </c:pt>
                <c:pt idx="100">
                  <c:v>1.8399700000000001E-2</c:v>
                </c:pt>
                <c:pt idx="101">
                  <c:v>1.8474299999999999E-2</c:v>
                </c:pt>
                <c:pt idx="102">
                  <c:v>1.8548800000000001E-2</c:v>
                </c:pt>
                <c:pt idx="103">
                  <c:v>1.8623299999999999E-2</c:v>
                </c:pt>
                <c:pt idx="104">
                  <c:v>1.8697800000000001E-2</c:v>
                </c:pt>
                <c:pt idx="105">
                  <c:v>1.8772299999999999E-2</c:v>
                </c:pt>
                <c:pt idx="106">
                  <c:v>1.88469E-2</c:v>
                </c:pt>
                <c:pt idx="107">
                  <c:v>1.8921400000000001E-2</c:v>
                </c:pt>
                <c:pt idx="108">
                  <c:v>1.8994E-2</c:v>
                </c:pt>
                <c:pt idx="109">
                  <c:v>1.9065599999999999E-2</c:v>
                </c:pt>
                <c:pt idx="110">
                  <c:v>1.91372E-2</c:v>
                </c:pt>
                <c:pt idx="111">
                  <c:v>1.9208800000000002E-2</c:v>
                </c:pt>
                <c:pt idx="112">
                  <c:v>1.92804E-2</c:v>
                </c:pt>
                <c:pt idx="113">
                  <c:v>1.9352000000000001E-2</c:v>
                </c:pt>
                <c:pt idx="114">
                  <c:v>1.9423599999999999E-2</c:v>
                </c:pt>
                <c:pt idx="115">
                  <c:v>1.9495200000000001E-2</c:v>
                </c:pt>
                <c:pt idx="116">
                  <c:v>1.9566799999999999E-2</c:v>
                </c:pt>
                <c:pt idx="117">
                  <c:v>1.96384E-2</c:v>
                </c:pt>
                <c:pt idx="118">
                  <c:v>1.9709899999999999E-2</c:v>
                </c:pt>
                <c:pt idx="119">
                  <c:v>1.97815E-2</c:v>
                </c:pt>
                <c:pt idx="120">
                  <c:v>1.9853099999999999E-2</c:v>
                </c:pt>
                <c:pt idx="121">
                  <c:v>1.99247E-2</c:v>
                </c:pt>
                <c:pt idx="122">
                  <c:v>1.9996300000000002E-2</c:v>
                </c:pt>
                <c:pt idx="123">
                  <c:v>2.00679E-2</c:v>
                </c:pt>
                <c:pt idx="124">
                  <c:v>2.0139500000000001E-2</c:v>
                </c:pt>
                <c:pt idx="125">
                  <c:v>2.0211099999999999E-2</c:v>
                </c:pt>
                <c:pt idx="126">
                  <c:v>2.0282700000000001E-2</c:v>
                </c:pt>
                <c:pt idx="127">
                  <c:v>2.0354299999999999E-2</c:v>
                </c:pt>
                <c:pt idx="128">
                  <c:v>2.0425800000000001E-2</c:v>
                </c:pt>
                <c:pt idx="129">
                  <c:v>2.0490999999999999E-2</c:v>
                </c:pt>
                <c:pt idx="130">
                  <c:v>2.0554599999999999E-2</c:v>
                </c:pt>
                <c:pt idx="131">
                  <c:v>2.06182E-2</c:v>
                </c:pt>
                <c:pt idx="132">
                  <c:v>2.06818E-2</c:v>
                </c:pt>
                <c:pt idx="133">
                  <c:v>2.07455E-2</c:v>
                </c:pt>
                <c:pt idx="134">
                  <c:v>2.0809100000000001E-2</c:v>
                </c:pt>
                <c:pt idx="135">
                  <c:v>2.0872700000000001E-2</c:v>
                </c:pt>
                <c:pt idx="136">
                  <c:v>2.0936300000000001E-2</c:v>
                </c:pt>
                <c:pt idx="137">
                  <c:v>2.1000000000000001E-2</c:v>
                </c:pt>
                <c:pt idx="138">
                  <c:v>2.1063599999999998E-2</c:v>
                </c:pt>
                <c:pt idx="139">
                  <c:v>2.1127199999999999E-2</c:v>
                </c:pt>
                <c:pt idx="140">
                  <c:v>2.1190799999999999E-2</c:v>
                </c:pt>
                <c:pt idx="141">
                  <c:v>2.1254499999999999E-2</c:v>
                </c:pt>
                <c:pt idx="142">
                  <c:v>2.13181E-2</c:v>
                </c:pt>
                <c:pt idx="143">
                  <c:v>2.13817E-2</c:v>
                </c:pt>
                <c:pt idx="144">
                  <c:v>2.14453E-2</c:v>
                </c:pt>
                <c:pt idx="145">
                  <c:v>2.1509E-2</c:v>
                </c:pt>
                <c:pt idx="146">
                  <c:v>2.1572600000000001E-2</c:v>
                </c:pt>
                <c:pt idx="147">
                  <c:v>2.1636200000000001E-2</c:v>
                </c:pt>
                <c:pt idx="148">
                  <c:v>2.1699800000000002E-2</c:v>
                </c:pt>
                <c:pt idx="149">
                  <c:v>2.1763500000000002E-2</c:v>
                </c:pt>
                <c:pt idx="150">
                  <c:v>2.1827099999999999E-2</c:v>
                </c:pt>
                <c:pt idx="151">
                  <c:v>2.1890699999999999E-2</c:v>
                </c:pt>
                <c:pt idx="152">
                  <c:v>2.1949400000000001E-2</c:v>
                </c:pt>
                <c:pt idx="153">
                  <c:v>2.1996999999999999E-2</c:v>
                </c:pt>
                <c:pt idx="154">
                  <c:v>2.2044600000000001E-2</c:v>
                </c:pt>
                <c:pt idx="155">
                  <c:v>2.2092199999999999E-2</c:v>
                </c:pt>
                <c:pt idx="156">
                  <c:v>2.2139699999999998E-2</c:v>
                </c:pt>
                <c:pt idx="157">
                  <c:v>2.21873E-2</c:v>
                </c:pt>
                <c:pt idx="158">
                  <c:v>2.2234899999999998E-2</c:v>
                </c:pt>
                <c:pt idx="159">
                  <c:v>2.22825E-2</c:v>
                </c:pt>
                <c:pt idx="160">
                  <c:v>2.2329999999999999E-2</c:v>
                </c:pt>
                <c:pt idx="161">
                  <c:v>2.2377600000000001E-2</c:v>
                </c:pt>
                <c:pt idx="162">
                  <c:v>2.2425199999999999E-2</c:v>
                </c:pt>
                <c:pt idx="163">
                  <c:v>2.2472800000000001E-2</c:v>
                </c:pt>
                <c:pt idx="164">
                  <c:v>2.25203E-2</c:v>
                </c:pt>
                <c:pt idx="165">
                  <c:v>2.2567899999999998E-2</c:v>
                </c:pt>
                <c:pt idx="166">
                  <c:v>2.26155E-2</c:v>
                </c:pt>
                <c:pt idx="167">
                  <c:v>2.2663099999999999E-2</c:v>
                </c:pt>
                <c:pt idx="168">
                  <c:v>2.2710600000000001E-2</c:v>
                </c:pt>
                <c:pt idx="169">
                  <c:v>2.2758199999999999E-2</c:v>
                </c:pt>
                <c:pt idx="170">
                  <c:v>2.2805800000000001E-2</c:v>
                </c:pt>
                <c:pt idx="171">
                  <c:v>2.2853399999999999E-2</c:v>
                </c:pt>
                <c:pt idx="172">
                  <c:v>2.2900899999999998E-2</c:v>
                </c:pt>
                <c:pt idx="173">
                  <c:v>2.29485E-2</c:v>
                </c:pt>
                <c:pt idx="174">
                  <c:v>2.2996099999999998E-2</c:v>
                </c:pt>
                <c:pt idx="175">
                  <c:v>2.30437E-2</c:v>
                </c:pt>
                <c:pt idx="176">
                  <c:v>2.3091199999999999E-2</c:v>
                </c:pt>
                <c:pt idx="177">
                  <c:v>2.3138800000000001E-2</c:v>
                </c:pt>
                <c:pt idx="178">
                  <c:v>2.3186399999999999E-2</c:v>
                </c:pt>
                <c:pt idx="179">
                  <c:v>2.3220299999999999E-2</c:v>
                </c:pt>
                <c:pt idx="180">
                  <c:v>2.3250199999999999E-2</c:v>
                </c:pt>
                <c:pt idx="181">
                  <c:v>2.3280100000000001E-2</c:v>
                </c:pt>
                <c:pt idx="182">
                  <c:v>2.3310000000000001E-2</c:v>
                </c:pt>
                <c:pt idx="183">
                  <c:v>2.33399E-2</c:v>
                </c:pt>
                <c:pt idx="184">
                  <c:v>2.33698E-2</c:v>
                </c:pt>
                <c:pt idx="185">
                  <c:v>2.3399699999999999E-2</c:v>
                </c:pt>
                <c:pt idx="186">
                  <c:v>2.3429700000000001E-2</c:v>
                </c:pt>
                <c:pt idx="187">
                  <c:v>2.3459600000000001E-2</c:v>
                </c:pt>
                <c:pt idx="188">
                  <c:v>2.34895E-2</c:v>
                </c:pt>
                <c:pt idx="189">
                  <c:v>2.3519399999999999E-2</c:v>
                </c:pt>
                <c:pt idx="190">
                  <c:v>2.3549299999999999E-2</c:v>
                </c:pt>
                <c:pt idx="191">
                  <c:v>2.3579200000000002E-2</c:v>
                </c:pt>
                <c:pt idx="192">
                  <c:v>2.3609100000000001E-2</c:v>
                </c:pt>
                <c:pt idx="193">
                  <c:v>2.3639E-2</c:v>
                </c:pt>
                <c:pt idx="194">
                  <c:v>2.36689E-2</c:v>
                </c:pt>
                <c:pt idx="195">
                  <c:v>2.3698799999999999E-2</c:v>
                </c:pt>
                <c:pt idx="196">
                  <c:v>2.3728699999999998E-2</c:v>
                </c:pt>
                <c:pt idx="197">
                  <c:v>2.3758600000000001E-2</c:v>
                </c:pt>
                <c:pt idx="198">
                  <c:v>2.3788500000000001E-2</c:v>
                </c:pt>
                <c:pt idx="199">
                  <c:v>2.38184E-2</c:v>
                </c:pt>
                <c:pt idx="200">
                  <c:v>2.3848299999999999E-2</c:v>
                </c:pt>
                <c:pt idx="201">
                  <c:v>2.3878199999999999E-2</c:v>
                </c:pt>
                <c:pt idx="202">
                  <c:v>2.3908100000000002E-2</c:v>
                </c:pt>
                <c:pt idx="203">
                  <c:v>2.3938000000000001E-2</c:v>
                </c:pt>
                <c:pt idx="204">
                  <c:v>2.3968E-2</c:v>
                </c:pt>
                <c:pt idx="205">
                  <c:v>2.3997899999999999E-2</c:v>
                </c:pt>
                <c:pt idx="206">
                  <c:v>2.4027799999999998E-2</c:v>
                </c:pt>
                <c:pt idx="207">
                  <c:v>2.4057700000000001E-2</c:v>
                </c:pt>
                <c:pt idx="208">
                  <c:v>2.4087600000000001E-2</c:v>
                </c:pt>
                <c:pt idx="209">
                  <c:v>2.4101899999999999E-2</c:v>
                </c:pt>
                <c:pt idx="210">
                  <c:v>2.4112700000000001E-2</c:v>
                </c:pt>
                <c:pt idx="211">
                  <c:v>2.4123599999999999E-2</c:v>
                </c:pt>
                <c:pt idx="212">
                  <c:v>2.41345E-2</c:v>
                </c:pt>
                <c:pt idx="213">
                  <c:v>2.4145400000000001E-2</c:v>
                </c:pt>
                <c:pt idx="214">
                  <c:v>2.4156199999999999E-2</c:v>
                </c:pt>
                <c:pt idx="215">
                  <c:v>2.41671E-2</c:v>
                </c:pt>
                <c:pt idx="216">
                  <c:v>2.4178000000000002E-2</c:v>
                </c:pt>
                <c:pt idx="217">
                  <c:v>2.4188899999999999E-2</c:v>
                </c:pt>
                <c:pt idx="218">
                  <c:v>2.41998E-2</c:v>
                </c:pt>
                <c:pt idx="219">
                  <c:v>2.4210599999999999E-2</c:v>
                </c:pt>
                <c:pt idx="220">
                  <c:v>2.42215E-2</c:v>
                </c:pt>
                <c:pt idx="221">
                  <c:v>2.4232400000000001E-2</c:v>
                </c:pt>
                <c:pt idx="222">
                  <c:v>2.4243299999999999E-2</c:v>
                </c:pt>
                <c:pt idx="223">
                  <c:v>2.42542E-2</c:v>
                </c:pt>
                <c:pt idx="224">
                  <c:v>2.4264999999999998E-2</c:v>
                </c:pt>
                <c:pt idx="225">
                  <c:v>2.42759E-2</c:v>
                </c:pt>
                <c:pt idx="226">
                  <c:v>2.4286800000000001E-2</c:v>
                </c:pt>
                <c:pt idx="227">
                  <c:v>2.4297699999999998E-2</c:v>
                </c:pt>
                <c:pt idx="228">
                  <c:v>2.43086E-2</c:v>
                </c:pt>
                <c:pt idx="229">
                  <c:v>2.4319400000000001E-2</c:v>
                </c:pt>
                <c:pt idx="230">
                  <c:v>2.4330299999999999E-2</c:v>
                </c:pt>
                <c:pt idx="231">
                  <c:v>2.43412E-2</c:v>
                </c:pt>
                <c:pt idx="232">
                  <c:v>2.4352100000000002E-2</c:v>
                </c:pt>
                <c:pt idx="233">
                  <c:v>2.4362999999999999E-2</c:v>
                </c:pt>
                <c:pt idx="234">
                  <c:v>2.4373800000000001E-2</c:v>
                </c:pt>
                <c:pt idx="235">
                  <c:v>2.4384699999999999E-2</c:v>
                </c:pt>
                <c:pt idx="236">
                  <c:v>2.43956E-2</c:v>
                </c:pt>
                <c:pt idx="237">
                  <c:v>2.4406500000000001E-2</c:v>
                </c:pt>
                <c:pt idx="238">
                  <c:v>2.4417399999999999E-2</c:v>
                </c:pt>
                <c:pt idx="239">
                  <c:v>2.4428200000000001E-2</c:v>
                </c:pt>
                <c:pt idx="240">
                  <c:v>2.4439099999999998E-2</c:v>
                </c:pt>
                <c:pt idx="241">
                  <c:v>2.445E-2</c:v>
                </c:pt>
                <c:pt idx="242">
                  <c:v>2.4460599999999999E-2</c:v>
                </c:pt>
                <c:pt idx="243">
                  <c:v>2.4452499999999999E-2</c:v>
                </c:pt>
                <c:pt idx="244">
                  <c:v>2.4444299999999999E-2</c:v>
                </c:pt>
                <c:pt idx="245">
                  <c:v>2.4436099999999999E-2</c:v>
                </c:pt>
                <c:pt idx="246">
                  <c:v>2.4427999999999998E-2</c:v>
                </c:pt>
                <c:pt idx="247">
                  <c:v>2.4419799999999998E-2</c:v>
                </c:pt>
                <c:pt idx="248">
                  <c:v>2.4411599999999999E-2</c:v>
                </c:pt>
                <c:pt idx="249">
                  <c:v>2.4403500000000002E-2</c:v>
                </c:pt>
                <c:pt idx="250">
                  <c:v>2.4395300000000002E-2</c:v>
                </c:pt>
                <c:pt idx="251">
                  <c:v>2.4387200000000001E-2</c:v>
                </c:pt>
                <c:pt idx="252">
                  <c:v>2.4379000000000001E-2</c:v>
                </c:pt>
                <c:pt idx="253">
                  <c:v>2.4370800000000001E-2</c:v>
                </c:pt>
                <c:pt idx="254">
                  <c:v>2.4362700000000001E-2</c:v>
                </c:pt>
                <c:pt idx="255">
                  <c:v>2.4354500000000001E-2</c:v>
                </c:pt>
                <c:pt idx="256">
                  <c:v>2.4346400000000001E-2</c:v>
                </c:pt>
                <c:pt idx="257">
                  <c:v>2.4338200000000001E-2</c:v>
                </c:pt>
                <c:pt idx="258">
                  <c:v>2.4330000000000001E-2</c:v>
                </c:pt>
                <c:pt idx="259">
                  <c:v>2.43219E-2</c:v>
                </c:pt>
                <c:pt idx="260">
                  <c:v>2.4313700000000001E-2</c:v>
                </c:pt>
                <c:pt idx="261">
                  <c:v>2.43056E-2</c:v>
                </c:pt>
                <c:pt idx="262">
                  <c:v>2.42974E-2</c:v>
                </c:pt>
                <c:pt idx="263">
                  <c:v>2.42892E-2</c:v>
                </c:pt>
                <c:pt idx="264">
                  <c:v>2.42811E-2</c:v>
                </c:pt>
                <c:pt idx="265">
                  <c:v>2.42729E-2</c:v>
                </c:pt>
                <c:pt idx="266">
                  <c:v>2.42647E-2</c:v>
                </c:pt>
                <c:pt idx="267">
                  <c:v>2.42566E-2</c:v>
                </c:pt>
                <c:pt idx="268">
                  <c:v>2.42484E-2</c:v>
                </c:pt>
                <c:pt idx="269">
                  <c:v>2.4240299999999999E-2</c:v>
                </c:pt>
                <c:pt idx="270">
                  <c:v>2.4232099999999999E-2</c:v>
                </c:pt>
                <c:pt idx="271">
                  <c:v>2.42239E-2</c:v>
                </c:pt>
                <c:pt idx="272">
                  <c:v>2.4215799999999999E-2</c:v>
                </c:pt>
                <c:pt idx="273">
                  <c:v>2.4207599999999999E-2</c:v>
                </c:pt>
                <c:pt idx="274">
                  <c:v>2.4199499999999999E-2</c:v>
                </c:pt>
                <c:pt idx="275">
                  <c:v>2.4191299999999999E-2</c:v>
                </c:pt>
                <c:pt idx="276">
                  <c:v>2.4183099999999999E-2</c:v>
                </c:pt>
                <c:pt idx="277">
                  <c:v>2.4174999999999999E-2</c:v>
                </c:pt>
                <c:pt idx="278">
                  <c:v>2.4166799999999999E-2</c:v>
                </c:pt>
                <c:pt idx="279">
                  <c:v>2.4158599999999999E-2</c:v>
                </c:pt>
                <c:pt idx="280">
                  <c:v>2.4150499999999998E-2</c:v>
                </c:pt>
                <c:pt idx="281">
                  <c:v>2.4127300000000001E-2</c:v>
                </c:pt>
                <c:pt idx="282">
                  <c:v>2.4101500000000001E-2</c:v>
                </c:pt>
                <c:pt idx="283">
                  <c:v>2.4075699999999998E-2</c:v>
                </c:pt>
                <c:pt idx="284">
                  <c:v>2.4049999999999998E-2</c:v>
                </c:pt>
                <c:pt idx="285">
                  <c:v>2.4024199999999999E-2</c:v>
                </c:pt>
                <c:pt idx="286">
                  <c:v>2.39984E-2</c:v>
                </c:pt>
                <c:pt idx="287">
                  <c:v>2.39726E-2</c:v>
                </c:pt>
                <c:pt idx="288">
                  <c:v>2.3946800000000001E-2</c:v>
                </c:pt>
                <c:pt idx="289">
                  <c:v>2.3921000000000001E-2</c:v>
                </c:pt>
                <c:pt idx="290">
                  <c:v>2.3895300000000001E-2</c:v>
                </c:pt>
                <c:pt idx="291">
                  <c:v>2.3869499999999998E-2</c:v>
                </c:pt>
                <c:pt idx="292">
                  <c:v>2.3843699999999999E-2</c:v>
                </c:pt>
                <c:pt idx="293">
                  <c:v>2.3817899999999999E-2</c:v>
                </c:pt>
                <c:pt idx="294">
                  <c:v>2.37921E-2</c:v>
                </c:pt>
                <c:pt idx="295">
                  <c:v>2.3766300000000001E-2</c:v>
                </c:pt>
                <c:pt idx="296">
                  <c:v>2.3740600000000001E-2</c:v>
                </c:pt>
                <c:pt idx="297">
                  <c:v>2.3714800000000001E-2</c:v>
                </c:pt>
                <c:pt idx="298">
                  <c:v>2.3689000000000002E-2</c:v>
                </c:pt>
                <c:pt idx="299">
                  <c:v>2.3663199999999999E-2</c:v>
                </c:pt>
                <c:pt idx="300">
                  <c:v>2.3637399999999999E-2</c:v>
                </c:pt>
                <c:pt idx="301">
                  <c:v>2.36116E-2</c:v>
                </c:pt>
                <c:pt idx="302">
                  <c:v>2.3585800000000001E-2</c:v>
                </c:pt>
                <c:pt idx="303">
                  <c:v>2.35601E-2</c:v>
                </c:pt>
                <c:pt idx="304">
                  <c:v>2.3534300000000001E-2</c:v>
                </c:pt>
                <c:pt idx="305">
                  <c:v>2.3508500000000002E-2</c:v>
                </c:pt>
                <c:pt idx="306">
                  <c:v>2.3482699999999999E-2</c:v>
                </c:pt>
                <c:pt idx="307">
                  <c:v>2.3456899999999999E-2</c:v>
                </c:pt>
                <c:pt idx="308">
                  <c:v>2.34311E-2</c:v>
                </c:pt>
                <c:pt idx="309">
                  <c:v>2.34054E-2</c:v>
                </c:pt>
                <c:pt idx="310">
                  <c:v>2.33796E-2</c:v>
                </c:pt>
                <c:pt idx="311">
                  <c:v>2.3353800000000001E-2</c:v>
                </c:pt>
                <c:pt idx="312">
                  <c:v>2.3328000000000002E-2</c:v>
                </c:pt>
                <c:pt idx="313">
                  <c:v>2.3302199999999999E-2</c:v>
                </c:pt>
                <c:pt idx="314">
                  <c:v>2.3276399999999999E-2</c:v>
                </c:pt>
                <c:pt idx="315">
                  <c:v>2.3250699999999999E-2</c:v>
                </c:pt>
                <c:pt idx="316">
                  <c:v>2.32249E-2</c:v>
                </c:pt>
                <c:pt idx="317">
                  <c:v>2.31991E-2</c:v>
                </c:pt>
                <c:pt idx="318">
                  <c:v>2.3173300000000001E-2</c:v>
                </c:pt>
                <c:pt idx="319">
                  <c:v>2.3147500000000001E-2</c:v>
                </c:pt>
                <c:pt idx="320">
                  <c:v>2.3121699999999999E-2</c:v>
                </c:pt>
                <c:pt idx="321">
                  <c:v>2.3095999999999998E-2</c:v>
                </c:pt>
                <c:pt idx="322">
                  <c:v>2.3070199999999999E-2</c:v>
                </c:pt>
                <c:pt idx="323">
                  <c:v>2.30444E-2</c:v>
                </c:pt>
                <c:pt idx="324">
                  <c:v>2.3004899999999998E-2</c:v>
                </c:pt>
                <c:pt idx="325">
                  <c:v>2.2961499999999999E-2</c:v>
                </c:pt>
                <c:pt idx="326">
                  <c:v>2.29181E-2</c:v>
                </c:pt>
                <c:pt idx="327">
                  <c:v>2.2874700000000001E-2</c:v>
                </c:pt>
                <c:pt idx="328">
                  <c:v>2.2831199999999999E-2</c:v>
                </c:pt>
                <c:pt idx="329">
                  <c:v>2.27878E-2</c:v>
                </c:pt>
                <c:pt idx="330">
                  <c:v>2.2744400000000001E-2</c:v>
                </c:pt>
                <c:pt idx="331">
                  <c:v>2.2700999999999999E-2</c:v>
                </c:pt>
                <c:pt idx="332">
                  <c:v>2.26576E-2</c:v>
                </c:pt>
                <c:pt idx="333">
                  <c:v>2.2614100000000002E-2</c:v>
                </c:pt>
                <c:pt idx="334">
                  <c:v>2.2570699999999999E-2</c:v>
                </c:pt>
                <c:pt idx="335">
                  <c:v>2.25273E-2</c:v>
                </c:pt>
                <c:pt idx="336">
                  <c:v>2.2483900000000001E-2</c:v>
                </c:pt>
                <c:pt idx="337">
                  <c:v>2.2440499999999999E-2</c:v>
                </c:pt>
                <c:pt idx="338">
                  <c:v>2.23971E-2</c:v>
                </c:pt>
                <c:pt idx="339">
                  <c:v>2.2353600000000001E-2</c:v>
                </c:pt>
                <c:pt idx="340">
                  <c:v>2.2310199999999999E-2</c:v>
                </c:pt>
                <c:pt idx="341">
                  <c:v>2.22668E-2</c:v>
                </c:pt>
                <c:pt idx="342">
                  <c:v>2.2223400000000001E-2</c:v>
                </c:pt>
                <c:pt idx="343">
                  <c:v>2.2179999999999998E-2</c:v>
                </c:pt>
                <c:pt idx="344">
                  <c:v>2.21365E-2</c:v>
                </c:pt>
                <c:pt idx="345">
                  <c:v>2.2093100000000001E-2</c:v>
                </c:pt>
                <c:pt idx="346">
                  <c:v>2.2049699999999998E-2</c:v>
                </c:pt>
                <c:pt idx="347">
                  <c:v>2.2006299999999999E-2</c:v>
                </c:pt>
                <c:pt idx="348">
                  <c:v>2.19629E-2</c:v>
                </c:pt>
                <c:pt idx="349">
                  <c:v>2.1919500000000001E-2</c:v>
                </c:pt>
                <c:pt idx="350">
                  <c:v>2.1876E-2</c:v>
                </c:pt>
                <c:pt idx="351">
                  <c:v>2.1832600000000001E-2</c:v>
                </c:pt>
                <c:pt idx="352">
                  <c:v>2.1789200000000002E-2</c:v>
                </c:pt>
                <c:pt idx="353">
                  <c:v>2.1745799999999999E-2</c:v>
                </c:pt>
                <c:pt idx="354">
                  <c:v>2.17024E-2</c:v>
                </c:pt>
                <c:pt idx="355">
                  <c:v>2.1658899999999998E-2</c:v>
                </c:pt>
                <c:pt idx="356">
                  <c:v>2.1615499999999999E-2</c:v>
                </c:pt>
                <c:pt idx="357">
                  <c:v>2.15721E-2</c:v>
                </c:pt>
                <c:pt idx="358">
                  <c:v>2.1528700000000001E-2</c:v>
                </c:pt>
                <c:pt idx="359">
                  <c:v>2.1485299999999999E-2</c:v>
                </c:pt>
                <c:pt idx="360">
                  <c:v>2.14419E-2</c:v>
                </c:pt>
                <c:pt idx="361">
                  <c:v>2.1398400000000001E-2</c:v>
                </c:pt>
                <c:pt idx="362">
                  <c:v>2.1354999999999999E-2</c:v>
                </c:pt>
                <c:pt idx="363">
                  <c:v>2.13116E-2</c:v>
                </c:pt>
                <c:pt idx="364">
                  <c:v>2.1268200000000001E-2</c:v>
                </c:pt>
                <c:pt idx="365">
                  <c:v>2.1224799999999999E-2</c:v>
                </c:pt>
                <c:pt idx="366">
                  <c:v>2.11813E-2</c:v>
                </c:pt>
                <c:pt idx="367">
                  <c:v>2.1137900000000001E-2</c:v>
                </c:pt>
                <c:pt idx="368">
                  <c:v>2.1085900000000001E-2</c:v>
                </c:pt>
                <c:pt idx="369">
                  <c:v>2.10277E-2</c:v>
                </c:pt>
                <c:pt idx="370">
                  <c:v>2.0969499999999999E-2</c:v>
                </c:pt>
                <c:pt idx="371">
                  <c:v>2.0911300000000001E-2</c:v>
                </c:pt>
                <c:pt idx="372">
                  <c:v>2.0853099999999999E-2</c:v>
                </c:pt>
                <c:pt idx="373">
                  <c:v>2.0794900000000002E-2</c:v>
                </c:pt>
                <c:pt idx="374">
                  <c:v>2.07367E-2</c:v>
                </c:pt>
                <c:pt idx="375">
                  <c:v>2.0678499999999999E-2</c:v>
                </c:pt>
                <c:pt idx="376">
                  <c:v>2.0620300000000001E-2</c:v>
                </c:pt>
                <c:pt idx="377">
                  <c:v>2.05621E-2</c:v>
                </c:pt>
                <c:pt idx="378">
                  <c:v>2.0503899999999999E-2</c:v>
                </c:pt>
                <c:pt idx="379">
                  <c:v>2.0445700000000001E-2</c:v>
                </c:pt>
                <c:pt idx="380">
                  <c:v>2.0387499999999999E-2</c:v>
                </c:pt>
                <c:pt idx="381">
                  <c:v>2.0329300000000002E-2</c:v>
                </c:pt>
                <c:pt idx="382">
                  <c:v>2.02711E-2</c:v>
                </c:pt>
                <c:pt idx="383">
                  <c:v>2.0212899999999999E-2</c:v>
                </c:pt>
                <c:pt idx="384">
                  <c:v>2.0154700000000001E-2</c:v>
                </c:pt>
                <c:pt idx="385">
                  <c:v>2.00965E-2</c:v>
                </c:pt>
                <c:pt idx="386">
                  <c:v>2.0038299999999998E-2</c:v>
                </c:pt>
                <c:pt idx="387">
                  <c:v>1.9980100000000001E-2</c:v>
                </c:pt>
                <c:pt idx="388">
                  <c:v>1.9921899999999999E-2</c:v>
                </c:pt>
                <c:pt idx="389">
                  <c:v>1.9863700000000001E-2</c:v>
                </c:pt>
                <c:pt idx="390">
                  <c:v>1.98055E-2</c:v>
                </c:pt>
                <c:pt idx="391">
                  <c:v>1.9747299999999999E-2</c:v>
                </c:pt>
                <c:pt idx="392">
                  <c:v>1.9689100000000001E-2</c:v>
                </c:pt>
                <c:pt idx="393">
                  <c:v>1.96309E-2</c:v>
                </c:pt>
                <c:pt idx="394">
                  <c:v>1.9572699999999998E-2</c:v>
                </c:pt>
                <c:pt idx="395">
                  <c:v>1.9514500000000001E-2</c:v>
                </c:pt>
                <c:pt idx="396">
                  <c:v>1.9456299999999999E-2</c:v>
                </c:pt>
                <c:pt idx="397">
                  <c:v>1.9398100000000001E-2</c:v>
                </c:pt>
                <c:pt idx="398">
                  <c:v>1.93399E-2</c:v>
                </c:pt>
                <c:pt idx="399">
                  <c:v>1.9281699999999999E-2</c:v>
                </c:pt>
                <c:pt idx="400">
                  <c:v>1.9223500000000001E-2</c:v>
                </c:pt>
                <c:pt idx="401">
                  <c:v>1.91653E-2</c:v>
                </c:pt>
                <c:pt idx="402">
                  <c:v>1.9107099999999998E-2</c:v>
                </c:pt>
                <c:pt idx="403">
                  <c:v>1.9048900000000001E-2</c:v>
                </c:pt>
                <c:pt idx="404">
                  <c:v>1.8990699999999999E-2</c:v>
                </c:pt>
                <c:pt idx="405">
                  <c:v>1.8932500000000001E-2</c:v>
                </c:pt>
                <c:pt idx="406">
                  <c:v>1.88743E-2</c:v>
                </c:pt>
                <c:pt idx="407">
                  <c:v>1.8816099999999999E-2</c:v>
                </c:pt>
                <c:pt idx="408">
                  <c:v>1.8757900000000001E-2</c:v>
                </c:pt>
                <c:pt idx="409">
                  <c:v>1.86996E-2</c:v>
                </c:pt>
                <c:pt idx="410">
                  <c:v>1.8641399999999999E-2</c:v>
                </c:pt>
                <c:pt idx="411">
                  <c:v>1.8583200000000001E-2</c:v>
                </c:pt>
                <c:pt idx="412">
                  <c:v>1.8523999999999999E-2</c:v>
                </c:pt>
                <c:pt idx="413">
                  <c:v>1.8463E-2</c:v>
                </c:pt>
                <c:pt idx="414">
                  <c:v>1.8402100000000001E-2</c:v>
                </c:pt>
                <c:pt idx="415">
                  <c:v>1.8341099999999999E-2</c:v>
                </c:pt>
                <c:pt idx="416">
                  <c:v>1.82802E-2</c:v>
                </c:pt>
                <c:pt idx="417">
                  <c:v>1.8219200000000001E-2</c:v>
                </c:pt>
                <c:pt idx="418">
                  <c:v>1.8158299999999999E-2</c:v>
                </c:pt>
                <c:pt idx="419">
                  <c:v>1.80973E-2</c:v>
                </c:pt>
                <c:pt idx="420">
                  <c:v>1.8036400000000001E-2</c:v>
                </c:pt>
                <c:pt idx="421">
                  <c:v>1.7975499999999998E-2</c:v>
                </c:pt>
                <c:pt idx="422">
                  <c:v>1.79145E-2</c:v>
                </c:pt>
                <c:pt idx="423">
                  <c:v>1.7853600000000001E-2</c:v>
                </c:pt>
                <c:pt idx="424">
                  <c:v>1.7792599999999999E-2</c:v>
                </c:pt>
                <c:pt idx="425">
                  <c:v>1.77317E-2</c:v>
                </c:pt>
                <c:pt idx="426">
                  <c:v>1.7670700000000001E-2</c:v>
                </c:pt>
                <c:pt idx="427">
                  <c:v>1.7609799999999998E-2</c:v>
                </c:pt>
                <c:pt idx="428">
                  <c:v>1.75488E-2</c:v>
                </c:pt>
                <c:pt idx="429">
                  <c:v>1.7487900000000001E-2</c:v>
                </c:pt>
                <c:pt idx="430">
                  <c:v>1.7426899999999999E-2</c:v>
                </c:pt>
                <c:pt idx="431">
                  <c:v>1.7365999999999999E-2</c:v>
                </c:pt>
                <c:pt idx="432">
                  <c:v>1.7305000000000001E-2</c:v>
                </c:pt>
                <c:pt idx="433">
                  <c:v>1.7244099999999998E-2</c:v>
                </c:pt>
                <c:pt idx="434">
                  <c:v>1.71831E-2</c:v>
                </c:pt>
                <c:pt idx="435">
                  <c:v>1.7122200000000001E-2</c:v>
                </c:pt>
                <c:pt idx="436">
                  <c:v>1.7061199999999999E-2</c:v>
                </c:pt>
                <c:pt idx="437">
                  <c:v>1.7000299999999999E-2</c:v>
                </c:pt>
                <c:pt idx="438">
                  <c:v>1.6939300000000001E-2</c:v>
                </c:pt>
                <c:pt idx="439">
                  <c:v>1.6878400000000002E-2</c:v>
                </c:pt>
                <c:pt idx="440">
                  <c:v>1.6817499999999999E-2</c:v>
                </c:pt>
                <c:pt idx="441">
                  <c:v>1.6756500000000001E-2</c:v>
                </c:pt>
                <c:pt idx="442">
                  <c:v>1.6695600000000001E-2</c:v>
                </c:pt>
                <c:pt idx="443">
                  <c:v>1.6634599999999999E-2</c:v>
                </c:pt>
                <c:pt idx="444">
                  <c:v>1.65737E-2</c:v>
                </c:pt>
                <c:pt idx="445">
                  <c:v>1.6512700000000002E-2</c:v>
                </c:pt>
                <c:pt idx="446">
                  <c:v>1.6451799999999999E-2</c:v>
                </c:pt>
                <c:pt idx="447">
                  <c:v>1.6390800000000001E-2</c:v>
                </c:pt>
                <c:pt idx="448">
                  <c:v>1.6329900000000001E-2</c:v>
                </c:pt>
                <c:pt idx="449">
                  <c:v>1.6268899999999999E-2</c:v>
                </c:pt>
                <c:pt idx="450">
                  <c:v>1.6208E-2</c:v>
                </c:pt>
                <c:pt idx="451">
                  <c:v>1.6147000000000002E-2</c:v>
                </c:pt>
                <c:pt idx="452">
                  <c:v>1.6086099999999999E-2</c:v>
                </c:pt>
                <c:pt idx="453">
                  <c:v>1.60251E-2</c:v>
                </c:pt>
                <c:pt idx="454">
                  <c:v>1.5964200000000001E-2</c:v>
                </c:pt>
                <c:pt idx="455">
                  <c:v>1.5903199999999999E-2</c:v>
                </c:pt>
                <c:pt idx="456">
                  <c:v>1.58481E-2</c:v>
                </c:pt>
                <c:pt idx="457">
                  <c:v>1.5817100000000001E-2</c:v>
                </c:pt>
                <c:pt idx="458">
                  <c:v>1.5786100000000001E-2</c:v>
                </c:pt>
                <c:pt idx="459">
                  <c:v>1.57552E-2</c:v>
                </c:pt>
                <c:pt idx="460">
                  <c:v>1.5724200000000001E-2</c:v>
                </c:pt>
                <c:pt idx="461">
                  <c:v>1.5693200000000001E-2</c:v>
                </c:pt>
                <c:pt idx="462">
                  <c:v>1.5662200000000001E-2</c:v>
                </c:pt>
                <c:pt idx="463">
                  <c:v>1.5631200000000001E-2</c:v>
                </c:pt>
                <c:pt idx="464">
                  <c:v>1.56002E-2</c:v>
                </c:pt>
                <c:pt idx="465">
                  <c:v>1.55692E-2</c:v>
                </c:pt>
                <c:pt idx="466">
                  <c:v>1.55382E-2</c:v>
                </c:pt>
                <c:pt idx="467">
                  <c:v>1.55073E-2</c:v>
                </c:pt>
                <c:pt idx="468">
                  <c:v>1.54763E-2</c:v>
                </c:pt>
                <c:pt idx="469">
                  <c:v>1.54453E-2</c:v>
                </c:pt>
                <c:pt idx="470">
                  <c:v>1.5414300000000001E-2</c:v>
                </c:pt>
                <c:pt idx="471">
                  <c:v>1.5383300000000001E-2</c:v>
                </c:pt>
                <c:pt idx="472">
                  <c:v>1.5352299999999999E-2</c:v>
                </c:pt>
                <c:pt idx="473">
                  <c:v>1.53213E-2</c:v>
                </c:pt>
                <c:pt idx="474">
                  <c:v>1.5290400000000001E-2</c:v>
                </c:pt>
                <c:pt idx="475">
                  <c:v>1.5259399999999999E-2</c:v>
                </c:pt>
                <c:pt idx="476">
                  <c:v>1.52284E-2</c:v>
                </c:pt>
                <c:pt idx="477">
                  <c:v>1.51974E-2</c:v>
                </c:pt>
                <c:pt idx="478">
                  <c:v>1.51664E-2</c:v>
                </c:pt>
                <c:pt idx="479">
                  <c:v>1.51354E-2</c:v>
                </c:pt>
                <c:pt idx="480">
                  <c:v>1.51044E-2</c:v>
                </c:pt>
                <c:pt idx="481">
                  <c:v>1.50735E-2</c:v>
                </c:pt>
                <c:pt idx="482">
                  <c:v>1.50425E-2</c:v>
                </c:pt>
                <c:pt idx="483">
                  <c:v>1.5011500000000001E-2</c:v>
                </c:pt>
                <c:pt idx="484">
                  <c:v>1.4980500000000001E-2</c:v>
                </c:pt>
                <c:pt idx="485">
                  <c:v>1.4949499999999999E-2</c:v>
                </c:pt>
                <c:pt idx="486">
                  <c:v>1.4918499999999999E-2</c:v>
                </c:pt>
                <c:pt idx="487">
                  <c:v>1.48875E-2</c:v>
                </c:pt>
                <c:pt idx="488">
                  <c:v>1.48565E-2</c:v>
                </c:pt>
                <c:pt idx="489">
                  <c:v>1.48256E-2</c:v>
                </c:pt>
                <c:pt idx="490">
                  <c:v>1.47946E-2</c:v>
                </c:pt>
                <c:pt idx="491">
                  <c:v>1.47636E-2</c:v>
                </c:pt>
                <c:pt idx="492">
                  <c:v>1.47326E-2</c:v>
                </c:pt>
                <c:pt idx="493">
                  <c:v>1.47016E-2</c:v>
                </c:pt>
                <c:pt idx="494">
                  <c:v>1.4670600000000001E-2</c:v>
                </c:pt>
                <c:pt idx="495">
                  <c:v>1.4639599999999999E-2</c:v>
                </c:pt>
                <c:pt idx="496">
                  <c:v>1.4608700000000001E-2</c:v>
                </c:pt>
                <c:pt idx="497">
                  <c:v>1.4577700000000001E-2</c:v>
                </c:pt>
                <c:pt idx="498">
                  <c:v>1.4546699999999999E-2</c:v>
                </c:pt>
                <c:pt idx="499">
                  <c:v>1.4515699999999999E-2</c:v>
                </c:pt>
                <c:pt idx="500">
                  <c:v>1.44847E-2</c:v>
                </c:pt>
                <c:pt idx="501">
                  <c:v>1.4509899999999999E-2</c:v>
                </c:pt>
                <c:pt idx="502">
                  <c:v>1.45351E-2</c:v>
                </c:pt>
                <c:pt idx="503">
                  <c:v>1.45603E-2</c:v>
                </c:pt>
                <c:pt idx="504">
                  <c:v>1.45855E-2</c:v>
                </c:pt>
                <c:pt idx="505">
                  <c:v>1.46108E-2</c:v>
                </c:pt>
                <c:pt idx="506">
                  <c:v>1.4636E-2</c:v>
                </c:pt>
                <c:pt idx="507">
                  <c:v>1.4661199999999999E-2</c:v>
                </c:pt>
                <c:pt idx="508">
                  <c:v>1.46864E-2</c:v>
                </c:pt>
                <c:pt idx="509">
                  <c:v>1.47116E-2</c:v>
                </c:pt>
                <c:pt idx="510">
                  <c:v>1.47368E-2</c:v>
                </c:pt>
                <c:pt idx="511">
                  <c:v>1.4762000000000001E-2</c:v>
                </c:pt>
                <c:pt idx="512">
                  <c:v>1.47872E-2</c:v>
                </c:pt>
                <c:pt idx="513">
                  <c:v>1.48124E-2</c:v>
                </c:pt>
                <c:pt idx="514">
                  <c:v>1.4837599999999999E-2</c:v>
                </c:pt>
                <c:pt idx="515">
                  <c:v>1.4862800000000001E-2</c:v>
                </c:pt>
                <c:pt idx="516">
                  <c:v>1.48881E-2</c:v>
                </c:pt>
                <c:pt idx="517">
                  <c:v>1.4913300000000001E-2</c:v>
                </c:pt>
                <c:pt idx="518">
                  <c:v>1.49385E-2</c:v>
                </c:pt>
                <c:pt idx="519">
                  <c:v>1.49637E-2</c:v>
                </c:pt>
                <c:pt idx="520">
                  <c:v>1.4988899999999999E-2</c:v>
                </c:pt>
                <c:pt idx="521">
                  <c:v>1.5014100000000001E-2</c:v>
                </c:pt>
                <c:pt idx="522">
                  <c:v>1.50393E-2</c:v>
                </c:pt>
                <c:pt idx="523">
                  <c:v>1.50645E-2</c:v>
                </c:pt>
                <c:pt idx="524">
                  <c:v>1.5089699999999999E-2</c:v>
                </c:pt>
                <c:pt idx="525">
                  <c:v>1.5114900000000001E-2</c:v>
                </c:pt>
                <c:pt idx="526">
                  <c:v>1.51401E-2</c:v>
                </c:pt>
                <c:pt idx="527">
                  <c:v>1.5165400000000001E-2</c:v>
                </c:pt>
                <c:pt idx="528">
                  <c:v>1.51906E-2</c:v>
                </c:pt>
                <c:pt idx="529">
                  <c:v>1.52158E-2</c:v>
                </c:pt>
                <c:pt idx="530">
                  <c:v>1.5240999999999999E-2</c:v>
                </c:pt>
                <c:pt idx="531">
                  <c:v>1.5266200000000001E-2</c:v>
                </c:pt>
                <c:pt idx="532">
                  <c:v>1.52914E-2</c:v>
                </c:pt>
                <c:pt idx="533">
                  <c:v>1.53166E-2</c:v>
                </c:pt>
                <c:pt idx="534">
                  <c:v>1.5341799999999999E-2</c:v>
                </c:pt>
                <c:pt idx="535">
                  <c:v>1.5367E-2</c:v>
                </c:pt>
                <c:pt idx="536">
                  <c:v>1.53922E-2</c:v>
                </c:pt>
                <c:pt idx="537">
                  <c:v>1.54174E-2</c:v>
                </c:pt>
                <c:pt idx="538">
                  <c:v>1.54427E-2</c:v>
                </c:pt>
                <c:pt idx="539">
                  <c:v>1.54679E-2</c:v>
                </c:pt>
                <c:pt idx="540">
                  <c:v>1.5493099999999999E-2</c:v>
                </c:pt>
                <c:pt idx="541">
                  <c:v>1.55183E-2</c:v>
                </c:pt>
                <c:pt idx="542">
                  <c:v>1.55435E-2</c:v>
                </c:pt>
                <c:pt idx="543">
                  <c:v>1.55687E-2</c:v>
                </c:pt>
                <c:pt idx="544">
                  <c:v>1.5593900000000001E-2</c:v>
                </c:pt>
                <c:pt idx="545">
                  <c:v>1.5644499999999999E-2</c:v>
                </c:pt>
                <c:pt idx="546">
                  <c:v>1.5701199999999998E-2</c:v>
                </c:pt>
                <c:pt idx="547">
                  <c:v>1.5757899999999998E-2</c:v>
                </c:pt>
                <c:pt idx="548">
                  <c:v>1.5814700000000001E-2</c:v>
                </c:pt>
                <c:pt idx="549">
                  <c:v>1.5871400000000001E-2</c:v>
                </c:pt>
                <c:pt idx="550">
                  <c:v>1.5928100000000001E-2</c:v>
                </c:pt>
                <c:pt idx="551">
                  <c:v>1.59848E-2</c:v>
                </c:pt>
                <c:pt idx="552">
                  <c:v>1.60415E-2</c:v>
                </c:pt>
                <c:pt idx="553">
                  <c:v>1.6098299999999999E-2</c:v>
                </c:pt>
                <c:pt idx="554">
                  <c:v>1.6154999999999999E-2</c:v>
                </c:pt>
                <c:pt idx="555">
                  <c:v>1.6211699999999999E-2</c:v>
                </c:pt>
                <c:pt idx="556">
                  <c:v>1.6268399999999999E-2</c:v>
                </c:pt>
                <c:pt idx="557">
                  <c:v>1.6325099999999999E-2</c:v>
                </c:pt>
                <c:pt idx="558">
                  <c:v>1.6381900000000001E-2</c:v>
                </c:pt>
                <c:pt idx="559">
                  <c:v>1.6438600000000001E-2</c:v>
                </c:pt>
                <c:pt idx="560">
                  <c:v>1.6495300000000001E-2</c:v>
                </c:pt>
                <c:pt idx="561">
                  <c:v>1.6552000000000001E-2</c:v>
                </c:pt>
                <c:pt idx="562">
                  <c:v>1.6608700000000001E-2</c:v>
                </c:pt>
                <c:pt idx="563">
                  <c:v>1.66655E-2</c:v>
                </c:pt>
                <c:pt idx="564">
                  <c:v>1.67222E-2</c:v>
                </c:pt>
                <c:pt idx="565">
                  <c:v>1.6778899999999999E-2</c:v>
                </c:pt>
                <c:pt idx="566">
                  <c:v>1.6835599999999999E-2</c:v>
                </c:pt>
                <c:pt idx="567">
                  <c:v>1.6892299999999999E-2</c:v>
                </c:pt>
                <c:pt idx="568">
                  <c:v>1.6948999999999999E-2</c:v>
                </c:pt>
                <c:pt idx="569">
                  <c:v>1.7005800000000001E-2</c:v>
                </c:pt>
                <c:pt idx="570">
                  <c:v>1.7062500000000001E-2</c:v>
                </c:pt>
                <c:pt idx="571">
                  <c:v>1.7119200000000001E-2</c:v>
                </c:pt>
                <c:pt idx="572">
                  <c:v>1.7175900000000001E-2</c:v>
                </c:pt>
                <c:pt idx="573">
                  <c:v>1.7232600000000001E-2</c:v>
                </c:pt>
                <c:pt idx="574">
                  <c:v>1.72894E-2</c:v>
                </c:pt>
                <c:pt idx="575">
                  <c:v>1.73461E-2</c:v>
                </c:pt>
                <c:pt idx="576">
                  <c:v>1.74028E-2</c:v>
                </c:pt>
                <c:pt idx="577">
                  <c:v>1.7459499999999999E-2</c:v>
                </c:pt>
                <c:pt idx="578">
                  <c:v>1.7516199999999999E-2</c:v>
                </c:pt>
                <c:pt idx="579">
                  <c:v>1.7572999999999998E-2</c:v>
                </c:pt>
                <c:pt idx="580">
                  <c:v>1.7629700000000002E-2</c:v>
                </c:pt>
                <c:pt idx="581">
                  <c:v>1.7686400000000001E-2</c:v>
                </c:pt>
                <c:pt idx="582">
                  <c:v>1.7743100000000001E-2</c:v>
                </c:pt>
                <c:pt idx="583">
                  <c:v>1.7799800000000001E-2</c:v>
                </c:pt>
                <c:pt idx="584">
                  <c:v>1.7856500000000001E-2</c:v>
                </c:pt>
                <c:pt idx="585">
                  <c:v>1.79133E-2</c:v>
                </c:pt>
                <c:pt idx="586">
                  <c:v>1.797E-2</c:v>
                </c:pt>
                <c:pt idx="587">
                  <c:v>1.80267E-2</c:v>
                </c:pt>
                <c:pt idx="588">
                  <c:v>1.8083399999999999E-2</c:v>
                </c:pt>
                <c:pt idx="589">
                  <c:v>1.8139499999999999E-2</c:v>
                </c:pt>
                <c:pt idx="590">
                  <c:v>1.8195099999999999E-2</c:v>
                </c:pt>
                <c:pt idx="591">
                  <c:v>1.8250700000000002E-2</c:v>
                </c:pt>
                <c:pt idx="592">
                  <c:v>1.8306300000000001E-2</c:v>
                </c:pt>
                <c:pt idx="593">
                  <c:v>1.83619E-2</c:v>
                </c:pt>
                <c:pt idx="594">
                  <c:v>1.84175E-2</c:v>
                </c:pt>
                <c:pt idx="595">
                  <c:v>1.8473099999999999E-2</c:v>
                </c:pt>
                <c:pt idx="596">
                  <c:v>1.8528699999999999E-2</c:v>
                </c:pt>
                <c:pt idx="597">
                  <c:v>1.8584300000000002E-2</c:v>
                </c:pt>
                <c:pt idx="598">
                  <c:v>1.8639900000000001E-2</c:v>
                </c:pt>
                <c:pt idx="599">
                  <c:v>1.86955E-2</c:v>
                </c:pt>
                <c:pt idx="600">
                  <c:v>1.8751199999999999E-2</c:v>
                </c:pt>
                <c:pt idx="601">
                  <c:v>1.8806799999999999E-2</c:v>
                </c:pt>
                <c:pt idx="602">
                  <c:v>1.8862400000000001E-2</c:v>
                </c:pt>
                <c:pt idx="603">
                  <c:v>1.8918000000000001E-2</c:v>
                </c:pt>
                <c:pt idx="604">
                  <c:v>1.89736E-2</c:v>
                </c:pt>
                <c:pt idx="605">
                  <c:v>1.90292E-2</c:v>
                </c:pt>
                <c:pt idx="606">
                  <c:v>1.9084799999999999E-2</c:v>
                </c:pt>
                <c:pt idx="607">
                  <c:v>1.9140399999999998E-2</c:v>
                </c:pt>
                <c:pt idx="608">
                  <c:v>1.9196000000000001E-2</c:v>
                </c:pt>
                <c:pt idx="609">
                  <c:v>1.9251600000000001E-2</c:v>
                </c:pt>
                <c:pt idx="610">
                  <c:v>1.93072E-2</c:v>
                </c:pt>
                <c:pt idx="611">
                  <c:v>1.9362799999999999E-2</c:v>
                </c:pt>
                <c:pt idx="612">
                  <c:v>1.9418500000000002E-2</c:v>
                </c:pt>
                <c:pt idx="613">
                  <c:v>1.9474100000000001E-2</c:v>
                </c:pt>
                <c:pt idx="614">
                  <c:v>1.9529700000000001E-2</c:v>
                </c:pt>
                <c:pt idx="615">
                  <c:v>1.95853E-2</c:v>
                </c:pt>
                <c:pt idx="616">
                  <c:v>1.9640899999999999E-2</c:v>
                </c:pt>
                <c:pt idx="617">
                  <c:v>1.9696499999999999E-2</c:v>
                </c:pt>
                <c:pt idx="618">
                  <c:v>1.9752100000000002E-2</c:v>
                </c:pt>
                <c:pt idx="619">
                  <c:v>1.9807700000000001E-2</c:v>
                </c:pt>
                <c:pt idx="620">
                  <c:v>1.98633E-2</c:v>
                </c:pt>
                <c:pt idx="621">
                  <c:v>1.99189E-2</c:v>
                </c:pt>
                <c:pt idx="622">
                  <c:v>1.9974499999999999E-2</c:v>
                </c:pt>
                <c:pt idx="623">
                  <c:v>2.0030099999999999E-2</c:v>
                </c:pt>
                <c:pt idx="624">
                  <c:v>2.0085700000000001E-2</c:v>
                </c:pt>
                <c:pt idx="625">
                  <c:v>2.01414E-2</c:v>
                </c:pt>
                <c:pt idx="626">
                  <c:v>2.0197E-2</c:v>
                </c:pt>
                <c:pt idx="627">
                  <c:v>2.0252599999999999E-2</c:v>
                </c:pt>
                <c:pt idx="628">
                  <c:v>2.0308199999999998E-2</c:v>
                </c:pt>
                <c:pt idx="629">
                  <c:v>2.0363800000000001E-2</c:v>
                </c:pt>
                <c:pt idx="630">
                  <c:v>2.0419400000000001E-2</c:v>
                </c:pt>
                <c:pt idx="631">
                  <c:v>2.0475E-2</c:v>
                </c:pt>
                <c:pt idx="632">
                  <c:v>2.05306E-2</c:v>
                </c:pt>
                <c:pt idx="633">
                  <c:v>2.0580500000000002E-2</c:v>
                </c:pt>
                <c:pt idx="634">
                  <c:v>2.0622499999999998E-2</c:v>
                </c:pt>
                <c:pt idx="635">
                  <c:v>2.0664399999999999E-2</c:v>
                </c:pt>
                <c:pt idx="636">
                  <c:v>2.07064E-2</c:v>
                </c:pt>
                <c:pt idx="637">
                  <c:v>2.0748300000000001E-2</c:v>
                </c:pt>
                <c:pt idx="638">
                  <c:v>2.0790200000000002E-2</c:v>
                </c:pt>
                <c:pt idx="639">
                  <c:v>2.0832199999999999E-2</c:v>
                </c:pt>
                <c:pt idx="640">
                  <c:v>2.08741E-2</c:v>
                </c:pt>
                <c:pt idx="641">
                  <c:v>2.09161E-2</c:v>
                </c:pt>
                <c:pt idx="642">
                  <c:v>2.0958000000000001E-2</c:v>
                </c:pt>
                <c:pt idx="643">
                  <c:v>2.1000000000000001E-2</c:v>
                </c:pt>
                <c:pt idx="644">
                  <c:v>2.1041899999999999E-2</c:v>
                </c:pt>
                <c:pt idx="645">
                  <c:v>2.1083899999999999E-2</c:v>
                </c:pt>
                <c:pt idx="646">
                  <c:v>2.11258E-2</c:v>
                </c:pt>
                <c:pt idx="647">
                  <c:v>2.1167800000000001E-2</c:v>
                </c:pt>
                <c:pt idx="648">
                  <c:v>2.1209700000000001E-2</c:v>
                </c:pt>
                <c:pt idx="649">
                  <c:v>2.1251699999999998E-2</c:v>
                </c:pt>
                <c:pt idx="650">
                  <c:v>2.1293599999999999E-2</c:v>
                </c:pt>
                <c:pt idx="651">
                  <c:v>2.13355E-2</c:v>
                </c:pt>
                <c:pt idx="652">
                  <c:v>2.1377500000000001E-2</c:v>
                </c:pt>
                <c:pt idx="653">
                  <c:v>2.1419400000000002E-2</c:v>
                </c:pt>
                <c:pt idx="654">
                  <c:v>2.1461399999999999E-2</c:v>
                </c:pt>
                <c:pt idx="655">
                  <c:v>2.1503299999999999E-2</c:v>
                </c:pt>
                <c:pt idx="656">
                  <c:v>2.15453E-2</c:v>
                </c:pt>
                <c:pt idx="657">
                  <c:v>2.1587200000000001E-2</c:v>
                </c:pt>
                <c:pt idx="658">
                  <c:v>2.1629200000000001E-2</c:v>
                </c:pt>
                <c:pt idx="659">
                  <c:v>2.1671099999999999E-2</c:v>
                </c:pt>
                <c:pt idx="660">
                  <c:v>2.1713099999999999E-2</c:v>
                </c:pt>
                <c:pt idx="661">
                  <c:v>2.1755E-2</c:v>
                </c:pt>
                <c:pt idx="662">
                  <c:v>2.1796900000000001E-2</c:v>
                </c:pt>
                <c:pt idx="663">
                  <c:v>2.1838900000000001E-2</c:v>
                </c:pt>
                <c:pt idx="664">
                  <c:v>2.1880799999999999E-2</c:v>
                </c:pt>
                <c:pt idx="665">
                  <c:v>2.1922799999999999E-2</c:v>
                </c:pt>
                <c:pt idx="666">
                  <c:v>2.19647E-2</c:v>
                </c:pt>
                <c:pt idx="667">
                  <c:v>2.2006700000000001E-2</c:v>
                </c:pt>
                <c:pt idx="668">
                  <c:v>2.2048600000000002E-2</c:v>
                </c:pt>
                <c:pt idx="669">
                  <c:v>2.2090599999999998E-2</c:v>
                </c:pt>
                <c:pt idx="670">
                  <c:v>2.2132499999999999E-2</c:v>
                </c:pt>
                <c:pt idx="671">
                  <c:v>2.21745E-2</c:v>
                </c:pt>
                <c:pt idx="672">
                  <c:v>2.2216400000000001E-2</c:v>
                </c:pt>
                <c:pt idx="673">
                  <c:v>2.2258400000000001E-2</c:v>
                </c:pt>
                <c:pt idx="674">
                  <c:v>2.2300299999999999E-2</c:v>
                </c:pt>
                <c:pt idx="675">
                  <c:v>2.23422E-2</c:v>
                </c:pt>
                <c:pt idx="676">
                  <c:v>2.23842E-2</c:v>
                </c:pt>
                <c:pt idx="677">
                  <c:v>2.2422500000000001E-2</c:v>
                </c:pt>
                <c:pt idx="678">
                  <c:v>2.2448099999999999E-2</c:v>
                </c:pt>
                <c:pt idx="679">
                  <c:v>2.2473799999999999E-2</c:v>
                </c:pt>
                <c:pt idx="680">
                  <c:v>2.2499399999999999E-2</c:v>
                </c:pt>
                <c:pt idx="681">
                  <c:v>2.2525E-2</c:v>
                </c:pt>
                <c:pt idx="682">
                  <c:v>2.2550600000000001E-2</c:v>
                </c:pt>
                <c:pt idx="683">
                  <c:v>2.2576300000000001E-2</c:v>
                </c:pt>
                <c:pt idx="684">
                  <c:v>2.2601900000000001E-2</c:v>
                </c:pt>
                <c:pt idx="685">
                  <c:v>2.2627499999999998E-2</c:v>
                </c:pt>
                <c:pt idx="686">
                  <c:v>2.2653199999999998E-2</c:v>
                </c:pt>
                <c:pt idx="687">
                  <c:v>2.2678799999999999E-2</c:v>
                </c:pt>
                <c:pt idx="688">
                  <c:v>2.27044E-2</c:v>
                </c:pt>
                <c:pt idx="689">
                  <c:v>2.27301E-2</c:v>
                </c:pt>
                <c:pt idx="690">
                  <c:v>2.27557E-2</c:v>
                </c:pt>
                <c:pt idx="691">
                  <c:v>2.2781300000000001E-2</c:v>
                </c:pt>
                <c:pt idx="692">
                  <c:v>2.2807000000000001E-2</c:v>
                </c:pt>
                <c:pt idx="693">
                  <c:v>2.2832600000000002E-2</c:v>
                </c:pt>
                <c:pt idx="694">
                  <c:v>2.2858199999999999E-2</c:v>
                </c:pt>
                <c:pt idx="695">
                  <c:v>2.2883799999999999E-2</c:v>
                </c:pt>
                <c:pt idx="696">
                  <c:v>2.2909499999999999E-2</c:v>
                </c:pt>
                <c:pt idx="697">
                  <c:v>2.29351E-2</c:v>
                </c:pt>
                <c:pt idx="698">
                  <c:v>2.2960700000000001E-2</c:v>
                </c:pt>
                <c:pt idx="699">
                  <c:v>2.2986400000000001E-2</c:v>
                </c:pt>
                <c:pt idx="700">
                  <c:v>2.3012000000000001E-2</c:v>
                </c:pt>
                <c:pt idx="701">
                  <c:v>2.3037599999999998E-2</c:v>
                </c:pt>
                <c:pt idx="702">
                  <c:v>2.3063299999999998E-2</c:v>
                </c:pt>
                <c:pt idx="703">
                  <c:v>2.3088899999999999E-2</c:v>
                </c:pt>
                <c:pt idx="704">
                  <c:v>2.31145E-2</c:v>
                </c:pt>
                <c:pt idx="705">
                  <c:v>2.31402E-2</c:v>
                </c:pt>
                <c:pt idx="706">
                  <c:v>2.31658E-2</c:v>
                </c:pt>
                <c:pt idx="707">
                  <c:v>2.3191400000000001E-2</c:v>
                </c:pt>
                <c:pt idx="708">
                  <c:v>2.3217000000000002E-2</c:v>
                </c:pt>
                <c:pt idx="709">
                  <c:v>2.3242700000000002E-2</c:v>
                </c:pt>
                <c:pt idx="710">
                  <c:v>2.3268299999999999E-2</c:v>
                </c:pt>
                <c:pt idx="711">
                  <c:v>2.3293899999999999E-2</c:v>
                </c:pt>
                <c:pt idx="712">
                  <c:v>2.3319599999999999E-2</c:v>
                </c:pt>
                <c:pt idx="713">
                  <c:v>2.33452E-2</c:v>
                </c:pt>
                <c:pt idx="714">
                  <c:v>2.3370800000000001E-2</c:v>
                </c:pt>
                <c:pt idx="715">
                  <c:v>2.3396500000000001E-2</c:v>
                </c:pt>
                <c:pt idx="716">
                  <c:v>2.3422100000000001E-2</c:v>
                </c:pt>
                <c:pt idx="717">
                  <c:v>2.3447699999999998E-2</c:v>
                </c:pt>
                <c:pt idx="718">
                  <c:v>2.3473399999999998E-2</c:v>
                </c:pt>
                <c:pt idx="719">
                  <c:v>2.3498999999999999E-2</c:v>
                </c:pt>
                <c:pt idx="720">
                  <c:v>2.3522299999999999E-2</c:v>
                </c:pt>
                <c:pt idx="721">
                  <c:v>2.3532500000000001E-2</c:v>
                </c:pt>
                <c:pt idx="722">
                  <c:v>2.35426E-2</c:v>
                </c:pt>
                <c:pt idx="723">
                  <c:v>2.3552799999999999E-2</c:v>
                </c:pt>
                <c:pt idx="724">
                  <c:v>2.3562900000000001E-2</c:v>
                </c:pt>
                <c:pt idx="725">
                  <c:v>2.3573E-2</c:v>
                </c:pt>
                <c:pt idx="726">
                  <c:v>2.3583199999999999E-2</c:v>
                </c:pt>
                <c:pt idx="727">
                  <c:v>2.3593300000000001E-2</c:v>
                </c:pt>
                <c:pt idx="728">
                  <c:v>2.3603499999999999E-2</c:v>
                </c:pt>
                <c:pt idx="729">
                  <c:v>2.3613599999999998E-2</c:v>
                </c:pt>
                <c:pt idx="730">
                  <c:v>2.3623700000000001E-2</c:v>
                </c:pt>
                <c:pt idx="731">
                  <c:v>2.3633899999999999E-2</c:v>
                </c:pt>
                <c:pt idx="732">
                  <c:v>2.3643999999999998E-2</c:v>
                </c:pt>
                <c:pt idx="733">
                  <c:v>2.36542E-2</c:v>
                </c:pt>
                <c:pt idx="734">
                  <c:v>2.3664299999999999E-2</c:v>
                </c:pt>
                <c:pt idx="735">
                  <c:v>2.3674500000000001E-2</c:v>
                </c:pt>
                <c:pt idx="736">
                  <c:v>2.36846E-2</c:v>
                </c:pt>
                <c:pt idx="737">
                  <c:v>2.3694699999999999E-2</c:v>
                </c:pt>
                <c:pt idx="738">
                  <c:v>2.3704900000000001E-2</c:v>
                </c:pt>
                <c:pt idx="739">
                  <c:v>2.3715E-2</c:v>
                </c:pt>
                <c:pt idx="740">
                  <c:v>2.3725199999999998E-2</c:v>
                </c:pt>
                <c:pt idx="741">
                  <c:v>2.3735300000000001E-2</c:v>
                </c:pt>
                <c:pt idx="742">
                  <c:v>2.3745499999999999E-2</c:v>
                </c:pt>
                <c:pt idx="743">
                  <c:v>2.3755600000000002E-2</c:v>
                </c:pt>
                <c:pt idx="744">
                  <c:v>2.3765700000000001E-2</c:v>
                </c:pt>
                <c:pt idx="745">
                  <c:v>2.3775899999999999E-2</c:v>
                </c:pt>
                <c:pt idx="746">
                  <c:v>2.3786000000000002E-2</c:v>
                </c:pt>
                <c:pt idx="747">
                  <c:v>2.37962E-2</c:v>
                </c:pt>
                <c:pt idx="748">
                  <c:v>2.3806299999999999E-2</c:v>
                </c:pt>
                <c:pt idx="749">
                  <c:v>2.3816500000000001E-2</c:v>
                </c:pt>
                <c:pt idx="750">
                  <c:v>2.38266E-2</c:v>
                </c:pt>
                <c:pt idx="751">
                  <c:v>2.3836699999999999E-2</c:v>
                </c:pt>
                <c:pt idx="752">
                  <c:v>2.3846900000000001E-2</c:v>
                </c:pt>
                <c:pt idx="753">
                  <c:v>2.3857E-2</c:v>
                </c:pt>
                <c:pt idx="754">
                  <c:v>2.3867200000000002E-2</c:v>
                </c:pt>
                <c:pt idx="755">
                  <c:v>2.3877300000000001E-2</c:v>
                </c:pt>
                <c:pt idx="756">
                  <c:v>2.38874E-2</c:v>
                </c:pt>
                <c:pt idx="757">
                  <c:v>2.3897600000000001E-2</c:v>
                </c:pt>
                <c:pt idx="758">
                  <c:v>2.39077E-2</c:v>
                </c:pt>
                <c:pt idx="759">
                  <c:v>2.39014E-2</c:v>
                </c:pt>
                <c:pt idx="760">
                  <c:v>2.3894800000000001E-2</c:v>
                </c:pt>
                <c:pt idx="761">
                  <c:v>2.3888300000000001E-2</c:v>
                </c:pt>
                <c:pt idx="762">
                  <c:v>2.3881699999999999E-2</c:v>
                </c:pt>
                <c:pt idx="763">
                  <c:v>2.38751E-2</c:v>
                </c:pt>
                <c:pt idx="764">
                  <c:v>2.3868500000000001E-2</c:v>
                </c:pt>
                <c:pt idx="765">
                  <c:v>2.3862000000000001E-2</c:v>
                </c:pt>
                <c:pt idx="766">
                  <c:v>2.3855399999999999E-2</c:v>
                </c:pt>
                <c:pt idx="767">
                  <c:v>2.38488E-2</c:v>
                </c:pt>
                <c:pt idx="768">
                  <c:v>2.38423E-2</c:v>
                </c:pt>
                <c:pt idx="769">
                  <c:v>2.3835700000000001E-2</c:v>
                </c:pt>
                <c:pt idx="770">
                  <c:v>2.3829099999999999E-2</c:v>
                </c:pt>
                <c:pt idx="771">
                  <c:v>2.3822599999999999E-2</c:v>
                </c:pt>
                <c:pt idx="772">
                  <c:v>2.3816E-2</c:v>
                </c:pt>
                <c:pt idx="773">
                  <c:v>2.3809400000000001E-2</c:v>
                </c:pt>
                <c:pt idx="774">
                  <c:v>2.3802899999999998E-2</c:v>
                </c:pt>
                <c:pt idx="775">
                  <c:v>2.3796299999999999E-2</c:v>
                </c:pt>
                <c:pt idx="776">
                  <c:v>2.37897E-2</c:v>
                </c:pt>
                <c:pt idx="777">
                  <c:v>2.3783200000000001E-2</c:v>
                </c:pt>
                <c:pt idx="778">
                  <c:v>2.3776599999999998E-2</c:v>
                </c:pt>
                <c:pt idx="779">
                  <c:v>2.3769999999999999E-2</c:v>
                </c:pt>
                <c:pt idx="780">
                  <c:v>2.37635E-2</c:v>
                </c:pt>
                <c:pt idx="781">
                  <c:v>2.3756900000000001E-2</c:v>
                </c:pt>
                <c:pt idx="782">
                  <c:v>2.3750299999999998E-2</c:v>
                </c:pt>
                <c:pt idx="783">
                  <c:v>2.37437E-2</c:v>
                </c:pt>
                <c:pt idx="784">
                  <c:v>2.37372E-2</c:v>
                </c:pt>
                <c:pt idx="785">
                  <c:v>2.3730600000000001E-2</c:v>
                </c:pt>
                <c:pt idx="786">
                  <c:v>2.3723999999999999E-2</c:v>
                </c:pt>
                <c:pt idx="787">
                  <c:v>2.3717499999999999E-2</c:v>
                </c:pt>
                <c:pt idx="788">
                  <c:v>2.37109E-2</c:v>
                </c:pt>
                <c:pt idx="789">
                  <c:v>2.3704300000000001E-2</c:v>
                </c:pt>
                <c:pt idx="790">
                  <c:v>2.3697800000000002E-2</c:v>
                </c:pt>
                <c:pt idx="791">
                  <c:v>2.3691199999999999E-2</c:v>
                </c:pt>
                <c:pt idx="792">
                  <c:v>2.3681500000000001E-2</c:v>
                </c:pt>
                <c:pt idx="793">
                  <c:v>2.3657299999999999E-2</c:v>
                </c:pt>
                <c:pt idx="794">
                  <c:v>2.3633100000000001E-2</c:v>
                </c:pt>
                <c:pt idx="795">
                  <c:v>2.3608899999999999E-2</c:v>
                </c:pt>
                <c:pt idx="796">
                  <c:v>2.3584600000000001E-2</c:v>
                </c:pt>
                <c:pt idx="797">
                  <c:v>2.3560399999999999E-2</c:v>
                </c:pt>
                <c:pt idx="798">
                  <c:v>2.35362E-2</c:v>
                </c:pt>
                <c:pt idx="799">
                  <c:v>2.3512000000000002E-2</c:v>
                </c:pt>
                <c:pt idx="800">
                  <c:v>2.34878E-2</c:v>
                </c:pt>
                <c:pt idx="801">
                  <c:v>2.3463600000000001E-2</c:v>
                </c:pt>
                <c:pt idx="802">
                  <c:v>2.3439399999999999E-2</c:v>
                </c:pt>
                <c:pt idx="803">
                  <c:v>2.3415200000000001E-2</c:v>
                </c:pt>
                <c:pt idx="804">
                  <c:v>2.3390999999999999E-2</c:v>
                </c:pt>
                <c:pt idx="805">
                  <c:v>2.33668E-2</c:v>
                </c:pt>
                <c:pt idx="806">
                  <c:v>2.3342600000000002E-2</c:v>
                </c:pt>
                <c:pt idx="807">
                  <c:v>2.33183E-2</c:v>
                </c:pt>
                <c:pt idx="808">
                  <c:v>2.3294100000000002E-2</c:v>
                </c:pt>
                <c:pt idx="809">
                  <c:v>2.32699E-2</c:v>
                </c:pt>
                <c:pt idx="810">
                  <c:v>2.3245700000000001E-2</c:v>
                </c:pt>
                <c:pt idx="811">
                  <c:v>2.3221499999999999E-2</c:v>
                </c:pt>
                <c:pt idx="812">
                  <c:v>2.3197300000000001E-2</c:v>
                </c:pt>
                <c:pt idx="813">
                  <c:v>2.3173099999999999E-2</c:v>
                </c:pt>
                <c:pt idx="814">
                  <c:v>2.31489E-2</c:v>
                </c:pt>
                <c:pt idx="815">
                  <c:v>2.3124700000000002E-2</c:v>
                </c:pt>
                <c:pt idx="816">
                  <c:v>2.31005E-2</c:v>
                </c:pt>
                <c:pt idx="817">
                  <c:v>2.3076200000000002E-2</c:v>
                </c:pt>
                <c:pt idx="818">
                  <c:v>2.3052E-2</c:v>
                </c:pt>
                <c:pt idx="819">
                  <c:v>2.3027800000000001E-2</c:v>
                </c:pt>
                <c:pt idx="820">
                  <c:v>2.3003599999999999E-2</c:v>
                </c:pt>
                <c:pt idx="821">
                  <c:v>2.2979400000000001E-2</c:v>
                </c:pt>
                <c:pt idx="822">
                  <c:v>2.2951200000000001E-2</c:v>
                </c:pt>
                <c:pt idx="823">
                  <c:v>2.29094E-2</c:v>
                </c:pt>
                <c:pt idx="824">
                  <c:v>2.2867599999999998E-2</c:v>
                </c:pt>
                <c:pt idx="825">
                  <c:v>2.28258E-2</c:v>
                </c:pt>
                <c:pt idx="826">
                  <c:v>2.2783999999999999E-2</c:v>
                </c:pt>
                <c:pt idx="827">
                  <c:v>2.2742200000000001E-2</c:v>
                </c:pt>
                <c:pt idx="828">
                  <c:v>2.2700399999999999E-2</c:v>
                </c:pt>
                <c:pt idx="829">
                  <c:v>2.26587E-2</c:v>
                </c:pt>
                <c:pt idx="830">
                  <c:v>2.2616899999999999E-2</c:v>
                </c:pt>
                <c:pt idx="831">
                  <c:v>2.2575100000000001E-2</c:v>
                </c:pt>
                <c:pt idx="832">
                  <c:v>2.2533299999999999E-2</c:v>
                </c:pt>
                <c:pt idx="833">
                  <c:v>2.2491500000000001E-2</c:v>
                </c:pt>
                <c:pt idx="834">
                  <c:v>2.24497E-2</c:v>
                </c:pt>
                <c:pt idx="835">
                  <c:v>2.2407900000000001E-2</c:v>
                </c:pt>
                <c:pt idx="836">
                  <c:v>2.23661E-2</c:v>
                </c:pt>
                <c:pt idx="837">
                  <c:v>2.2324299999999998E-2</c:v>
                </c:pt>
                <c:pt idx="838">
                  <c:v>2.22825E-2</c:v>
                </c:pt>
                <c:pt idx="839">
                  <c:v>2.2240699999999999E-2</c:v>
                </c:pt>
                <c:pt idx="840">
                  <c:v>2.2198900000000001E-2</c:v>
                </c:pt>
                <c:pt idx="841">
                  <c:v>2.2157099999999999E-2</c:v>
                </c:pt>
                <c:pt idx="842">
                  <c:v>2.2115300000000001E-2</c:v>
                </c:pt>
                <c:pt idx="843">
                  <c:v>2.2073599999999999E-2</c:v>
                </c:pt>
                <c:pt idx="844">
                  <c:v>2.2031800000000001E-2</c:v>
                </c:pt>
                <c:pt idx="845">
                  <c:v>2.1989999999999999E-2</c:v>
                </c:pt>
                <c:pt idx="846">
                  <c:v>2.1948200000000001E-2</c:v>
                </c:pt>
                <c:pt idx="847">
                  <c:v>2.1906399999999999E-2</c:v>
                </c:pt>
                <c:pt idx="848">
                  <c:v>2.1864600000000001E-2</c:v>
                </c:pt>
                <c:pt idx="849">
                  <c:v>2.18111E-2</c:v>
                </c:pt>
                <c:pt idx="850">
                  <c:v>2.1752400000000002E-2</c:v>
                </c:pt>
                <c:pt idx="851">
                  <c:v>2.1693799999999999E-2</c:v>
                </c:pt>
                <c:pt idx="852">
                  <c:v>2.1635100000000001E-2</c:v>
                </c:pt>
                <c:pt idx="853">
                  <c:v>2.1576399999999999E-2</c:v>
                </c:pt>
                <c:pt idx="854">
                  <c:v>2.15178E-2</c:v>
                </c:pt>
                <c:pt idx="855">
                  <c:v>2.1459099999999998E-2</c:v>
                </c:pt>
                <c:pt idx="856">
                  <c:v>2.14004E-2</c:v>
                </c:pt>
                <c:pt idx="857">
                  <c:v>2.1341800000000001E-2</c:v>
                </c:pt>
                <c:pt idx="858">
                  <c:v>2.1283099999999999E-2</c:v>
                </c:pt>
                <c:pt idx="859">
                  <c:v>2.1224400000000001E-2</c:v>
                </c:pt>
                <c:pt idx="860">
                  <c:v>2.1165699999999999E-2</c:v>
                </c:pt>
                <c:pt idx="861">
                  <c:v>2.11071E-2</c:v>
                </c:pt>
                <c:pt idx="862">
                  <c:v>2.1048399999999998E-2</c:v>
                </c:pt>
                <c:pt idx="863">
                  <c:v>2.09897E-2</c:v>
                </c:pt>
                <c:pt idx="864">
                  <c:v>2.0931100000000001E-2</c:v>
                </c:pt>
                <c:pt idx="865">
                  <c:v>2.0872399999999999E-2</c:v>
                </c:pt>
                <c:pt idx="866">
                  <c:v>2.0813700000000001E-2</c:v>
                </c:pt>
                <c:pt idx="867">
                  <c:v>2.0755099999999999E-2</c:v>
                </c:pt>
                <c:pt idx="868">
                  <c:v>2.06964E-2</c:v>
                </c:pt>
                <c:pt idx="869">
                  <c:v>2.0637699999999998E-2</c:v>
                </c:pt>
                <c:pt idx="870">
                  <c:v>2.0579099999999999E-2</c:v>
                </c:pt>
                <c:pt idx="871">
                  <c:v>2.0520400000000001E-2</c:v>
                </c:pt>
                <c:pt idx="872">
                  <c:v>2.0459999999999999E-2</c:v>
                </c:pt>
                <c:pt idx="873">
                  <c:v>2.03921E-2</c:v>
                </c:pt>
                <c:pt idx="874">
                  <c:v>2.0324200000000001E-2</c:v>
                </c:pt>
                <c:pt idx="875">
                  <c:v>2.0256300000000001E-2</c:v>
                </c:pt>
                <c:pt idx="876">
                  <c:v>2.0188399999999999E-2</c:v>
                </c:pt>
                <c:pt idx="877">
                  <c:v>2.0120499999999999E-2</c:v>
                </c:pt>
                <c:pt idx="878">
                  <c:v>2.00526E-2</c:v>
                </c:pt>
                <c:pt idx="879">
                  <c:v>1.9984700000000001E-2</c:v>
                </c:pt>
                <c:pt idx="880">
                  <c:v>1.9916799999999998E-2</c:v>
                </c:pt>
                <c:pt idx="881">
                  <c:v>1.9848999999999999E-2</c:v>
                </c:pt>
                <c:pt idx="882">
                  <c:v>1.9781099999999999E-2</c:v>
                </c:pt>
                <c:pt idx="883">
                  <c:v>1.97132E-2</c:v>
                </c:pt>
                <c:pt idx="884">
                  <c:v>1.9645300000000001E-2</c:v>
                </c:pt>
                <c:pt idx="885">
                  <c:v>1.9577399999999998E-2</c:v>
                </c:pt>
                <c:pt idx="886">
                  <c:v>1.9509499999999999E-2</c:v>
                </c:pt>
                <c:pt idx="887">
                  <c:v>1.94416E-2</c:v>
                </c:pt>
                <c:pt idx="888">
                  <c:v>1.9373700000000001E-2</c:v>
                </c:pt>
                <c:pt idx="889">
                  <c:v>1.9305800000000001E-2</c:v>
                </c:pt>
                <c:pt idx="890">
                  <c:v>1.9237899999999999E-2</c:v>
                </c:pt>
                <c:pt idx="891">
                  <c:v>1.917E-2</c:v>
                </c:pt>
                <c:pt idx="892">
                  <c:v>1.91021E-2</c:v>
                </c:pt>
                <c:pt idx="893">
                  <c:v>1.90327E-2</c:v>
                </c:pt>
                <c:pt idx="894">
                  <c:v>1.8960500000000002E-2</c:v>
                </c:pt>
                <c:pt idx="895">
                  <c:v>1.88883E-2</c:v>
                </c:pt>
                <c:pt idx="896">
                  <c:v>1.8816200000000002E-2</c:v>
                </c:pt>
                <c:pt idx="897">
                  <c:v>1.8744E-2</c:v>
                </c:pt>
                <c:pt idx="898">
                  <c:v>1.8671799999999999E-2</c:v>
                </c:pt>
                <c:pt idx="899">
                  <c:v>1.85997E-2</c:v>
                </c:pt>
                <c:pt idx="900">
                  <c:v>1.8527499999999999E-2</c:v>
                </c:pt>
                <c:pt idx="901">
                  <c:v>1.8455300000000001E-2</c:v>
                </c:pt>
                <c:pt idx="902">
                  <c:v>1.8383199999999999E-2</c:v>
                </c:pt>
                <c:pt idx="903">
                  <c:v>1.8311000000000001E-2</c:v>
                </c:pt>
                <c:pt idx="904">
                  <c:v>1.8238799999999999E-2</c:v>
                </c:pt>
                <c:pt idx="905">
                  <c:v>1.8166700000000001E-2</c:v>
                </c:pt>
                <c:pt idx="906">
                  <c:v>1.8094499999999999E-2</c:v>
                </c:pt>
                <c:pt idx="907">
                  <c:v>1.8022400000000001E-2</c:v>
                </c:pt>
                <c:pt idx="908">
                  <c:v>1.7950199999999999E-2</c:v>
                </c:pt>
                <c:pt idx="909">
                  <c:v>1.7878000000000002E-2</c:v>
                </c:pt>
                <c:pt idx="910">
                  <c:v>1.78059E-2</c:v>
                </c:pt>
                <c:pt idx="911">
                  <c:v>1.7733700000000002E-2</c:v>
                </c:pt>
                <c:pt idx="912">
                  <c:v>1.76394E-2</c:v>
                </c:pt>
                <c:pt idx="913">
                  <c:v>1.75429E-2</c:v>
                </c:pt>
                <c:pt idx="914">
                  <c:v>1.7446400000000001E-2</c:v>
                </c:pt>
                <c:pt idx="915">
                  <c:v>1.7350000000000001E-2</c:v>
                </c:pt>
                <c:pt idx="916">
                  <c:v>1.7253500000000001E-2</c:v>
                </c:pt>
                <c:pt idx="917">
                  <c:v>1.7156999999999999E-2</c:v>
                </c:pt>
                <c:pt idx="918">
                  <c:v>1.7060499999999999E-2</c:v>
                </c:pt>
                <c:pt idx="919">
                  <c:v>1.6964099999999999E-2</c:v>
                </c:pt>
                <c:pt idx="920">
                  <c:v>1.68676E-2</c:v>
                </c:pt>
                <c:pt idx="921">
                  <c:v>1.6771100000000001E-2</c:v>
                </c:pt>
                <c:pt idx="922">
                  <c:v>1.6674600000000001E-2</c:v>
                </c:pt>
                <c:pt idx="923">
                  <c:v>1.6578200000000001E-2</c:v>
                </c:pt>
                <c:pt idx="924">
                  <c:v>1.6481699999999998E-2</c:v>
                </c:pt>
                <c:pt idx="925">
                  <c:v>1.6385199999999999E-2</c:v>
                </c:pt>
                <c:pt idx="926">
                  <c:v>1.6288799999999999E-2</c:v>
                </c:pt>
                <c:pt idx="927">
                  <c:v>1.61923E-2</c:v>
                </c:pt>
                <c:pt idx="928">
                  <c:v>1.6069799999999999E-2</c:v>
                </c:pt>
                <c:pt idx="929">
                  <c:v>1.5927400000000001E-2</c:v>
                </c:pt>
                <c:pt idx="930">
                  <c:v>1.5784900000000001E-2</c:v>
                </c:pt>
                <c:pt idx="931">
                  <c:v>1.56425E-2</c:v>
                </c:pt>
                <c:pt idx="932">
                  <c:v>1.55E-2</c:v>
                </c:pt>
                <c:pt idx="933">
                  <c:v>1.5357600000000001E-2</c:v>
                </c:pt>
                <c:pt idx="934">
                  <c:v>1.52152E-2</c:v>
                </c:pt>
                <c:pt idx="935">
                  <c:v>1.50727E-2</c:v>
                </c:pt>
                <c:pt idx="936">
                  <c:v>1.4930300000000001E-2</c:v>
                </c:pt>
                <c:pt idx="937">
                  <c:v>1.47878E-2</c:v>
                </c:pt>
                <c:pt idx="938">
                  <c:v>1.4645399999999999E-2</c:v>
                </c:pt>
                <c:pt idx="939">
                  <c:v>1.4503E-2</c:v>
                </c:pt>
                <c:pt idx="940">
                  <c:v>1.43605E-2</c:v>
                </c:pt>
                <c:pt idx="941">
                  <c:v>1.4218099999999999E-2</c:v>
                </c:pt>
                <c:pt idx="942">
                  <c:v>1.40716E-2</c:v>
                </c:pt>
                <c:pt idx="943">
                  <c:v>1.38815E-2</c:v>
                </c:pt>
                <c:pt idx="944">
                  <c:v>1.36913E-2</c:v>
                </c:pt>
                <c:pt idx="945">
                  <c:v>1.35012E-2</c:v>
                </c:pt>
                <c:pt idx="946">
                  <c:v>1.3311099999999999E-2</c:v>
                </c:pt>
                <c:pt idx="947">
                  <c:v>1.3121000000000001E-2</c:v>
                </c:pt>
                <c:pt idx="948">
                  <c:v>1.29309E-2</c:v>
                </c:pt>
                <c:pt idx="949">
                  <c:v>1.2740700000000001E-2</c:v>
                </c:pt>
                <c:pt idx="950">
                  <c:v>1.25506E-2</c:v>
                </c:pt>
                <c:pt idx="951">
                  <c:v>1.23605E-2</c:v>
                </c:pt>
                <c:pt idx="952">
                  <c:v>1.21704E-2</c:v>
                </c:pt>
                <c:pt idx="953">
                  <c:v>1.1980299999999999E-2</c:v>
                </c:pt>
                <c:pt idx="954">
                  <c:v>1.17901E-2</c:v>
                </c:pt>
                <c:pt idx="955">
                  <c:v>1.15902E-2</c:v>
                </c:pt>
                <c:pt idx="956">
                  <c:v>1.1361599999999999E-2</c:v>
                </c:pt>
                <c:pt idx="957">
                  <c:v>1.1133000000000001E-2</c:v>
                </c:pt>
                <c:pt idx="958">
                  <c:v>1.09044E-2</c:v>
                </c:pt>
                <c:pt idx="959">
                  <c:v>1.0675799999999999E-2</c:v>
                </c:pt>
                <c:pt idx="960">
                  <c:v>1.04472E-2</c:v>
                </c:pt>
                <c:pt idx="961">
                  <c:v>1.02186E-2</c:v>
                </c:pt>
                <c:pt idx="962">
                  <c:v>9.9900400000000004E-3</c:v>
                </c:pt>
                <c:pt idx="963">
                  <c:v>9.7614399999999997E-3</c:v>
                </c:pt>
                <c:pt idx="964">
                  <c:v>9.5328500000000007E-3</c:v>
                </c:pt>
                <c:pt idx="965">
                  <c:v>9.30426E-3</c:v>
                </c:pt>
                <c:pt idx="966">
                  <c:v>9.0756699999999992E-3</c:v>
                </c:pt>
                <c:pt idx="967">
                  <c:v>8.8265300000000008E-3</c:v>
                </c:pt>
                <c:pt idx="968">
                  <c:v>8.5748899999999999E-3</c:v>
                </c:pt>
                <c:pt idx="969">
                  <c:v>8.3232400000000008E-3</c:v>
                </c:pt>
                <c:pt idx="970">
                  <c:v>8.07159E-3</c:v>
                </c:pt>
                <c:pt idx="971">
                  <c:v>7.8199399999999992E-3</c:v>
                </c:pt>
                <c:pt idx="972">
                  <c:v>7.5683E-3</c:v>
                </c:pt>
                <c:pt idx="973">
                  <c:v>7.31666E-3</c:v>
                </c:pt>
                <c:pt idx="974">
                  <c:v>7.06501E-3</c:v>
                </c:pt>
                <c:pt idx="975">
                  <c:v>6.81337E-3</c:v>
                </c:pt>
                <c:pt idx="976">
                  <c:v>6.5617200000000001E-3</c:v>
                </c:pt>
                <c:pt idx="977">
                  <c:v>6.3028099999999998E-3</c:v>
                </c:pt>
                <c:pt idx="978">
                  <c:v>6.0423300000000003E-3</c:v>
                </c:pt>
                <c:pt idx="979">
                  <c:v>5.7818699999999997E-3</c:v>
                </c:pt>
                <c:pt idx="980">
                  <c:v>5.5214000000000001E-3</c:v>
                </c:pt>
                <c:pt idx="981">
                  <c:v>5.2609199999999997E-3</c:v>
                </c:pt>
                <c:pt idx="982">
                  <c:v>5.00045E-3</c:v>
                </c:pt>
                <c:pt idx="983">
                  <c:v>4.7399699999999996E-3</c:v>
                </c:pt>
                <c:pt idx="984">
                  <c:v>4.4795E-3</c:v>
                </c:pt>
                <c:pt idx="985">
                  <c:v>4.2190400000000003E-3</c:v>
                </c:pt>
                <c:pt idx="986">
                  <c:v>3.9625299999999997E-3</c:v>
                </c:pt>
                <c:pt idx="987">
                  <c:v>3.70645E-3</c:v>
                </c:pt>
                <c:pt idx="988">
                  <c:v>3.4503699999999999E-3</c:v>
                </c:pt>
                <c:pt idx="989">
                  <c:v>3.1942899999999998E-3</c:v>
                </c:pt>
                <c:pt idx="990">
                  <c:v>2.9382000000000002E-3</c:v>
                </c:pt>
                <c:pt idx="991">
                  <c:v>2.68214E-3</c:v>
                </c:pt>
                <c:pt idx="992">
                  <c:v>2.4260499999999999E-3</c:v>
                </c:pt>
                <c:pt idx="993">
                  <c:v>2.1700399999999998E-3</c:v>
                </c:pt>
                <c:pt idx="994">
                  <c:v>1.9935E-3</c:v>
                </c:pt>
                <c:pt idx="995">
                  <c:v>1.8169600000000001E-3</c:v>
                </c:pt>
                <c:pt idx="996">
                  <c:v>1.6404200000000001E-3</c:v>
                </c:pt>
                <c:pt idx="997">
                  <c:v>1.4638800000000001E-3</c:v>
                </c:pt>
                <c:pt idx="998">
                  <c:v>1.2873400000000001E-3</c:v>
                </c:pt>
                <c:pt idx="999">
                  <c:v>1.1107999999999999E-3</c:v>
                </c:pt>
                <c:pt idx="1000">
                  <c:v>0</c:v>
                </c:pt>
              </c:numCache>
            </c:numRef>
          </c:val>
          <c:smooth val="0"/>
          <c:extLst>
            <c:ext xmlns:c16="http://schemas.microsoft.com/office/drawing/2014/chart" uri="{C3380CC4-5D6E-409C-BE32-E72D297353CC}">
              <c16:uniqueId val="{00000001-E669-48D1-8E0A-E77728195864}"/>
            </c:ext>
          </c:extLst>
        </c:ser>
        <c:ser>
          <c:idx val="5"/>
          <c:order val="5"/>
          <c:tx>
            <c:v>6.5s</c:v>
          </c:tx>
          <c:spPr>
            <a:ln w="28575" cap="rnd">
              <a:solidFill>
                <a:schemeClr val="accent6"/>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'[1]U-1m'!$D$2:$D$1002</c:f>
              <c:numCache>
                <c:formatCode>General</c:formatCode>
                <c:ptCount val="1001"/>
                <c:pt idx="0">
                  <c:v>0</c:v>
                </c:pt>
                <c:pt idx="1">
                  <c:v>1.09165E-3</c:v>
                </c:pt>
                <c:pt idx="2">
                  <c:v>1.26501E-3</c:v>
                </c:pt>
                <c:pt idx="3">
                  <c:v>1.43838E-3</c:v>
                </c:pt>
                <c:pt idx="4">
                  <c:v>1.61174E-3</c:v>
                </c:pt>
                <c:pt idx="5">
                  <c:v>1.7851099999999999E-3</c:v>
                </c:pt>
                <c:pt idx="6">
                  <c:v>1.9584799999999999E-3</c:v>
                </c:pt>
                <c:pt idx="7">
                  <c:v>2.1318499999999998E-3</c:v>
                </c:pt>
                <c:pt idx="8">
                  <c:v>2.3831600000000001E-3</c:v>
                </c:pt>
                <c:pt idx="9">
                  <c:v>2.6345299999999999E-3</c:v>
                </c:pt>
                <c:pt idx="10">
                  <c:v>2.8858899999999999E-3</c:v>
                </c:pt>
                <c:pt idx="11">
                  <c:v>3.1372599999999998E-3</c:v>
                </c:pt>
                <c:pt idx="12">
                  <c:v>3.3886300000000001E-3</c:v>
                </c:pt>
                <c:pt idx="13">
                  <c:v>3.6399900000000001E-3</c:v>
                </c:pt>
                <c:pt idx="14">
                  <c:v>3.89136E-3</c:v>
                </c:pt>
                <c:pt idx="15">
                  <c:v>4.14314E-3</c:v>
                </c:pt>
                <c:pt idx="16">
                  <c:v>4.3986700000000004E-3</c:v>
                </c:pt>
                <c:pt idx="17">
                  <c:v>4.6542199999999997E-3</c:v>
                </c:pt>
                <c:pt idx="18">
                  <c:v>4.90976E-3</c:v>
                </c:pt>
                <c:pt idx="19">
                  <c:v>5.1653000000000003E-3</c:v>
                </c:pt>
                <c:pt idx="20">
                  <c:v>5.4208499999999996E-3</c:v>
                </c:pt>
                <c:pt idx="21">
                  <c:v>5.6763899999999999E-3</c:v>
                </c:pt>
                <c:pt idx="22">
                  <c:v>5.9319300000000002E-3</c:v>
                </c:pt>
                <c:pt idx="23">
                  <c:v>6.1874699999999996E-3</c:v>
                </c:pt>
                <c:pt idx="24">
                  <c:v>6.4414900000000002E-3</c:v>
                </c:pt>
                <c:pt idx="25">
                  <c:v>6.6883899999999998E-3</c:v>
                </c:pt>
                <c:pt idx="26">
                  <c:v>6.9352900000000002E-3</c:v>
                </c:pt>
                <c:pt idx="27">
                  <c:v>7.1821999999999997E-3</c:v>
                </c:pt>
                <c:pt idx="28">
                  <c:v>7.4290900000000002E-3</c:v>
                </c:pt>
                <c:pt idx="29">
                  <c:v>7.6759899999999997E-3</c:v>
                </c:pt>
                <c:pt idx="30">
                  <c:v>7.9229000000000001E-3</c:v>
                </c:pt>
                <c:pt idx="31">
                  <c:v>8.1697999999999996E-3</c:v>
                </c:pt>
                <c:pt idx="32">
                  <c:v>8.4166999999999992E-3</c:v>
                </c:pt>
                <c:pt idx="33">
                  <c:v>8.6636100000000004E-3</c:v>
                </c:pt>
                <c:pt idx="34">
                  <c:v>8.9080800000000005E-3</c:v>
                </c:pt>
                <c:pt idx="35">
                  <c:v>9.1326600000000008E-3</c:v>
                </c:pt>
                <c:pt idx="36">
                  <c:v>9.3572399999999993E-3</c:v>
                </c:pt>
                <c:pt idx="37">
                  <c:v>9.5818199999999996E-3</c:v>
                </c:pt>
                <c:pt idx="38">
                  <c:v>9.8063899999999999E-3</c:v>
                </c:pt>
                <c:pt idx="39">
                  <c:v>1.0031E-2</c:v>
                </c:pt>
                <c:pt idx="40">
                  <c:v>1.0255500000000001E-2</c:v>
                </c:pt>
                <c:pt idx="41">
                  <c:v>1.0480099999999999E-2</c:v>
                </c:pt>
                <c:pt idx="42">
                  <c:v>1.0704699999999999E-2</c:v>
                </c:pt>
                <c:pt idx="43">
                  <c:v>1.0929299999999999E-2</c:v>
                </c:pt>
                <c:pt idx="44">
                  <c:v>1.11539E-2</c:v>
                </c:pt>
                <c:pt idx="45">
                  <c:v>1.13784E-2</c:v>
                </c:pt>
                <c:pt idx="46">
                  <c:v>1.15754E-2</c:v>
                </c:pt>
                <c:pt idx="47">
                  <c:v>1.17628E-2</c:v>
                </c:pt>
                <c:pt idx="48">
                  <c:v>1.1950300000000001E-2</c:v>
                </c:pt>
                <c:pt idx="49">
                  <c:v>1.21377E-2</c:v>
                </c:pt>
                <c:pt idx="50">
                  <c:v>1.23252E-2</c:v>
                </c:pt>
                <c:pt idx="51">
                  <c:v>1.25126E-2</c:v>
                </c:pt>
                <c:pt idx="52">
                  <c:v>1.2699999999999999E-2</c:v>
                </c:pt>
                <c:pt idx="53">
                  <c:v>1.28875E-2</c:v>
                </c:pt>
                <c:pt idx="54">
                  <c:v>1.30749E-2</c:v>
                </c:pt>
                <c:pt idx="55">
                  <c:v>1.3262400000000001E-2</c:v>
                </c:pt>
                <c:pt idx="56">
                  <c:v>1.34498E-2</c:v>
                </c:pt>
                <c:pt idx="57">
                  <c:v>1.36373E-2</c:v>
                </c:pt>
                <c:pt idx="58">
                  <c:v>1.3824700000000001E-2</c:v>
                </c:pt>
                <c:pt idx="59">
                  <c:v>1.3970099999999999E-2</c:v>
                </c:pt>
                <c:pt idx="60">
                  <c:v>1.41116E-2</c:v>
                </c:pt>
                <c:pt idx="61">
                  <c:v>1.4253099999999999E-2</c:v>
                </c:pt>
                <c:pt idx="62">
                  <c:v>1.43946E-2</c:v>
                </c:pt>
                <c:pt idx="63">
                  <c:v>1.45361E-2</c:v>
                </c:pt>
                <c:pt idx="64">
                  <c:v>1.4677600000000001E-2</c:v>
                </c:pt>
                <c:pt idx="65">
                  <c:v>1.4819000000000001E-2</c:v>
                </c:pt>
                <c:pt idx="66">
                  <c:v>1.49605E-2</c:v>
                </c:pt>
                <c:pt idx="67">
                  <c:v>1.5102000000000001E-2</c:v>
                </c:pt>
                <c:pt idx="68">
                  <c:v>1.52435E-2</c:v>
                </c:pt>
                <c:pt idx="69">
                  <c:v>1.5384999999999999E-2</c:v>
                </c:pt>
                <c:pt idx="70">
                  <c:v>1.55265E-2</c:v>
                </c:pt>
                <c:pt idx="71">
                  <c:v>1.5668000000000001E-2</c:v>
                </c:pt>
                <c:pt idx="72">
                  <c:v>1.5809500000000001E-2</c:v>
                </c:pt>
                <c:pt idx="73">
                  <c:v>1.59317E-2</c:v>
                </c:pt>
                <c:pt idx="74">
                  <c:v>1.6028799999999999E-2</c:v>
                </c:pt>
                <c:pt idx="75">
                  <c:v>1.6125899999999999E-2</c:v>
                </c:pt>
                <c:pt idx="76">
                  <c:v>1.6223100000000001E-2</c:v>
                </c:pt>
                <c:pt idx="77">
                  <c:v>1.63202E-2</c:v>
                </c:pt>
                <c:pt idx="78">
                  <c:v>1.6417299999999999E-2</c:v>
                </c:pt>
                <c:pt idx="79">
                  <c:v>1.6514399999999999E-2</c:v>
                </c:pt>
                <c:pt idx="80">
                  <c:v>1.6611500000000001E-2</c:v>
                </c:pt>
                <c:pt idx="81">
                  <c:v>1.6708600000000001E-2</c:v>
                </c:pt>
                <c:pt idx="82">
                  <c:v>1.6805799999999999E-2</c:v>
                </c:pt>
                <c:pt idx="83">
                  <c:v>1.6902899999999998E-2</c:v>
                </c:pt>
                <c:pt idx="84">
                  <c:v>1.7000000000000001E-2</c:v>
                </c:pt>
                <c:pt idx="85">
                  <c:v>1.70971E-2</c:v>
                </c:pt>
                <c:pt idx="86">
                  <c:v>1.71942E-2</c:v>
                </c:pt>
                <c:pt idx="87">
                  <c:v>1.7291299999999999E-2</c:v>
                </c:pt>
                <c:pt idx="88">
                  <c:v>1.7388399999999998E-2</c:v>
                </c:pt>
                <c:pt idx="89">
                  <c:v>1.7483499999999999E-2</c:v>
                </c:pt>
                <c:pt idx="90">
                  <c:v>1.75576E-2</c:v>
                </c:pt>
                <c:pt idx="91">
                  <c:v>1.76317E-2</c:v>
                </c:pt>
                <c:pt idx="92">
                  <c:v>1.7705800000000001E-2</c:v>
                </c:pt>
                <c:pt idx="93">
                  <c:v>1.7779900000000001E-2</c:v>
                </c:pt>
                <c:pt idx="94">
                  <c:v>1.7853999999999998E-2</c:v>
                </c:pt>
                <c:pt idx="95">
                  <c:v>1.7928099999999999E-2</c:v>
                </c:pt>
                <c:pt idx="96">
                  <c:v>1.8002199999999999E-2</c:v>
                </c:pt>
                <c:pt idx="97">
                  <c:v>1.80763E-2</c:v>
                </c:pt>
                <c:pt idx="98">
                  <c:v>1.81505E-2</c:v>
                </c:pt>
                <c:pt idx="99">
                  <c:v>1.8224600000000001E-2</c:v>
                </c:pt>
                <c:pt idx="100">
                  <c:v>1.8298700000000001E-2</c:v>
                </c:pt>
                <c:pt idx="101">
                  <c:v>1.8372800000000002E-2</c:v>
                </c:pt>
                <c:pt idx="102">
                  <c:v>1.8446899999999999E-2</c:v>
                </c:pt>
                <c:pt idx="103">
                  <c:v>1.8520999999999999E-2</c:v>
                </c:pt>
                <c:pt idx="104">
                  <c:v>1.85951E-2</c:v>
                </c:pt>
                <c:pt idx="105">
                  <c:v>1.86692E-2</c:v>
                </c:pt>
                <c:pt idx="106">
                  <c:v>1.8743300000000001E-2</c:v>
                </c:pt>
                <c:pt idx="107">
                  <c:v>1.8817400000000001E-2</c:v>
                </c:pt>
                <c:pt idx="108">
                  <c:v>1.8889599999999999E-2</c:v>
                </c:pt>
                <c:pt idx="109">
                  <c:v>1.89608E-2</c:v>
                </c:pt>
                <c:pt idx="110">
                  <c:v>1.9032E-2</c:v>
                </c:pt>
                <c:pt idx="111">
                  <c:v>1.9103100000000001E-2</c:v>
                </c:pt>
                <c:pt idx="112">
                  <c:v>1.9174299999999998E-2</c:v>
                </c:pt>
                <c:pt idx="113">
                  <c:v>1.9245499999999999E-2</c:v>
                </c:pt>
                <c:pt idx="114">
                  <c:v>1.93166E-2</c:v>
                </c:pt>
                <c:pt idx="115">
                  <c:v>1.93878E-2</c:v>
                </c:pt>
                <c:pt idx="116">
                  <c:v>1.9459000000000001E-2</c:v>
                </c:pt>
                <c:pt idx="117">
                  <c:v>1.9530100000000002E-2</c:v>
                </c:pt>
                <c:pt idx="118">
                  <c:v>1.9601299999999999E-2</c:v>
                </c:pt>
                <c:pt idx="119">
                  <c:v>1.9672499999999999E-2</c:v>
                </c:pt>
                <c:pt idx="120">
                  <c:v>1.97436E-2</c:v>
                </c:pt>
                <c:pt idx="121">
                  <c:v>1.98148E-2</c:v>
                </c:pt>
                <c:pt idx="122">
                  <c:v>1.9885900000000001E-2</c:v>
                </c:pt>
                <c:pt idx="123">
                  <c:v>1.9957099999999998E-2</c:v>
                </c:pt>
                <c:pt idx="124">
                  <c:v>2.0028299999999999E-2</c:v>
                </c:pt>
                <c:pt idx="125">
                  <c:v>2.00994E-2</c:v>
                </c:pt>
                <c:pt idx="126">
                  <c:v>2.01706E-2</c:v>
                </c:pt>
                <c:pt idx="127">
                  <c:v>2.0241800000000001E-2</c:v>
                </c:pt>
                <c:pt idx="128">
                  <c:v>2.0312899999999998E-2</c:v>
                </c:pt>
                <c:pt idx="129">
                  <c:v>2.0377599999999999E-2</c:v>
                </c:pt>
                <c:pt idx="130">
                  <c:v>2.0440900000000001E-2</c:v>
                </c:pt>
                <c:pt idx="131">
                  <c:v>2.0504100000000001E-2</c:v>
                </c:pt>
                <c:pt idx="132">
                  <c:v>2.05673E-2</c:v>
                </c:pt>
                <c:pt idx="133">
                  <c:v>2.06305E-2</c:v>
                </c:pt>
                <c:pt idx="134">
                  <c:v>2.0693699999999999E-2</c:v>
                </c:pt>
                <c:pt idx="135">
                  <c:v>2.0757000000000001E-2</c:v>
                </c:pt>
                <c:pt idx="136">
                  <c:v>2.0820200000000001E-2</c:v>
                </c:pt>
                <c:pt idx="137">
                  <c:v>2.08834E-2</c:v>
                </c:pt>
                <c:pt idx="138">
                  <c:v>2.0946599999999999E-2</c:v>
                </c:pt>
                <c:pt idx="139">
                  <c:v>2.1009799999999999E-2</c:v>
                </c:pt>
                <c:pt idx="140">
                  <c:v>2.1073100000000001E-2</c:v>
                </c:pt>
                <c:pt idx="141">
                  <c:v>2.11363E-2</c:v>
                </c:pt>
                <c:pt idx="142">
                  <c:v>2.11995E-2</c:v>
                </c:pt>
                <c:pt idx="143">
                  <c:v>2.1262699999999999E-2</c:v>
                </c:pt>
                <c:pt idx="144">
                  <c:v>2.1326000000000001E-2</c:v>
                </c:pt>
                <c:pt idx="145">
                  <c:v>2.1389200000000001E-2</c:v>
                </c:pt>
                <c:pt idx="146">
                  <c:v>2.14524E-2</c:v>
                </c:pt>
                <c:pt idx="147">
                  <c:v>2.1515599999999999E-2</c:v>
                </c:pt>
                <c:pt idx="148">
                  <c:v>2.1578799999999999E-2</c:v>
                </c:pt>
                <c:pt idx="149">
                  <c:v>2.1642100000000001E-2</c:v>
                </c:pt>
                <c:pt idx="150">
                  <c:v>2.17053E-2</c:v>
                </c:pt>
                <c:pt idx="151">
                  <c:v>2.17685E-2</c:v>
                </c:pt>
                <c:pt idx="152">
                  <c:v>2.18268E-2</c:v>
                </c:pt>
                <c:pt idx="153">
                  <c:v>2.18741E-2</c:v>
                </c:pt>
                <c:pt idx="154">
                  <c:v>2.1921300000000001E-2</c:v>
                </c:pt>
                <c:pt idx="155">
                  <c:v>2.1968600000000001E-2</c:v>
                </c:pt>
                <c:pt idx="156">
                  <c:v>2.2015799999999999E-2</c:v>
                </c:pt>
                <c:pt idx="157">
                  <c:v>2.2063099999999999E-2</c:v>
                </c:pt>
                <c:pt idx="158">
                  <c:v>2.2110299999999999E-2</c:v>
                </c:pt>
                <c:pt idx="159">
                  <c:v>2.21575E-2</c:v>
                </c:pt>
                <c:pt idx="160">
                  <c:v>2.22048E-2</c:v>
                </c:pt>
                <c:pt idx="161">
                  <c:v>2.2252000000000001E-2</c:v>
                </c:pt>
                <c:pt idx="162">
                  <c:v>2.2299300000000001E-2</c:v>
                </c:pt>
                <c:pt idx="163">
                  <c:v>2.2346499999999998E-2</c:v>
                </c:pt>
                <c:pt idx="164">
                  <c:v>2.2393799999999998E-2</c:v>
                </c:pt>
                <c:pt idx="165">
                  <c:v>2.2440999999999999E-2</c:v>
                </c:pt>
                <c:pt idx="166">
                  <c:v>2.2488299999999999E-2</c:v>
                </c:pt>
                <c:pt idx="167">
                  <c:v>2.25355E-2</c:v>
                </c:pt>
                <c:pt idx="168">
                  <c:v>2.25828E-2</c:v>
                </c:pt>
                <c:pt idx="169">
                  <c:v>2.2630000000000001E-2</c:v>
                </c:pt>
                <c:pt idx="170">
                  <c:v>2.2677300000000001E-2</c:v>
                </c:pt>
                <c:pt idx="171">
                  <c:v>2.2724500000000002E-2</c:v>
                </c:pt>
                <c:pt idx="172">
                  <c:v>2.2771699999999999E-2</c:v>
                </c:pt>
                <c:pt idx="173">
                  <c:v>2.2818999999999999E-2</c:v>
                </c:pt>
                <c:pt idx="174">
                  <c:v>2.28662E-2</c:v>
                </c:pt>
                <c:pt idx="175">
                  <c:v>2.29135E-2</c:v>
                </c:pt>
                <c:pt idx="176">
                  <c:v>2.2960700000000001E-2</c:v>
                </c:pt>
                <c:pt idx="177">
                  <c:v>2.3008000000000001E-2</c:v>
                </c:pt>
                <c:pt idx="178">
                  <c:v>2.3055200000000001E-2</c:v>
                </c:pt>
                <c:pt idx="179">
                  <c:v>2.3088899999999999E-2</c:v>
                </c:pt>
                <c:pt idx="180">
                  <c:v>2.31186E-2</c:v>
                </c:pt>
                <c:pt idx="181">
                  <c:v>2.31483E-2</c:v>
                </c:pt>
                <c:pt idx="182">
                  <c:v>2.3178000000000001E-2</c:v>
                </c:pt>
                <c:pt idx="183">
                  <c:v>2.3207599999999998E-2</c:v>
                </c:pt>
                <c:pt idx="184">
                  <c:v>2.3237299999999999E-2</c:v>
                </c:pt>
                <c:pt idx="185">
                  <c:v>2.3266999999999999E-2</c:v>
                </c:pt>
                <c:pt idx="186">
                  <c:v>2.32967E-2</c:v>
                </c:pt>
                <c:pt idx="187">
                  <c:v>2.3326400000000001E-2</c:v>
                </c:pt>
                <c:pt idx="188">
                  <c:v>2.3356100000000001E-2</c:v>
                </c:pt>
                <c:pt idx="189">
                  <c:v>2.3385800000000002E-2</c:v>
                </c:pt>
                <c:pt idx="190">
                  <c:v>2.3415399999999999E-2</c:v>
                </c:pt>
                <c:pt idx="191">
                  <c:v>2.34451E-2</c:v>
                </c:pt>
                <c:pt idx="192">
                  <c:v>2.3474800000000001E-2</c:v>
                </c:pt>
                <c:pt idx="193">
                  <c:v>2.3504500000000001E-2</c:v>
                </c:pt>
                <c:pt idx="194">
                  <c:v>2.3534200000000002E-2</c:v>
                </c:pt>
                <c:pt idx="195">
                  <c:v>2.3563899999999999E-2</c:v>
                </c:pt>
                <c:pt idx="196">
                  <c:v>2.3593599999999999E-2</c:v>
                </c:pt>
                <c:pt idx="197">
                  <c:v>2.36232E-2</c:v>
                </c:pt>
                <c:pt idx="198">
                  <c:v>2.3652900000000001E-2</c:v>
                </c:pt>
                <c:pt idx="199">
                  <c:v>2.3682600000000002E-2</c:v>
                </c:pt>
                <c:pt idx="200">
                  <c:v>2.3712299999999999E-2</c:v>
                </c:pt>
                <c:pt idx="201">
                  <c:v>2.3741999999999999E-2</c:v>
                </c:pt>
                <c:pt idx="202">
                  <c:v>2.37717E-2</c:v>
                </c:pt>
                <c:pt idx="203">
                  <c:v>2.38014E-2</c:v>
                </c:pt>
                <c:pt idx="204">
                  <c:v>2.3831000000000001E-2</c:v>
                </c:pt>
                <c:pt idx="205">
                  <c:v>2.3860699999999999E-2</c:v>
                </c:pt>
                <c:pt idx="206">
                  <c:v>2.3890399999999999E-2</c:v>
                </c:pt>
                <c:pt idx="207">
                  <c:v>2.39201E-2</c:v>
                </c:pt>
                <c:pt idx="208">
                  <c:v>2.39498E-2</c:v>
                </c:pt>
                <c:pt idx="209">
                  <c:v>2.3963999999999999E-2</c:v>
                </c:pt>
                <c:pt idx="210">
                  <c:v>2.3974800000000001E-2</c:v>
                </c:pt>
                <c:pt idx="211">
                  <c:v>2.3985599999999999E-2</c:v>
                </c:pt>
                <c:pt idx="212">
                  <c:v>2.3996400000000001E-2</c:v>
                </c:pt>
                <c:pt idx="213">
                  <c:v>2.4007199999999999E-2</c:v>
                </c:pt>
                <c:pt idx="214">
                  <c:v>2.4018000000000001E-2</c:v>
                </c:pt>
                <c:pt idx="215">
                  <c:v>2.4028799999999999E-2</c:v>
                </c:pt>
                <c:pt idx="216">
                  <c:v>2.4039700000000001E-2</c:v>
                </c:pt>
                <c:pt idx="217">
                  <c:v>2.4050499999999999E-2</c:v>
                </c:pt>
                <c:pt idx="218">
                  <c:v>2.4061300000000001E-2</c:v>
                </c:pt>
                <c:pt idx="219">
                  <c:v>2.4072099999999999E-2</c:v>
                </c:pt>
                <c:pt idx="220">
                  <c:v>2.4082900000000001E-2</c:v>
                </c:pt>
                <c:pt idx="221">
                  <c:v>2.4093699999999999E-2</c:v>
                </c:pt>
                <c:pt idx="222">
                  <c:v>2.4104500000000001E-2</c:v>
                </c:pt>
                <c:pt idx="223">
                  <c:v>2.4115299999999999E-2</c:v>
                </c:pt>
                <c:pt idx="224">
                  <c:v>2.4126100000000001E-2</c:v>
                </c:pt>
                <c:pt idx="225">
                  <c:v>2.4136999999999999E-2</c:v>
                </c:pt>
                <c:pt idx="226">
                  <c:v>2.4147800000000001E-2</c:v>
                </c:pt>
                <c:pt idx="227">
                  <c:v>2.4158599999999999E-2</c:v>
                </c:pt>
                <c:pt idx="228">
                  <c:v>2.4169400000000001E-2</c:v>
                </c:pt>
                <c:pt idx="229">
                  <c:v>2.4180199999999999E-2</c:v>
                </c:pt>
                <c:pt idx="230">
                  <c:v>2.4191000000000001E-2</c:v>
                </c:pt>
                <c:pt idx="231">
                  <c:v>2.4201799999999999E-2</c:v>
                </c:pt>
                <c:pt idx="232">
                  <c:v>2.4212600000000001E-2</c:v>
                </c:pt>
                <c:pt idx="233">
                  <c:v>2.4223499999999999E-2</c:v>
                </c:pt>
                <c:pt idx="234">
                  <c:v>2.42343E-2</c:v>
                </c:pt>
                <c:pt idx="235">
                  <c:v>2.4245099999999999E-2</c:v>
                </c:pt>
                <c:pt idx="236">
                  <c:v>2.42559E-2</c:v>
                </c:pt>
                <c:pt idx="237">
                  <c:v>2.4266699999999999E-2</c:v>
                </c:pt>
                <c:pt idx="238">
                  <c:v>2.42775E-2</c:v>
                </c:pt>
                <c:pt idx="239">
                  <c:v>2.4288299999999999E-2</c:v>
                </c:pt>
                <c:pt idx="240">
                  <c:v>2.4299100000000001E-2</c:v>
                </c:pt>
                <c:pt idx="241">
                  <c:v>2.4309899999999999E-2</c:v>
                </c:pt>
                <c:pt idx="242">
                  <c:v>2.4320499999999998E-2</c:v>
                </c:pt>
                <c:pt idx="243">
                  <c:v>2.4312500000000001E-2</c:v>
                </c:pt>
                <c:pt idx="244">
                  <c:v>2.43044E-2</c:v>
                </c:pt>
                <c:pt idx="245">
                  <c:v>2.4296399999999999E-2</c:v>
                </c:pt>
                <c:pt idx="246">
                  <c:v>2.4288299999999999E-2</c:v>
                </c:pt>
                <c:pt idx="247">
                  <c:v>2.4280300000000001E-2</c:v>
                </c:pt>
                <c:pt idx="248">
                  <c:v>2.4272200000000001E-2</c:v>
                </c:pt>
                <c:pt idx="249">
                  <c:v>2.42642E-2</c:v>
                </c:pt>
                <c:pt idx="250">
                  <c:v>2.4256099999999999E-2</c:v>
                </c:pt>
                <c:pt idx="251">
                  <c:v>2.4248100000000002E-2</c:v>
                </c:pt>
                <c:pt idx="252">
                  <c:v>2.4240000000000001E-2</c:v>
                </c:pt>
                <c:pt idx="253">
                  <c:v>2.4232E-2</c:v>
                </c:pt>
                <c:pt idx="254">
                  <c:v>2.42239E-2</c:v>
                </c:pt>
                <c:pt idx="255">
                  <c:v>2.4215899999999999E-2</c:v>
                </c:pt>
                <c:pt idx="256">
                  <c:v>2.4207800000000002E-2</c:v>
                </c:pt>
                <c:pt idx="257">
                  <c:v>2.41998E-2</c:v>
                </c:pt>
                <c:pt idx="258">
                  <c:v>2.41917E-2</c:v>
                </c:pt>
                <c:pt idx="259">
                  <c:v>2.4183699999999999E-2</c:v>
                </c:pt>
                <c:pt idx="260">
                  <c:v>2.4175599999999998E-2</c:v>
                </c:pt>
                <c:pt idx="261">
                  <c:v>2.4167600000000001E-2</c:v>
                </c:pt>
                <c:pt idx="262">
                  <c:v>2.41595E-2</c:v>
                </c:pt>
                <c:pt idx="263">
                  <c:v>2.4151499999999999E-2</c:v>
                </c:pt>
                <c:pt idx="264">
                  <c:v>2.4143399999999999E-2</c:v>
                </c:pt>
                <c:pt idx="265">
                  <c:v>2.4135400000000001E-2</c:v>
                </c:pt>
                <c:pt idx="266">
                  <c:v>2.4127300000000001E-2</c:v>
                </c:pt>
                <c:pt idx="267">
                  <c:v>2.41193E-2</c:v>
                </c:pt>
                <c:pt idx="268">
                  <c:v>2.4111199999999999E-2</c:v>
                </c:pt>
                <c:pt idx="269">
                  <c:v>2.4103200000000002E-2</c:v>
                </c:pt>
                <c:pt idx="270">
                  <c:v>2.4095100000000001E-2</c:v>
                </c:pt>
                <c:pt idx="271">
                  <c:v>2.40871E-2</c:v>
                </c:pt>
                <c:pt idx="272">
                  <c:v>2.4079E-2</c:v>
                </c:pt>
                <c:pt idx="273">
                  <c:v>2.4070999999999999E-2</c:v>
                </c:pt>
                <c:pt idx="274">
                  <c:v>2.4062900000000002E-2</c:v>
                </c:pt>
                <c:pt idx="275">
                  <c:v>2.4054900000000001E-2</c:v>
                </c:pt>
                <c:pt idx="276">
                  <c:v>2.40468E-2</c:v>
                </c:pt>
                <c:pt idx="277">
                  <c:v>2.4038799999999999E-2</c:v>
                </c:pt>
                <c:pt idx="278">
                  <c:v>2.4030699999999999E-2</c:v>
                </c:pt>
                <c:pt idx="279">
                  <c:v>2.4022700000000001E-2</c:v>
                </c:pt>
                <c:pt idx="280">
                  <c:v>2.4014600000000001E-2</c:v>
                </c:pt>
                <c:pt idx="281">
                  <c:v>2.3991700000000001E-2</c:v>
                </c:pt>
                <c:pt idx="282">
                  <c:v>2.39662E-2</c:v>
                </c:pt>
                <c:pt idx="283">
                  <c:v>2.3940800000000002E-2</c:v>
                </c:pt>
                <c:pt idx="284">
                  <c:v>2.39153E-2</c:v>
                </c:pt>
                <c:pt idx="285">
                  <c:v>2.3889799999999999E-2</c:v>
                </c:pt>
                <c:pt idx="286">
                  <c:v>2.3864300000000001E-2</c:v>
                </c:pt>
                <c:pt idx="287">
                  <c:v>2.38388E-2</c:v>
                </c:pt>
                <c:pt idx="288">
                  <c:v>2.3813299999999999E-2</c:v>
                </c:pt>
                <c:pt idx="289">
                  <c:v>2.3787800000000001E-2</c:v>
                </c:pt>
                <c:pt idx="290">
                  <c:v>2.37623E-2</c:v>
                </c:pt>
                <c:pt idx="291">
                  <c:v>2.3736799999999999E-2</c:v>
                </c:pt>
                <c:pt idx="292">
                  <c:v>2.3711300000000001E-2</c:v>
                </c:pt>
                <c:pt idx="293">
                  <c:v>2.36858E-2</c:v>
                </c:pt>
                <c:pt idx="294">
                  <c:v>2.3660299999999999E-2</c:v>
                </c:pt>
                <c:pt idx="295">
                  <c:v>2.36349E-2</c:v>
                </c:pt>
                <c:pt idx="296">
                  <c:v>2.3609399999999999E-2</c:v>
                </c:pt>
                <c:pt idx="297">
                  <c:v>2.3583900000000001E-2</c:v>
                </c:pt>
                <c:pt idx="298">
                  <c:v>2.35584E-2</c:v>
                </c:pt>
                <c:pt idx="299">
                  <c:v>2.3532899999999999E-2</c:v>
                </c:pt>
                <c:pt idx="300">
                  <c:v>2.3507400000000001E-2</c:v>
                </c:pt>
                <c:pt idx="301">
                  <c:v>2.34819E-2</c:v>
                </c:pt>
                <c:pt idx="302">
                  <c:v>2.3456399999999999E-2</c:v>
                </c:pt>
                <c:pt idx="303">
                  <c:v>2.3430900000000001E-2</c:v>
                </c:pt>
                <c:pt idx="304">
                  <c:v>2.34054E-2</c:v>
                </c:pt>
                <c:pt idx="305">
                  <c:v>2.3379899999999999E-2</c:v>
                </c:pt>
                <c:pt idx="306">
                  <c:v>2.3354400000000001E-2</c:v>
                </c:pt>
                <c:pt idx="307">
                  <c:v>2.3328999999999999E-2</c:v>
                </c:pt>
                <c:pt idx="308">
                  <c:v>2.3303500000000001E-2</c:v>
                </c:pt>
                <c:pt idx="309">
                  <c:v>2.3278E-2</c:v>
                </c:pt>
                <c:pt idx="310">
                  <c:v>2.3252499999999999E-2</c:v>
                </c:pt>
                <c:pt idx="311">
                  <c:v>2.3227000000000001E-2</c:v>
                </c:pt>
                <c:pt idx="312">
                  <c:v>2.32015E-2</c:v>
                </c:pt>
                <c:pt idx="313">
                  <c:v>2.3175999999999999E-2</c:v>
                </c:pt>
                <c:pt idx="314">
                  <c:v>2.3150500000000001E-2</c:v>
                </c:pt>
                <c:pt idx="315">
                  <c:v>2.3125E-2</c:v>
                </c:pt>
                <c:pt idx="316">
                  <c:v>2.3099499999999999E-2</c:v>
                </c:pt>
                <c:pt idx="317">
                  <c:v>2.3074000000000001E-2</c:v>
                </c:pt>
                <c:pt idx="318">
                  <c:v>2.30485E-2</c:v>
                </c:pt>
                <c:pt idx="319">
                  <c:v>2.3023100000000001E-2</c:v>
                </c:pt>
                <c:pt idx="320">
                  <c:v>2.29976E-2</c:v>
                </c:pt>
                <c:pt idx="321">
                  <c:v>2.2972099999999999E-2</c:v>
                </c:pt>
                <c:pt idx="322">
                  <c:v>2.2946600000000001E-2</c:v>
                </c:pt>
                <c:pt idx="323">
                  <c:v>2.29211E-2</c:v>
                </c:pt>
                <c:pt idx="324">
                  <c:v>2.2882E-2</c:v>
                </c:pt>
                <c:pt idx="325">
                  <c:v>2.2839100000000001E-2</c:v>
                </c:pt>
                <c:pt idx="326">
                  <c:v>2.27961E-2</c:v>
                </c:pt>
                <c:pt idx="327">
                  <c:v>2.2753200000000001E-2</c:v>
                </c:pt>
                <c:pt idx="328">
                  <c:v>2.27102E-2</c:v>
                </c:pt>
                <c:pt idx="329">
                  <c:v>2.2667300000000001E-2</c:v>
                </c:pt>
                <c:pt idx="330">
                  <c:v>2.26243E-2</c:v>
                </c:pt>
                <c:pt idx="331">
                  <c:v>2.2581299999999999E-2</c:v>
                </c:pt>
                <c:pt idx="332">
                  <c:v>2.25384E-2</c:v>
                </c:pt>
                <c:pt idx="333">
                  <c:v>2.2495399999999999E-2</c:v>
                </c:pt>
                <c:pt idx="334">
                  <c:v>2.24525E-2</c:v>
                </c:pt>
                <c:pt idx="335">
                  <c:v>2.2409499999999999E-2</c:v>
                </c:pt>
                <c:pt idx="336">
                  <c:v>2.23666E-2</c:v>
                </c:pt>
                <c:pt idx="337">
                  <c:v>2.2323599999999999E-2</c:v>
                </c:pt>
                <c:pt idx="338">
                  <c:v>2.2280600000000001E-2</c:v>
                </c:pt>
                <c:pt idx="339">
                  <c:v>2.2237699999999999E-2</c:v>
                </c:pt>
                <c:pt idx="340">
                  <c:v>2.2194700000000001E-2</c:v>
                </c:pt>
                <c:pt idx="341">
                  <c:v>2.2151799999999999E-2</c:v>
                </c:pt>
                <c:pt idx="342">
                  <c:v>2.2108800000000001E-2</c:v>
                </c:pt>
                <c:pt idx="343">
                  <c:v>2.2065899999999999E-2</c:v>
                </c:pt>
                <c:pt idx="344">
                  <c:v>2.2022900000000002E-2</c:v>
                </c:pt>
                <c:pt idx="345">
                  <c:v>2.19799E-2</c:v>
                </c:pt>
                <c:pt idx="346">
                  <c:v>2.1937000000000002E-2</c:v>
                </c:pt>
                <c:pt idx="347">
                  <c:v>2.1894E-2</c:v>
                </c:pt>
                <c:pt idx="348">
                  <c:v>2.1851099999999998E-2</c:v>
                </c:pt>
                <c:pt idx="349">
                  <c:v>2.18081E-2</c:v>
                </c:pt>
                <c:pt idx="350">
                  <c:v>2.1765199999999998E-2</c:v>
                </c:pt>
                <c:pt idx="351">
                  <c:v>2.1722200000000001E-2</c:v>
                </c:pt>
                <c:pt idx="352">
                  <c:v>2.1679299999999999E-2</c:v>
                </c:pt>
                <c:pt idx="353">
                  <c:v>2.1636300000000001E-2</c:v>
                </c:pt>
                <c:pt idx="354">
                  <c:v>2.1593299999999999E-2</c:v>
                </c:pt>
                <c:pt idx="355">
                  <c:v>2.1550400000000001E-2</c:v>
                </c:pt>
                <c:pt idx="356">
                  <c:v>2.1507399999999999E-2</c:v>
                </c:pt>
                <c:pt idx="357">
                  <c:v>2.1464500000000001E-2</c:v>
                </c:pt>
                <c:pt idx="358">
                  <c:v>2.14215E-2</c:v>
                </c:pt>
                <c:pt idx="359">
                  <c:v>2.1378600000000001E-2</c:v>
                </c:pt>
                <c:pt idx="360">
                  <c:v>2.13356E-2</c:v>
                </c:pt>
                <c:pt idx="361">
                  <c:v>2.1292599999999998E-2</c:v>
                </c:pt>
                <c:pt idx="362">
                  <c:v>2.12497E-2</c:v>
                </c:pt>
                <c:pt idx="363">
                  <c:v>2.1206699999999998E-2</c:v>
                </c:pt>
                <c:pt idx="364">
                  <c:v>2.11638E-2</c:v>
                </c:pt>
                <c:pt idx="365">
                  <c:v>2.1120799999999999E-2</c:v>
                </c:pt>
                <c:pt idx="366">
                  <c:v>2.10779E-2</c:v>
                </c:pt>
                <c:pt idx="367">
                  <c:v>2.1034899999999999E-2</c:v>
                </c:pt>
                <c:pt idx="368">
                  <c:v>2.0983399999999999E-2</c:v>
                </c:pt>
                <c:pt idx="369">
                  <c:v>2.0925800000000001E-2</c:v>
                </c:pt>
                <c:pt idx="370">
                  <c:v>2.0868100000000001E-2</c:v>
                </c:pt>
                <c:pt idx="371">
                  <c:v>2.0810499999999999E-2</c:v>
                </c:pt>
                <c:pt idx="372">
                  <c:v>2.0752900000000001E-2</c:v>
                </c:pt>
                <c:pt idx="373">
                  <c:v>2.06952E-2</c:v>
                </c:pt>
                <c:pt idx="374">
                  <c:v>2.0637599999999999E-2</c:v>
                </c:pt>
                <c:pt idx="375">
                  <c:v>2.0579900000000002E-2</c:v>
                </c:pt>
                <c:pt idx="376">
                  <c:v>2.05223E-2</c:v>
                </c:pt>
                <c:pt idx="377">
                  <c:v>2.0464699999999999E-2</c:v>
                </c:pt>
                <c:pt idx="378">
                  <c:v>2.0407000000000002E-2</c:v>
                </c:pt>
                <c:pt idx="379">
                  <c:v>2.03494E-2</c:v>
                </c:pt>
                <c:pt idx="380">
                  <c:v>2.0291799999999999E-2</c:v>
                </c:pt>
                <c:pt idx="381">
                  <c:v>2.0234100000000001E-2</c:v>
                </c:pt>
                <c:pt idx="382">
                  <c:v>2.01765E-2</c:v>
                </c:pt>
                <c:pt idx="383">
                  <c:v>2.0118899999999999E-2</c:v>
                </c:pt>
                <c:pt idx="384">
                  <c:v>2.0061200000000001E-2</c:v>
                </c:pt>
                <c:pt idx="385">
                  <c:v>2.00036E-2</c:v>
                </c:pt>
                <c:pt idx="386">
                  <c:v>1.9945999999999998E-2</c:v>
                </c:pt>
                <c:pt idx="387">
                  <c:v>1.9888300000000001E-2</c:v>
                </c:pt>
                <c:pt idx="388">
                  <c:v>1.98307E-2</c:v>
                </c:pt>
                <c:pt idx="389">
                  <c:v>1.9772999999999999E-2</c:v>
                </c:pt>
                <c:pt idx="390">
                  <c:v>1.9715400000000001E-2</c:v>
                </c:pt>
                <c:pt idx="391">
                  <c:v>1.96578E-2</c:v>
                </c:pt>
                <c:pt idx="392">
                  <c:v>1.9600099999999999E-2</c:v>
                </c:pt>
                <c:pt idx="393">
                  <c:v>1.9542500000000001E-2</c:v>
                </c:pt>
                <c:pt idx="394">
                  <c:v>1.9484899999999999E-2</c:v>
                </c:pt>
                <c:pt idx="395">
                  <c:v>1.9427199999999999E-2</c:v>
                </c:pt>
                <c:pt idx="396">
                  <c:v>1.9369600000000001E-2</c:v>
                </c:pt>
                <c:pt idx="397">
                  <c:v>1.9311999999999999E-2</c:v>
                </c:pt>
                <c:pt idx="398">
                  <c:v>1.9254299999999998E-2</c:v>
                </c:pt>
                <c:pt idx="399">
                  <c:v>1.9196700000000001E-2</c:v>
                </c:pt>
                <c:pt idx="400">
                  <c:v>1.9139099999999999E-2</c:v>
                </c:pt>
                <c:pt idx="401">
                  <c:v>1.9081399999999998E-2</c:v>
                </c:pt>
                <c:pt idx="402">
                  <c:v>1.90238E-2</c:v>
                </c:pt>
                <c:pt idx="403">
                  <c:v>1.89661E-2</c:v>
                </c:pt>
                <c:pt idx="404">
                  <c:v>1.8908500000000002E-2</c:v>
                </c:pt>
                <c:pt idx="405">
                  <c:v>1.88509E-2</c:v>
                </c:pt>
                <c:pt idx="406">
                  <c:v>1.8793199999999999E-2</c:v>
                </c:pt>
                <c:pt idx="407">
                  <c:v>1.8735600000000002E-2</c:v>
                </c:pt>
                <c:pt idx="408">
                  <c:v>1.8678E-2</c:v>
                </c:pt>
                <c:pt idx="409">
                  <c:v>1.8620299999999999E-2</c:v>
                </c:pt>
                <c:pt idx="410">
                  <c:v>1.8562700000000001E-2</c:v>
                </c:pt>
                <c:pt idx="411">
                  <c:v>1.85051E-2</c:v>
                </c:pt>
                <c:pt idx="412">
                  <c:v>1.8446299999999999E-2</c:v>
                </c:pt>
                <c:pt idx="413">
                  <c:v>1.83859E-2</c:v>
                </c:pt>
                <c:pt idx="414">
                  <c:v>1.8325399999999999E-2</c:v>
                </c:pt>
                <c:pt idx="415">
                  <c:v>1.8264900000000001E-2</c:v>
                </c:pt>
                <c:pt idx="416">
                  <c:v>1.8204399999999999E-2</c:v>
                </c:pt>
                <c:pt idx="417">
                  <c:v>1.8144E-2</c:v>
                </c:pt>
                <c:pt idx="418">
                  <c:v>1.8083499999999999E-2</c:v>
                </c:pt>
                <c:pt idx="419">
                  <c:v>1.8023000000000001E-2</c:v>
                </c:pt>
                <c:pt idx="420">
                  <c:v>1.7962599999999999E-2</c:v>
                </c:pt>
                <c:pt idx="421">
                  <c:v>1.7902100000000001E-2</c:v>
                </c:pt>
                <c:pt idx="422">
                  <c:v>1.7841599999999999E-2</c:v>
                </c:pt>
                <c:pt idx="423">
                  <c:v>1.77812E-2</c:v>
                </c:pt>
                <c:pt idx="424">
                  <c:v>1.7720699999999999E-2</c:v>
                </c:pt>
                <c:pt idx="425">
                  <c:v>1.7660200000000001E-2</c:v>
                </c:pt>
                <c:pt idx="426">
                  <c:v>1.7599699999999999E-2</c:v>
                </c:pt>
                <c:pt idx="427">
                  <c:v>1.7539300000000001E-2</c:v>
                </c:pt>
                <c:pt idx="428">
                  <c:v>1.7478799999999999E-2</c:v>
                </c:pt>
                <c:pt idx="429">
                  <c:v>1.7418300000000001E-2</c:v>
                </c:pt>
                <c:pt idx="430">
                  <c:v>1.7357899999999999E-2</c:v>
                </c:pt>
                <c:pt idx="431">
                  <c:v>1.7297400000000001E-2</c:v>
                </c:pt>
                <c:pt idx="432">
                  <c:v>1.7236899999999999E-2</c:v>
                </c:pt>
                <c:pt idx="433">
                  <c:v>1.7176500000000001E-2</c:v>
                </c:pt>
                <c:pt idx="434">
                  <c:v>1.7115999999999999E-2</c:v>
                </c:pt>
                <c:pt idx="435">
                  <c:v>1.7055500000000001E-2</c:v>
                </c:pt>
                <c:pt idx="436">
                  <c:v>1.6995099999999999E-2</c:v>
                </c:pt>
                <c:pt idx="437">
                  <c:v>1.6934600000000001E-2</c:v>
                </c:pt>
                <c:pt idx="438">
                  <c:v>1.68741E-2</c:v>
                </c:pt>
                <c:pt idx="439">
                  <c:v>1.6813600000000001E-2</c:v>
                </c:pt>
                <c:pt idx="440">
                  <c:v>1.6753199999999999E-2</c:v>
                </c:pt>
                <c:pt idx="441">
                  <c:v>1.6692700000000001E-2</c:v>
                </c:pt>
                <c:pt idx="442">
                  <c:v>1.66322E-2</c:v>
                </c:pt>
                <c:pt idx="443">
                  <c:v>1.6571800000000001E-2</c:v>
                </c:pt>
                <c:pt idx="444">
                  <c:v>1.65113E-2</c:v>
                </c:pt>
                <c:pt idx="445">
                  <c:v>1.6450800000000002E-2</c:v>
                </c:pt>
                <c:pt idx="446">
                  <c:v>1.6390399999999999E-2</c:v>
                </c:pt>
                <c:pt idx="447">
                  <c:v>1.6329900000000001E-2</c:v>
                </c:pt>
                <c:pt idx="448">
                  <c:v>1.62694E-2</c:v>
                </c:pt>
                <c:pt idx="449">
                  <c:v>1.6209000000000001E-2</c:v>
                </c:pt>
                <c:pt idx="450">
                  <c:v>1.61485E-2</c:v>
                </c:pt>
                <c:pt idx="451">
                  <c:v>1.6088000000000002E-2</c:v>
                </c:pt>
                <c:pt idx="452">
                  <c:v>1.60275E-2</c:v>
                </c:pt>
                <c:pt idx="453">
                  <c:v>1.5967100000000001E-2</c:v>
                </c:pt>
                <c:pt idx="454">
                  <c:v>1.59066E-2</c:v>
                </c:pt>
                <c:pt idx="455">
                  <c:v>1.5846099999999998E-2</c:v>
                </c:pt>
                <c:pt idx="456">
                  <c:v>1.5791400000000001E-2</c:v>
                </c:pt>
                <c:pt idx="457">
                  <c:v>1.5760400000000001E-2</c:v>
                </c:pt>
                <c:pt idx="458">
                  <c:v>1.5729300000000002E-2</c:v>
                </c:pt>
                <c:pt idx="459">
                  <c:v>1.5698299999999998E-2</c:v>
                </c:pt>
                <c:pt idx="460">
                  <c:v>1.5667299999999999E-2</c:v>
                </c:pt>
                <c:pt idx="461">
                  <c:v>1.5636199999999999E-2</c:v>
                </c:pt>
                <c:pt idx="462">
                  <c:v>1.56052E-2</c:v>
                </c:pt>
                <c:pt idx="463">
                  <c:v>1.55742E-2</c:v>
                </c:pt>
                <c:pt idx="464">
                  <c:v>1.55432E-2</c:v>
                </c:pt>
                <c:pt idx="465">
                  <c:v>1.5512099999999999E-2</c:v>
                </c:pt>
                <c:pt idx="466">
                  <c:v>1.5481099999999999E-2</c:v>
                </c:pt>
                <c:pt idx="467">
                  <c:v>1.54501E-2</c:v>
                </c:pt>
                <c:pt idx="468">
                  <c:v>1.54191E-2</c:v>
                </c:pt>
                <c:pt idx="469">
                  <c:v>1.5388000000000001E-2</c:v>
                </c:pt>
                <c:pt idx="470">
                  <c:v>1.5357000000000001E-2</c:v>
                </c:pt>
                <c:pt idx="471">
                  <c:v>1.5325999999999999E-2</c:v>
                </c:pt>
                <c:pt idx="472">
                  <c:v>1.5295E-2</c:v>
                </c:pt>
                <c:pt idx="473">
                  <c:v>1.52639E-2</c:v>
                </c:pt>
                <c:pt idx="474">
                  <c:v>1.5232900000000001E-2</c:v>
                </c:pt>
                <c:pt idx="475">
                  <c:v>1.5201900000000001E-2</c:v>
                </c:pt>
                <c:pt idx="476">
                  <c:v>1.5170899999999999E-2</c:v>
                </c:pt>
                <c:pt idx="477">
                  <c:v>1.51398E-2</c:v>
                </c:pt>
                <c:pt idx="478">
                  <c:v>1.51088E-2</c:v>
                </c:pt>
                <c:pt idx="479">
                  <c:v>1.5077800000000001E-2</c:v>
                </c:pt>
                <c:pt idx="480">
                  <c:v>1.5046800000000001E-2</c:v>
                </c:pt>
                <c:pt idx="481">
                  <c:v>1.50157E-2</c:v>
                </c:pt>
                <c:pt idx="482">
                  <c:v>1.49847E-2</c:v>
                </c:pt>
                <c:pt idx="483">
                  <c:v>1.49537E-2</c:v>
                </c:pt>
                <c:pt idx="484">
                  <c:v>1.4922599999999999E-2</c:v>
                </c:pt>
                <c:pt idx="485">
                  <c:v>1.48916E-2</c:v>
                </c:pt>
                <c:pt idx="486">
                  <c:v>1.48606E-2</c:v>
                </c:pt>
                <c:pt idx="487">
                  <c:v>1.48296E-2</c:v>
                </c:pt>
                <c:pt idx="488">
                  <c:v>1.4798499999999999E-2</c:v>
                </c:pt>
                <c:pt idx="489">
                  <c:v>1.4767499999999999E-2</c:v>
                </c:pt>
                <c:pt idx="490">
                  <c:v>1.47365E-2</c:v>
                </c:pt>
                <c:pt idx="491">
                  <c:v>1.47055E-2</c:v>
                </c:pt>
                <c:pt idx="492">
                  <c:v>1.4674400000000001E-2</c:v>
                </c:pt>
                <c:pt idx="493">
                  <c:v>1.4643400000000001E-2</c:v>
                </c:pt>
                <c:pt idx="494">
                  <c:v>1.4612399999999999E-2</c:v>
                </c:pt>
                <c:pt idx="495">
                  <c:v>1.45814E-2</c:v>
                </c:pt>
                <c:pt idx="496">
                  <c:v>1.45503E-2</c:v>
                </c:pt>
                <c:pt idx="497">
                  <c:v>1.4519300000000001E-2</c:v>
                </c:pt>
                <c:pt idx="498">
                  <c:v>1.4488300000000001E-2</c:v>
                </c:pt>
                <c:pt idx="499">
                  <c:v>1.4457299999999999E-2</c:v>
                </c:pt>
                <c:pt idx="500">
                  <c:v>1.44262E-2</c:v>
                </c:pt>
                <c:pt idx="501">
                  <c:v>1.44508E-2</c:v>
                </c:pt>
                <c:pt idx="502">
                  <c:v>1.44753E-2</c:v>
                </c:pt>
                <c:pt idx="503">
                  <c:v>1.44999E-2</c:v>
                </c:pt>
                <c:pt idx="504">
                  <c:v>1.45244E-2</c:v>
                </c:pt>
                <c:pt idx="505">
                  <c:v>1.4548999999999999E-2</c:v>
                </c:pt>
                <c:pt idx="506">
                  <c:v>1.45735E-2</c:v>
                </c:pt>
                <c:pt idx="507">
                  <c:v>1.4598099999999999E-2</c:v>
                </c:pt>
                <c:pt idx="508">
                  <c:v>1.4622599999999999E-2</c:v>
                </c:pt>
                <c:pt idx="509">
                  <c:v>1.4647200000000001E-2</c:v>
                </c:pt>
                <c:pt idx="510">
                  <c:v>1.4671699999999999E-2</c:v>
                </c:pt>
                <c:pt idx="511">
                  <c:v>1.46962E-2</c:v>
                </c:pt>
                <c:pt idx="512">
                  <c:v>1.4720799999999999E-2</c:v>
                </c:pt>
                <c:pt idx="513">
                  <c:v>1.4745299999999999E-2</c:v>
                </c:pt>
                <c:pt idx="514">
                  <c:v>1.4769900000000001E-2</c:v>
                </c:pt>
                <c:pt idx="515">
                  <c:v>1.4794399999999999E-2</c:v>
                </c:pt>
                <c:pt idx="516">
                  <c:v>1.4819000000000001E-2</c:v>
                </c:pt>
                <c:pt idx="517">
                  <c:v>1.4843500000000001E-2</c:v>
                </c:pt>
                <c:pt idx="518">
                  <c:v>1.48681E-2</c:v>
                </c:pt>
                <c:pt idx="519">
                  <c:v>1.4892600000000001E-2</c:v>
                </c:pt>
                <c:pt idx="520">
                  <c:v>1.49172E-2</c:v>
                </c:pt>
                <c:pt idx="521">
                  <c:v>1.49417E-2</c:v>
                </c:pt>
                <c:pt idx="522">
                  <c:v>1.49663E-2</c:v>
                </c:pt>
                <c:pt idx="523">
                  <c:v>1.49908E-2</c:v>
                </c:pt>
                <c:pt idx="524">
                  <c:v>1.50154E-2</c:v>
                </c:pt>
                <c:pt idx="525">
                  <c:v>1.50399E-2</c:v>
                </c:pt>
                <c:pt idx="526">
                  <c:v>1.50645E-2</c:v>
                </c:pt>
                <c:pt idx="527">
                  <c:v>1.5089E-2</c:v>
                </c:pt>
                <c:pt idx="528">
                  <c:v>1.51136E-2</c:v>
                </c:pt>
                <c:pt idx="529">
                  <c:v>1.51381E-2</c:v>
                </c:pt>
                <c:pt idx="530">
                  <c:v>1.5162699999999999E-2</c:v>
                </c:pt>
                <c:pt idx="531">
                  <c:v>1.51872E-2</c:v>
                </c:pt>
                <c:pt idx="532">
                  <c:v>1.52117E-2</c:v>
                </c:pt>
                <c:pt idx="533">
                  <c:v>1.5236299999999999E-2</c:v>
                </c:pt>
                <c:pt idx="534">
                  <c:v>1.52608E-2</c:v>
                </c:pt>
                <c:pt idx="535">
                  <c:v>1.5285399999999999E-2</c:v>
                </c:pt>
                <c:pt idx="536">
                  <c:v>1.53099E-2</c:v>
                </c:pt>
                <c:pt idx="537">
                  <c:v>1.5334499999999999E-2</c:v>
                </c:pt>
                <c:pt idx="538">
                  <c:v>1.5358999999999999E-2</c:v>
                </c:pt>
                <c:pt idx="539">
                  <c:v>1.5383600000000001E-2</c:v>
                </c:pt>
                <c:pt idx="540">
                  <c:v>1.5408099999999999E-2</c:v>
                </c:pt>
                <c:pt idx="541">
                  <c:v>1.5432700000000001E-2</c:v>
                </c:pt>
                <c:pt idx="542">
                  <c:v>1.5457200000000001E-2</c:v>
                </c:pt>
                <c:pt idx="543">
                  <c:v>1.54818E-2</c:v>
                </c:pt>
                <c:pt idx="544">
                  <c:v>1.5506300000000001E-2</c:v>
                </c:pt>
                <c:pt idx="545">
                  <c:v>1.5556199999999999E-2</c:v>
                </c:pt>
                <c:pt idx="546">
                  <c:v>1.56121E-2</c:v>
                </c:pt>
                <c:pt idx="547">
                  <c:v>1.5668100000000001E-2</c:v>
                </c:pt>
                <c:pt idx="548">
                  <c:v>1.5723999999999998E-2</c:v>
                </c:pt>
                <c:pt idx="549">
                  <c:v>1.5779899999999999E-2</c:v>
                </c:pt>
                <c:pt idx="550">
                  <c:v>1.58359E-2</c:v>
                </c:pt>
                <c:pt idx="551">
                  <c:v>1.5891800000000001E-2</c:v>
                </c:pt>
                <c:pt idx="552">
                  <c:v>1.5947800000000002E-2</c:v>
                </c:pt>
                <c:pt idx="553">
                  <c:v>1.6003699999999999E-2</c:v>
                </c:pt>
                <c:pt idx="554">
                  <c:v>1.60597E-2</c:v>
                </c:pt>
                <c:pt idx="555">
                  <c:v>1.6115600000000001E-2</c:v>
                </c:pt>
                <c:pt idx="556">
                  <c:v>1.6171600000000001E-2</c:v>
                </c:pt>
                <c:pt idx="557">
                  <c:v>1.6227499999999999E-2</c:v>
                </c:pt>
                <c:pt idx="558">
                  <c:v>1.6283499999999999E-2</c:v>
                </c:pt>
                <c:pt idx="559">
                  <c:v>1.63394E-2</c:v>
                </c:pt>
                <c:pt idx="560">
                  <c:v>1.6395300000000002E-2</c:v>
                </c:pt>
                <c:pt idx="561">
                  <c:v>1.6451299999999999E-2</c:v>
                </c:pt>
                <c:pt idx="562">
                  <c:v>1.65072E-2</c:v>
                </c:pt>
                <c:pt idx="563">
                  <c:v>1.65632E-2</c:v>
                </c:pt>
                <c:pt idx="564">
                  <c:v>1.6619100000000001E-2</c:v>
                </c:pt>
                <c:pt idx="565">
                  <c:v>1.6675100000000002E-2</c:v>
                </c:pt>
                <c:pt idx="566">
                  <c:v>1.6730999999999999E-2</c:v>
                </c:pt>
                <c:pt idx="567">
                  <c:v>1.6787E-2</c:v>
                </c:pt>
                <c:pt idx="568">
                  <c:v>1.6842900000000001E-2</c:v>
                </c:pt>
                <c:pt idx="569">
                  <c:v>1.6898799999999999E-2</c:v>
                </c:pt>
                <c:pt idx="570">
                  <c:v>1.6954799999999999E-2</c:v>
                </c:pt>
                <c:pt idx="571">
                  <c:v>1.70107E-2</c:v>
                </c:pt>
                <c:pt idx="572">
                  <c:v>1.7066700000000001E-2</c:v>
                </c:pt>
                <c:pt idx="573">
                  <c:v>1.7122600000000002E-2</c:v>
                </c:pt>
                <c:pt idx="574">
                  <c:v>1.7178599999999999E-2</c:v>
                </c:pt>
                <c:pt idx="575">
                  <c:v>1.72345E-2</c:v>
                </c:pt>
                <c:pt idx="576">
                  <c:v>1.72905E-2</c:v>
                </c:pt>
                <c:pt idx="577">
                  <c:v>1.7346400000000001E-2</c:v>
                </c:pt>
                <c:pt idx="578">
                  <c:v>1.7402399999999998E-2</c:v>
                </c:pt>
                <c:pt idx="579">
                  <c:v>1.74583E-2</c:v>
                </c:pt>
                <c:pt idx="580">
                  <c:v>1.7514200000000001E-2</c:v>
                </c:pt>
                <c:pt idx="581">
                  <c:v>1.7570200000000001E-2</c:v>
                </c:pt>
                <c:pt idx="582">
                  <c:v>1.7626099999999999E-2</c:v>
                </c:pt>
                <c:pt idx="583">
                  <c:v>1.7682099999999999E-2</c:v>
                </c:pt>
                <c:pt idx="584">
                  <c:v>1.7738E-2</c:v>
                </c:pt>
                <c:pt idx="585">
                  <c:v>1.7794000000000001E-2</c:v>
                </c:pt>
                <c:pt idx="586">
                  <c:v>1.7849899999999998E-2</c:v>
                </c:pt>
                <c:pt idx="587">
                  <c:v>1.7905899999999999E-2</c:v>
                </c:pt>
                <c:pt idx="588">
                  <c:v>1.79618E-2</c:v>
                </c:pt>
                <c:pt idx="589">
                  <c:v>1.8017200000000001E-2</c:v>
                </c:pt>
                <c:pt idx="590">
                  <c:v>1.80722E-2</c:v>
                </c:pt>
                <c:pt idx="591">
                  <c:v>1.81272E-2</c:v>
                </c:pt>
                <c:pt idx="592">
                  <c:v>1.8182199999999999E-2</c:v>
                </c:pt>
                <c:pt idx="593">
                  <c:v>1.8237199999999999E-2</c:v>
                </c:pt>
                <c:pt idx="594">
                  <c:v>1.8292300000000001E-2</c:v>
                </c:pt>
                <c:pt idx="595">
                  <c:v>1.83473E-2</c:v>
                </c:pt>
                <c:pt idx="596">
                  <c:v>1.84023E-2</c:v>
                </c:pt>
                <c:pt idx="597">
                  <c:v>1.8457299999999999E-2</c:v>
                </c:pt>
                <c:pt idx="598">
                  <c:v>1.8512299999999999E-2</c:v>
                </c:pt>
                <c:pt idx="599">
                  <c:v>1.8567400000000001E-2</c:v>
                </c:pt>
                <c:pt idx="600">
                  <c:v>1.8622400000000001E-2</c:v>
                </c:pt>
                <c:pt idx="601">
                  <c:v>1.86774E-2</c:v>
                </c:pt>
                <c:pt idx="602">
                  <c:v>1.87324E-2</c:v>
                </c:pt>
                <c:pt idx="603">
                  <c:v>1.8787399999999999E-2</c:v>
                </c:pt>
                <c:pt idx="604">
                  <c:v>1.8842399999999999E-2</c:v>
                </c:pt>
                <c:pt idx="605">
                  <c:v>1.8897500000000001E-2</c:v>
                </c:pt>
                <c:pt idx="606">
                  <c:v>1.8952500000000001E-2</c:v>
                </c:pt>
                <c:pt idx="607">
                  <c:v>1.90075E-2</c:v>
                </c:pt>
                <c:pt idx="608">
                  <c:v>1.90625E-2</c:v>
                </c:pt>
                <c:pt idx="609">
                  <c:v>1.9117499999999999E-2</c:v>
                </c:pt>
                <c:pt idx="610">
                  <c:v>1.9172499999999999E-2</c:v>
                </c:pt>
                <c:pt idx="611">
                  <c:v>1.9227600000000001E-2</c:v>
                </c:pt>
                <c:pt idx="612">
                  <c:v>1.92826E-2</c:v>
                </c:pt>
                <c:pt idx="613">
                  <c:v>1.93376E-2</c:v>
                </c:pt>
                <c:pt idx="614">
                  <c:v>1.9392599999999999E-2</c:v>
                </c:pt>
                <c:pt idx="615">
                  <c:v>1.9447599999999999E-2</c:v>
                </c:pt>
                <c:pt idx="616">
                  <c:v>1.9502599999999998E-2</c:v>
                </c:pt>
                <c:pt idx="617">
                  <c:v>1.9557700000000001E-2</c:v>
                </c:pt>
                <c:pt idx="618">
                  <c:v>1.96127E-2</c:v>
                </c:pt>
                <c:pt idx="619">
                  <c:v>1.96677E-2</c:v>
                </c:pt>
                <c:pt idx="620">
                  <c:v>1.9722699999999999E-2</c:v>
                </c:pt>
                <c:pt idx="621">
                  <c:v>1.9777699999999999E-2</c:v>
                </c:pt>
                <c:pt idx="622">
                  <c:v>1.9832800000000001E-2</c:v>
                </c:pt>
                <c:pt idx="623">
                  <c:v>1.9887800000000001E-2</c:v>
                </c:pt>
                <c:pt idx="624">
                  <c:v>1.99428E-2</c:v>
                </c:pt>
                <c:pt idx="625">
                  <c:v>1.99978E-2</c:v>
                </c:pt>
                <c:pt idx="626">
                  <c:v>2.0052799999999999E-2</c:v>
                </c:pt>
                <c:pt idx="627">
                  <c:v>2.0107799999999999E-2</c:v>
                </c:pt>
                <c:pt idx="628">
                  <c:v>2.0162900000000001E-2</c:v>
                </c:pt>
                <c:pt idx="629">
                  <c:v>2.02179E-2</c:v>
                </c:pt>
                <c:pt idx="630">
                  <c:v>2.02729E-2</c:v>
                </c:pt>
                <c:pt idx="631">
                  <c:v>2.0327899999999999E-2</c:v>
                </c:pt>
                <c:pt idx="632">
                  <c:v>2.0382899999999999E-2</c:v>
                </c:pt>
                <c:pt idx="633">
                  <c:v>2.04323E-2</c:v>
                </c:pt>
                <c:pt idx="634">
                  <c:v>2.04739E-2</c:v>
                </c:pt>
                <c:pt idx="635">
                  <c:v>2.0515599999999998E-2</c:v>
                </c:pt>
                <c:pt idx="636">
                  <c:v>2.0557200000000001E-2</c:v>
                </c:pt>
                <c:pt idx="637">
                  <c:v>2.05988E-2</c:v>
                </c:pt>
                <c:pt idx="638">
                  <c:v>2.06404E-2</c:v>
                </c:pt>
                <c:pt idx="639">
                  <c:v>2.0681999999999999E-2</c:v>
                </c:pt>
                <c:pt idx="640">
                  <c:v>2.0723599999999998E-2</c:v>
                </c:pt>
                <c:pt idx="641">
                  <c:v>2.0765200000000001E-2</c:v>
                </c:pt>
                <c:pt idx="642">
                  <c:v>2.08068E-2</c:v>
                </c:pt>
                <c:pt idx="643">
                  <c:v>2.08484E-2</c:v>
                </c:pt>
                <c:pt idx="644">
                  <c:v>2.0889999999999999E-2</c:v>
                </c:pt>
                <c:pt idx="645">
                  <c:v>2.0931600000000002E-2</c:v>
                </c:pt>
                <c:pt idx="646">
                  <c:v>2.0973200000000001E-2</c:v>
                </c:pt>
                <c:pt idx="647">
                  <c:v>2.10148E-2</c:v>
                </c:pt>
                <c:pt idx="648">
                  <c:v>2.1056399999999999E-2</c:v>
                </c:pt>
                <c:pt idx="649">
                  <c:v>2.1097999999999999E-2</c:v>
                </c:pt>
                <c:pt idx="650">
                  <c:v>2.1139600000000001E-2</c:v>
                </c:pt>
                <c:pt idx="651">
                  <c:v>2.1181200000000001E-2</c:v>
                </c:pt>
                <c:pt idx="652">
                  <c:v>2.12228E-2</c:v>
                </c:pt>
                <c:pt idx="653">
                  <c:v>2.1264399999999999E-2</c:v>
                </c:pt>
                <c:pt idx="654">
                  <c:v>2.1305999999999999E-2</c:v>
                </c:pt>
                <c:pt idx="655">
                  <c:v>2.1347600000000001E-2</c:v>
                </c:pt>
                <c:pt idx="656">
                  <c:v>2.13893E-2</c:v>
                </c:pt>
                <c:pt idx="657">
                  <c:v>2.1430899999999999E-2</c:v>
                </c:pt>
                <c:pt idx="658">
                  <c:v>2.1472499999999999E-2</c:v>
                </c:pt>
                <c:pt idx="659">
                  <c:v>2.1514100000000001E-2</c:v>
                </c:pt>
                <c:pt idx="660">
                  <c:v>2.1555700000000001E-2</c:v>
                </c:pt>
                <c:pt idx="661">
                  <c:v>2.15973E-2</c:v>
                </c:pt>
                <c:pt idx="662">
                  <c:v>2.1638899999999999E-2</c:v>
                </c:pt>
                <c:pt idx="663">
                  <c:v>2.1680499999999998E-2</c:v>
                </c:pt>
                <c:pt idx="664">
                  <c:v>2.1722100000000001E-2</c:v>
                </c:pt>
                <c:pt idx="665">
                  <c:v>2.17637E-2</c:v>
                </c:pt>
                <c:pt idx="666">
                  <c:v>2.18053E-2</c:v>
                </c:pt>
                <c:pt idx="667">
                  <c:v>2.1846899999999999E-2</c:v>
                </c:pt>
                <c:pt idx="668">
                  <c:v>2.1888500000000002E-2</c:v>
                </c:pt>
                <c:pt idx="669">
                  <c:v>2.1930100000000001E-2</c:v>
                </c:pt>
                <c:pt idx="670">
                  <c:v>2.19717E-2</c:v>
                </c:pt>
                <c:pt idx="671">
                  <c:v>2.20133E-2</c:v>
                </c:pt>
                <c:pt idx="672">
                  <c:v>2.2054899999999999E-2</c:v>
                </c:pt>
                <c:pt idx="673">
                  <c:v>2.2096500000000002E-2</c:v>
                </c:pt>
                <c:pt idx="674">
                  <c:v>2.2138100000000001E-2</c:v>
                </c:pt>
                <c:pt idx="675">
                  <c:v>2.21797E-2</c:v>
                </c:pt>
                <c:pt idx="676">
                  <c:v>2.2221299999999999E-2</c:v>
                </c:pt>
                <c:pt idx="677">
                  <c:v>2.2259399999999999E-2</c:v>
                </c:pt>
                <c:pt idx="678">
                  <c:v>2.22849E-2</c:v>
                </c:pt>
                <c:pt idx="679">
                  <c:v>2.2310400000000001E-2</c:v>
                </c:pt>
                <c:pt idx="680">
                  <c:v>2.2335899999999999E-2</c:v>
                </c:pt>
                <c:pt idx="681">
                  <c:v>2.23614E-2</c:v>
                </c:pt>
                <c:pt idx="682">
                  <c:v>2.2386900000000001E-2</c:v>
                </c:pt>
                <c:pt idx="683">
                  <c:v>2.2412399999999999E-2</c:v>
                </c:pt>
                <c:pt idx="684">
                  <c:v>2.2438E-2</c:v>
                </c:pt>
                <c:pt idx="685">
                  <c:v>2.2463500000000001E-2</c:v>
                </c:pt>
                <c:pt idx="686">
                  <c:v>2.2488999999999999E-2</c:v>
                </c:pt>
                <c:pt idx="687">
                  <c:v>2.25145E-2</c:v>
                </c:pt>
                <c:pt idx="688">
                  <c:v>2.2540000000000001E-2</c:v>
                </c:pt>
                <c:pt idx="689">
                  <c:v>2.2565499999999999E-2</c:v>
                </c:pt>
                <c:pt idx="690">
                  <c:v>2.2591E-2</c:v>
                </c:pt>
                <c:pt idx="691">
                  <c:v>2.2616600000000001E-2</c:v>
                </c:pt>
                <c:pt idx="692">
                  <c:v>2.2642099999999998E-2</c:v>
                </c:pt>
                <c:pt idx="693">
                  <c:v>2.26676E-2</c:v>
                </c:pt>
                <c:pt idx="694">
                  <c:v>2.2693100000000001E-2</c:v>
                </c:pt>
                <c:pt idx="695">
                  <c:v>2.2718599999999999E-2</c:v>
                </c:pt>
                <c:pt idx="696">
                  <c:v>2.27441E-2</c:v>
                </c:pt>
                <c:pt idx="697">
                  <c:v>2.2769600000000001E-2</c:v>
                </c:pt>
                <c:pt idx="698">
                  <c:v>2.2795200000000002E-2</c:v>
                </c:pt>
                <c:pt idx="699">
                  <c:v>2.2820699999999999E-2</c:v>
                </c:pt>
                <c:pt idx="700">
                  <c:v>2.2846200000000001E-2</c:v>
                </c:pt>
                <c:pt idx="701">
                  <c:v>2.2871699999999998E-2</c:v>
                </c:pt>
                <c:pt idx="702">
                  <c:v>2.2897199999999999E-2</c:v>
                </c:pt>
                <c:pt idx="703">
                  <c:v>2.2922700000000001E-2</c:v>
                </c:pt>
                <c:pt idx="704">
                  <c:v>2.2948199999999998E-2</c:v>
                </c:pt>
                <c:pt idx="705">
                  <c:v>2.2973799999999999E-2</c:v>
                </c:pt>
                <c:pt idx="706">
                  <c:v>2.29993E-2</c:v>
                </c:pt>
                <c:pt idx="707">
                  <c:v>2.3024800000000002E-2</c:v>
                </c:pt>
                <c:pt idx="708">
                  <c:v>2.3050299999999999E-2</c:v>
                </c:pt>
                <c:pt idx="709">
                  <c:v>2.30758E-2</c:v>
                </c:pt>
                <c:pt idx="710">
                  <c:v>2.3101300000000002E-2</c:v>
                </c:pt>
                <c:pt idx="711">
                  <c:v>2.3126799999999999E-2</c:v>
                </c:pt>
                <c:pt idx="712">
                  <c:v>2.31524E-2</c:v>
                </c:pt>
                <c:pt idx="713">
                  <c:v>2.3177900000000001E-2</c:v>
                </c:pt>
                <c:pt idx="714">
                  <c:v>2.3203399999999999E-2</c:v>
                </c:pt>
                <c:pt idx="715">
                  <c:v>2.32289E-2</c:v>
                </c:pt>
                <c:pt idx="716">
                  <c:v>2.3254400000000001E-2</c:v>
                </c:pt>
                <c:pt idx="717">
                  <c:v>2.3279899999999999E-2</c:v>
                </c:pt>
                <c:pt idx="718">
                  <c:v>2.33054E-2</c:v>
                </c:pt>
                <c:pt idx="719">
                  <c:v>2.3331000000000001E-2</c:v>
                </c:pt>
                <c:pt idx="720">
                  <c:v>2.3354199999999999E-2</c:v>
                </c:pt>
                <c:pt idx="721">
                  <c:v>2.33644E-2</c:v>
                </c:pt>
                <c:pt idx="722">
                  <c:v>2.3374599999999999E-2</c:v>
                </c:pt>
                <c:pt idx="723">
                  <c:v>2.3384800000000001E-2</c:v>
                </c:pt>
                <c:pt idx="724">
                  <c:v>2.3394999999999999E-2</c:v>
                </c:pt>
                <c:pt idx="725">
                  <c:v>2.3405200000000001E-2</c:v>
                </c:pt>
                <c:pt idx="726">
                  <c:v>2.3415399999999999E-2</c:v>
                </c:pt>
                <c:pt idx="727">
                  <c:v>2.3425600000000001E-2</c:v>
                </c:pt>
                <c:pt idx="728">
                  <c:v>2.34358E-2</c:v>
                </c:pt>
                <c:pt idx="729">
                  <c:v>2.3446000000000002E-2</c:v>
                </c:pt>
                <c:pt idx="730">
                  <c:v>2.34562E-2</c:v>
                </c:pt>
                <c:pt idx="731">
                  <c:v>2.3466399999999998E-2</c:v>
                </c:pt>
                <c:pt idx="732">
                  <c:v>2.34766E-2</c:v>
                </c:pt>
                <c:pt idx="733">
                  <c:v>2.3486799999999999E-2</c:v>
                </c:pt>
                <c:pt idx="734">
                  <c:v>2.3497000000000001E-2</c:v>
                </c:pt>
                <c:pt idx="735">
                  <c:v>2.3507199999999999E-2</c:v>
                </c:pt>
                <c:pt idx="736">
                  <c:v>2.3517400000000001E-2</c:v>
                </c:pt>
                <c:pt idx="737">
                  <c:v>2.3527599999999999E-2</c:v>
                </c:pt>
                <c:pt idx="738">
                  <c:v>2.3537800000000001E-2</c:v>
                </c:pt>
                <c:pt idx="739">
                  <c:v>2.3547999999999999E-2</c:v>
                </c:pt>
                <c:pt idx="740">
                  <c:v>2.3558200000000001E-2</c:v>
                </c:pt>
                <c:pt idx="741">
                  <c:v>2.35684E-2</c:v>
                </c:pt>
                <c:pt idx="742">
                  <c:v>2.3578600000000002E-2</c:v>
                </c:pt>
                <c:pt idx="743">
                  <c:v>2.35888E-2</c:v>
                </c:pt>
                <c:pt idx="744">
                  <c:v>2.3598999999999998E-2</c:v>
                </c:pt>
                <c:pt idx="745">
                  <c:v>2.3609100000000001E-2</c:v>
                </c:pt>
                <c:pt idx="746">
                  <c:v>2.3619299999999999E-2</c:v>
                </c:pt>
                <c:pt idx="747">
                  <c:v>2.3629500000000001E-2</c:v>
                </c:pt>
                <c:pt idx="748">
                  <c:v>2.36397E-2</c:v>
                </c:pt>
                <c:pt idx="749">
                  <c:v>2.3649900000000001E-2</c:v>
                </c:pt>
                <c:pt idx="750">
                  <c:v>2.36601E-2</c:v>
                </c:pt>
                <c:pt idx="751">
                  <c:v>2.3670299999999998E-2</c:v>
                </c:pt>
                <c:pt idx="752">
                  <c:v>2.36805E-2</c:v>
                </c:pt>
                <c:pt idx="753">
                  <c:v>2.3690699999999999E-2</c:v>
                </c:pt>
                <c:pt idx="754">
                  <c:v>2.37009E-2</c:v>
                </c:pt>
                <c:pt idx="755">
                  <c:v>2.3711099999999999E-2</c:v>
                </c:pt>
                <c:pt idx="756">
                  <c:v>2.3721300000000001E-2</c:v>
                </c:pt>
                <c:pt idx="757">
                  <c:v>2.3731499999999999E-2</c:v>
                </c:pt>
                <c:pt idx="758">
                  <c:v>2.3741700000000001E-2</c:v>
                </c:pt>
                <c:pt idx="759">
                  <c:v>2.3735599999999999E-2</c:v>
                </c:pt>
                <c:pt idx="760">
                  <c:v>2.3729199999999999E-2</c:v>
                </c:pt>
                <c:pt idx="761">
                  <c:v>2.3722799999999999E-2</c:v>
                </c:pt>
                <c:pt idx="762">
                  <c:v>2.3716399999999999E-2</c:v>
                </c:pt>
                <c:pt idx="763">
                  <c:v>2.3709999999999998E-2</c:v>
                </c:pt>
                <c:pt idx="764">
                  <c:v>2.3703700000000001E-2</c:v>
                </c:pt>
                <c:pt idx="765">
                  <c:v>2.3697300000000001E-2</c:v>
                </c:pt>
                <c:pt idx="766">
                  <c:v>2.3690900000000001E-2</c:v>
                </c:pt>
                <c:pt idx="767">
                  <c:v>2.3684500000000001E-2</c:v>
                </c:pt>
                <c:pt idx="768">
                  <c:v>2.3678100000000001E-2</c:v>
                </c:pt>
                <c:pt idx="769">
                  <c:v>2.36717E-2</c:v>
                </c:pt>
                <c:pt idx="770">
                  <c:v>2.36654E-2</c:v>
                </c:pt>
                <c:pt idx="771">
                  <c:v>2.3658999999999999E-2</c:v>
                </c:pt>
                <c:pt idx="772">
                  <c:v>2.3652599999999999E-2</c:v>
                </c:pt>
                <c:pt idx="773">
                  <c:v>2.3646199999999999E-2</c:v>
                </c:pt>
                <c:pt idx="774">
                  <c:v>2.3639799999999999E-2</c:v>
                </c:pt>
                <c:pt idx="775">
                  <c:v>2.3633500000000002E-2</c:v>
                </c:pt>
                <c:pt idx="776">
                  <c:v>2.3627100000000002E-2</c:v>
                </c:pt>
                <c:pt idx="777">
                  <c:v>2.3620700000000001E-2</c:v>
                </c:pt>
                <c:pt idx="778">
                  <c:v>2.3614300000000001E-2</c:v>
                </c:pt>
                <c:pt idx="779">
                  <c:v>2.3607900000000001E-2</c:v>
                </c:pt>
                <c:pt idx="780">
                  <c:v>2.3601500000000001E-2</c:v>
                </c:pt>
                <c:pt idx="781">
                  <c:v>2.35952E-2</c:v>
                </c:pt>
                <c:pt idx="782">
                  <c:v>2.35888E-2</c:v>
                </c:pt>
                <c:pt idx="783">
                  <c:v>2.35824E-2</c:v>
                </c:pt>
                <c:pt idx="784">
                  <c:v>2.3576E-2</c:v>
                </c:pt>
                <c:pt idx="785">
                  <c:v>2.35696E-2</c:v>
                </c:pt>
                <c:pt idx="786">
                  <c:v>2.3563299999999999E-2</c:v>
                </c:pt>
                <c:pt idx="787">
                  <c:v>2.3556899999999999E-2</c:v>
                </c:pt>
                <c:pt idx="788">
                  <c:v>2.3550499999999999E-2</c:v>
                </c:pt>
                <c:pt idx="789">
                  <c:v>2.3544099999999998E-2</c:v>
                </c:pt>
                <c:pt idx="790">
                  <c:v>2.3537700000000002E-2</c:v>
                </c:pt>
                <c:pt idx="791">
                  <c:v>2.3531300000000002E-2</c:v>
                </c:pt>
                <c:pt idx="792">
                  <c:v>2.3521799999999999E-2</c:v>
                </c:pt>
                <c:pt idx="793">
                  <c:v>2.3497899999999999E-2</c:v>
                </c:pt>
                <c:pt idx="794">
                  <c:v>2.3473999999999998E-2</c:v>
                </c:pt>
                <c:pt idx="795">
                  <c:v>2.3450100000000001E-2</c:v>
                </c:pt>
                <c:pt idx="796">
                  <c:v>2.3426200000000001E-2</c:v>
                </c:pt>
                <c:pt idx="797">
                  <c:v>2.3402200000000001E-2</c:v>
                </c:pt>
                <c:pt idx="798">
                  <c:v>2.3378300000000001E-2</c:v>
                </c:pt>
                <c:pt idx="799">
                  <c:v>2.3354400000000001E-2</c:v>
                </c:pt>
                <c:pt idx="800">
                  <c:v>2.3330500000000001E-2</c:v>
                </c:pt>
                <c:pt idx="801">
                  <c:v>2.33066E-2</c:v>
                </c:pt>
                <c:pt idx="802">
                  <c:v>2.32827E-2</c:v>
                </c:pt>
                <c:pt idx="803">
                  <c:v>2.32587E-2</c:v>
                </c:pt>
                <c:pt idx="804">
                  <c:v>2.32348E-2</c:v>
                </c:pt>
                <c:pt idx="805">
                  <c:v>2.32109E-2</c:v>
                </c:pt>
                <c:pt idx="806">
                  <c:v>2.3186999999999999E-2</c:v>
                </c:pt>
                <c:pt idx="807">
                  <c:v>2.3163099999999999E-2</c:v>
                </c:pt>
                <c:pt idx="808">
                  <c:v>2.3139099999999999E-2</c:v>
                </c:pt>
                <c:pt idx="809">
                  <c:v>2.3115199999999999E-2</c:v>
                </c:pt>
                <c:pt idx="810">
                  <c:v>2.3091299999999999E-2</c:v>
                </c:pt>
                <c:pt idx="811">
                  <c:v>2.3067399999999998E-2</c:v>
                </c:pt>
                <c:pt idx="812">
                  <c:v>2.3043500000000001E-2</c:v>
                </c:pt>
                <c:pt idx="813">
                  <c:v>2.3019600000000001E-2</c:v>
                </c:pt>
                <c:pt idx="814">
                  <c:v>2.2995600000000001E-2</c:v>
                </c:pt>
                <c:pt idx="815">
                  <c:v>2.2971700000000001E-2</c:v>
                </c:pt>
                <c:pt idx="816">
                  <c:v>2.2947800000000001E-2</c:v>
                </c:pt>
                <c:pt idx="817">
                  <c:v>2.2923900000000001E-2</c:v>
                </c:pt>
                <c:pt idx="818">
                  <c:v>2.29E-2</c:v>
                </c:pt>
                <c:pt idx="819">
                  <c:v>2.2876000000000001E-2</c:v>
                </c:pt>
                <c:pt idx="820">
                  <c:v>2.28521E-2</c:v>
                </c:pt>
                <c:pt idx="821">
                  <c:v>2.28282E-2</c:v>
                </c:pt>
                <c:pt idx="822">
                  <c:v>2.2800299999999999E-2</c:v>
                </c:pt>
                <c:pt idx="823">
                  <c:v>2.2758899999999999E-2</c:v>
                </c:pt>
                <c:pt idx="824">
                  <c:v>2.2717500000000002E-2</c:v>
                </c:pt>
                <c:pt idx="825">
                  <c:v>2.2676100000000001E-2</c:v>
                </c:pt>
                <c:pt idx="826">
                  <c:v>2.2634600000000001E-2</c:v>
                </c:pt>
                <c:pt idx="827">
                  <c:v>2.2593200000000001E-2</c:v>
                </c:pt>
                <c:pt idx="828">
                  <c:v>2.25518E-2</c:v>
                </c:pt>
                <c:pt idx="829">
                  <c:v>2.25104E-2</c:v>
                </c:pt>
                <c:pt idx="830">
                  <c:v>2.2468999999999999E-2</c:v>
                </c:pt>
                <c:pt idx="831">
                  <c:v>2.2427599999999999E-2</c:v>
                </c:pt>
                <c:pt idx="832">
                  <c:v>2.2386099999999999E-2</c:v>
                </c:pt>
                <c:pt idx="833">
                  <c:v>2.2344699999999999E-2</c:v>
                </c:pt>
                <c:pt idx="834">
                  <c:v>2.2303300000000002E-2</c:v>
                </c:pt>
                <c:pt idx="835">
                  <c:v>2.2261900000000001E-2</c:v>
                </c:pt>
                <c:pt idx="836">
                  <c:v>2.2220500000000001E-2</c:v>
                </c:pt>
                <c:pt idx="837">
                  <c:v>2.21791E-2</c:v>
                </c:pt>
                <c:pt idx="838">
                  <c:v>2.21377E-2</c:v>
                </c:pt>
                <c:pt idx="839">
                  <c:v>2.20962E-2</c:v>
                </c:pt>
                <c:pt idx="840">
                  <c:v>2.2054799999999999E-2</c:v>
                </c:pt>
                <c:pt idx="841">
                  <c:v>2.2013399999999999E-2</c:v>
                </c:pt>
                <c:pt idx="842">
                  <c:v>2.1971999999999998E-2</c:v>
                </c:pt>
                <c:pt idx="843">
                  <c:v>2.1930600000000001E-2</c:v>
                </c:pt>
                <c:pt idx="844">
                  <c:v>2.1889200000000001E-2</c:v>
                </c:pt>
                <c:pt idx="845">
                  <c:v>2.1847700000000001E-2</c:v>
                </c:pt>
                <c:pt idx="846">
                  <c:v>2.1806300000000001E-2</c:v>
                </c:pt>
                <c:pt idx="847">
                  <c:v>2.17649E-2</c:v>
                </c:pt>
                <c:pt idx="848">
                  <c:v>2.17235E-2</c:v>
                </c:pt>
                <c:pt idx="849">
                  <c:v>2.1670399999999999E-2</c:v>
                </c:pt>
                <c:pt idx="850">
                  <c:v>2.1612200000000002E-2</c:v>
                </c:pt>
                <c:pt idx="851">
                  <c:v>2.1554E-2</c:v>
                </c:pt>
                <c:pt idx="852">
                  <c:v>2.1495799999999999E-2</c:v>
                </c:pt>
                <c:pt idx="853">
                  <c:v>2.1437600000000001E-2</c:v>
                </c:pt>
                <c:pt idx="854">
                  <c:v>2.13793E-2</c:v>
                </c:pt>
                <c:pt idx="855">
                  <c:v>2.1321099999999999E-2</c:v>
                </c:pt>
                <c:pt idx="856">
                  <c:v>2.1262900000000001E-2</c:v>
                </c:pt>
                <c:pt idx="857">
                  <c:v>2.12047E-2</c:v>
                </c:pt>
                <c:pt idx="858">
                  <c:v>2.1146499999999999E-2</c:v>
                </c:pt>
                <c:pt idx="859">
                  <c:v>2.1088200000000001E-2</c:v>
                </c:pt>
                <c:pt idx="860">
                  <c:v>2.103E-2</c:v>
                </c:pt>
                <c:pt idx="861">
                  <c:v>2.0971799999999999E-2</c:v>
                </c:pt>
                <c:pt idx="862">
                  <c:v>2.0913600000000001E-2</c:v>
                </c:pt>
                <c:pt idx="863">
                  <c:v>2.08554E-2</c:v>
                </c:pt>
                <c:pt idx="864">
                  <c:v>2.0797099999999999E-2</c:v>
                </c:pt>
                <c:pt idx="865">
                  <c:v>2.0738900000000001E-2</c:v>
                </c:pt>
                <c:pt idx="866">
                  <c:v>2.06807E-2</c:v>
                </c:pt>
                <c:pt idx="867">
                  <c:v>2.0622499999999998E-2</c:v>
                </c:pt>
                <c:pt idx="868">
                  <c:v>2.0564300000000001E-2</c:v>
                </c:pt>
                <c:pt idx="869">
                  <c:v>2.0506E-2</c:v>
                </c:pt>
                <c:pt idx="870">
                  <c:v>2.0447799999999999E-2</c:v>
                </c:pt>
                <c:pt idx="871">
                  <c:v>2.0389600000000001E-2</c:v>
                </c:pt>
                <c:pt idx="872">
                  <c:v>2.0329699999999999E-2</c:v>
                </c:pt>
                <c:pt idx="873">
                  <c:v>2.02623E-2</c:v>
                </c:pt>
                <c:pt idx="874">
                  <c:v>2.0194799999999999E-2</c:v>
                </c:pt>
                <c:pt idx="875">
                  <c:v>2.01274E-2</c:v>
                </c:pt>
                <c:pt idx="876">
                  <c:v>2.0060000000000001E-2</c:v>
                </c:pt>
                <c:pt idx="877">
                  <c:v>1.9992599999999999E-2</c:v>
                </c:pt>
                <c:pt idx="878">
                  <c:v>1.9925200000000001E-2</c:v>
                </c:pt>
                <c:pt idx="879">
                  <c:v>1.9857699999999999E-2</c:v>
                </c:pt>
                <c:pt idx="880">
                  <c:v>1.97903E-2</c:v>
                </c:pt>
                <c:pt idx="881">
                  <c:v>1.9722900000000002E-2</c:v>
                </c:pt>
                <c:pt idx="882">
                  <c:v>1.9655499999999999E-2</c:v>
                </c:pt>
                <c:pt idx="883">
                  <c:v>1.9588000000000001E-2</c:v>
                </c:pt>
                <c:pt idx="884">
                  <c:v>1.9520599999999999E-2</c:v>
                </c:pt>
                <c:pt idx="885">
                  <c:v>1.94532E-2</c:v>
                </c:pt>
                <c:pt idx="886">
                  <c:v>1.9385800000000002E-2</c:v>
                </c:pt>
                <c:pt idx="887">
                  <c:v>1.9318399999999999E-2</c:v>
                </c:pt>
                <c:pt idx="888">
                  <c:v>1.9250900000000001E-2</c:v>
                </c:pt>
                <c:pt idx="889">
                  <c:v>1.9183499999999999E-2</c:v>
                </c:pt>
                <c:pt idx="890">
                  <c:v>1.91161E-2</c:v>
                </c:pt>
                <c:pt idx="891">
                  <c:v>1.9048699999999998E-2</c:v>
                </c:pt>
                <c:pt idx="892">
                  <c:v>1.89813E-2</c:v>
                </c:pt>
                <c:pt idx="893">
                  <c:v>1.89123E-2</c:v>
                </c:pt>
                <c:pt idx="894">
                  <c:v>1.8840599999999999E-2</c:v>
                </c:pt>
                <c:pt idx="895">
                  <c:v>1.8768900000000002E-2</c:v>
                </c:pt>
                <c:pt idx="896">
                  <c:v>1.8697200000000001E-2</c:v>
                </c:pt>
                <c:pt idx="897">
                  <c:v>1.86255E-2</c:v>
                </c:pt>
                <c:pt idx="898">
                  <c:v>1.8553900000000002E-2</c:v>
                </c:pt>
                <c:pt idx="899">
                  <c:v>1.8482200000000001E-2</c:v>
                </c:pt>
                <c:pt idx="900">
                  <c:v>1.84105E-2</c:v>
                </c:pt>
                <c:pt idx="901">
                  <c:v>1.8338799999999999E-2</c:v>
                </c:pt>
                <c:pt idx="902">
                  <c:v>1.8267100000000001E-2</c:v>
                </c:pt>
                <c:pt idx="903">
                  <c:v>1.81954E-2</c:v>
                </c:pt>
                <c:pt idx="904">
                  <c:v>1.81237E-2</c:v>
                </c:pt>
                <c:pt idx="905">
                  <c:v>1.8051999999999999E-2</c:v>
                </c:pt>
                <c:pt idx="906">
                  <c:v>1.7980300000000001E-2</c:v>
                </c:pt>
                <c:pt idx="907">
                  <c:v>1.79086E-2</c:v>
                </c:pt>
                <c:pt idx="908">
                  <c:v>1.7836999999999999E-2</c:v>
                </c:pt>
                <c:pt idx="909">
                  <c:v>1.7765300000000001E-2</c:v>
                </c:pt>
                <c:pt idx="910">
                  <c:v>1.76936E-2</c:v>
                </c:pt>
                <c:pt idx="911">
                  <c:v>1.7621899999999999E-2</c:v>
                </c:pt>
                <c:pt idx="912">
                  <c:v>1.7528200000000001E-2</c:v>
                </c:pt>
                <c:pt idx="913">
                  <c:v>1.7432300000000001E-2</c:v>
                </c:pt>
                <c:pt idx="914">
                  <c:v>1.7336399999999998E-2</c:v>
                </c:pt>
                <c:pt idx="915">
                  <c:v>1.7240599999999998E-2</c:v>
                </c:pt>
                <c:pt idx="916">
                  <c:v>1.7144699999999999E-2</c:v>
                </c:pt>
                <c:pt idx="917">
                  <c:v>1.7048799999999999E-2</c:v>
                </c:pt>
                <c:pt idx="918">
                  <c:v>1.69529E-2</c:v>
                </c:pt>
                <c:pt idx="919">
                  <c:v>1.68571E-2</c:v>
                </c:pt>
                <c:pt idx="920">
                  <c:v>1.67612E-2</c:v>
                </c:pt>
                <c:pt idx="921">
                  <c:v>1.6665300000000001E-2</c:v>
                </c:pt>
                <c:pt idx="922">
                  <c:v>1.6569400000000001E-2</c:v>
                </c:pt>
                <c:pt idx="923">
                  <c:v>1.6473600000000001E-2</c:v>
                </c:pt>
                <c:pt idx="924">
                  <c:v>1.6377699999999999E-2</c:v>
                </c:pt>
                <c:pt idx="925">
                  <c:v>1.6281799999999999E-2</c:v>
                </c:pt>
                <c:pt idx="926">
                  <c:v>1.61859E-2</c:v>
                </c:pt>
                <c:pt idx="927">
                  <c:v>1.60901E-2</c:v>
                </c:pt>
                <c:pt idx="928">
                  <c:v>1.5968400000000001E-2</c:v>
                </c:pt>
                <c:pt idx="929">
                  <c:v>1.5826799999999999E-2</c:v>
                </c:pt>
                <c:pt idx="930">
                  <c:v>1.56852E-2</c:v>
                </c:pt>
                <c:pt idx="931">
                  <c:v>1.5543599999999999E-2</c:v>
                </c:pt>
                <c:pt idx="932">
                  <c:v>1.54021E-2</c:v>
                </c:pt>
                <c:pt idx="933">
                  <c:v>1.52605E-2</c:v>
                </c:pt>
                <c:pt idx="934">
                  <c:v>1.5118899999999999E-2</c:v>
                </c:pt>
                <c:pt idx="935">
                  <c:v>1.49774E-2</c:v>
                </c:pt>
                <c:pt idx="936">
                  <c:v>1.48358E-2</c:v>
                </c:pt>
                <c:pt idx="937">
                  <c:v>1.4694199999999999E-2</c:v>
                </c:pt>
                <c:pt idx="938">
                  <c:v>1.4552600000000001E-2</c:v>
                </c:pt>
                <c:pt idx="939">
                  <c:v>1.44111E-2</c:v>
                </c:pt>
                <c:pt idx="940">
                  <c:v>1.4269499999999999E-2</c:v>
                </c:pt>
                <c:pt idx="941">
                  <c:v>1.4127900000000001E-2</c:v>
                </c:pt>
                <c:pt idx="942">
                  <c:v>1.39823E-2</c:v>
                </c:pt>
                <c:pt idx="943">
                  <c:v>1.3793400000000001E-2</c:v>
                </c:pt>
                <c:pt idx="944">
                  <c:v>1.3604399999999999E-2</c:v>
                </c:pt>
                <c:pt idx="945">
                  <c:v>1.34155E-2</c:v>
                </c:pt>
                <c:pt idx="946">
                  <c:v>1.32265E-2</c:v>
                </c:pt>
                <c:pt idx="947">
                  <c:v>1.30376E-2</c:v>
                </c:pt>
                <c:pt idx="948">
                  <c:v>1.2848699999999999E-2</c:v>
                </c:pt>
                <c:pt idx="949">
                  <c:v>1.2659699999999999E-2</c:v>
                </c:pt>
                <c:pt idx="950">
                  <c:v>1.2470800000000001E-2</c:v>
                </c:pt>
                <c:pt idx="951">
                  <c:v>1.2281800000000001E-2</c:v>
                </c:pt>
                <c:pt idx="952">
                  <c:v>1.20929E-2</c:v>
                </c:pt>
                <c:pt idx="953">
                  <c:v>1.19039E-2</c:v>
                </c:pt>
                <c:pt idx="954">
                  <c:v>1.1715E-2</c:v>
                </c:pt>
                <c:pt idx="955">
                  <c:v>1.1516200000000001E-2</c:v>
                </c:pt>
                <c:pt idx="956">
                  <c:v>1.12891E-2</c:v>
                </c:pt>
                <c:pt idx="957">
                  <c:v>1.10619E-2</c:v>
                </c:pt>
                <c:pt idx="958">
                  <c:v>1.08348E-2</c:v>
                </c:pt>
                <c:pt idx="959">
                  <c:v>1.06076E-2</c:v>
                </c:pt>
                <c:pt idx="960">
                  <c:v>1.03804E-2</c:v>
                </c:pt>
                <c:pt idx="961">
                  <c:v>1.0153300000000001E-2</c:v>
                </c:pt>
                <c:pt idx="962">
                  <c:v>9.9261100000000001E-3</c:v>
                </c:pt>
                <c:pt idx="963">
                  <c:v>9.6989499999999996E-3</c:v>
                </c:pt>
                <c:pt idx="964">
                  <c:v>9.4717900000000008E-3</c:v>
                </c:pt>
                <c:pt idx="965">
                  <c:v>9.2446300000000002E-3</c:v>
                </c:pt>
                <c:pt idx="966">
                  <c:v>9.0174599999999997E-3</c:v>
                </c:pt>
                <c:pt idx="967">
                  <c:v>8.7699000000000006E-3</c:v>
                </c:pt>
                <c:pt idx="968">
                  <c:v>8.5198500000000007E-3</c:v>
                </c:pt>
                <c:pt idx="969">
                  <c:v>8.2698000000000008E-3</c:v>
                </c:pt>
                <c:pt idx="970">
                  <c:v>8.0197399999999992E-3</c:v>
                </c:pt>
                <c:pt idx="971">
                  <c:v>7.7696900000000001E-3</c:v>
                </c:pt>
                <c:pt idx="972">
                  <c:v>7.5196400000000002E-3</c:v>
                </c:pt>
                <c:pt idx="973">
                  <c:v>7.2695900000000003E-3</c:v>
                </c:pt>
                <c:pt idx="974">
                  <c:v>7.0195400000000003E-3</c:v>
                </c:pt>
                <c:pt idx="975">
                  <c:v>6.7694900000000004E-3</c:v>
                </c:pt>
                <c:pt idx="976">
                  <c:v>6.5194299999999997E-3</c:v>
                </c:pt>
                <c:pt idx="977">
                  <c:v>6.26218E-3</c:v>
                </c:pt>
                <c:pt idx="978">
                  <c:v>6.0033700000000001E-3</c:v>
                </c:pt>
                <c:pt idx="979">
                  <c:v>5.74458E-3</c:v>
                </c:pt>
                <c:pt idx="980">
                  <c:v>5.4857700000000001E-3</c:v>
                </c:pt>
                <c:pt idx="981">
                  <c:v>5.2269600000000001E-3</c:v>
                </c:pt>
                <c:pt idx="982">
                  <c:v>4.9681600000000001E-3</c:v>
                </c:pt>
                <c:pt idx="983">
                  <c:v>4.7093500000000002E-3</c:v>
                </c:pt>
                <c:pt idx="984">
                  <c:v>4.4505500000000002E-3</c:v>
                </c:pt>
                <c:pt idx="985">
                  <c:v>4.1917500000000002E-3</c:v>
                </c:pt>
                <c:pt idx="986">
                  <c:v>3.9369000000000001E-3</c:v>
                </c:pt>
                <c:pt idx="987">
                  <c:v>3.6824700000000002E-3</c:v>
                </c:pt>
                <c:pt idx="988">
                  <c:v>3.4280399999999998E-3</c:v>
                </c:pt>
                <c:pt idx="989">
                  <c:v>3.1736099999999999E-3</c:v>
                </c:pt>
                <c:pt idx="990">
                  <c:v>2.91918E-3</c:v>
                </c:pt>
                <c:pt idx="991">
                  <c:v>2.66476E-3</c:v>
                </c:pt>
                <c:pt idx="992">
                  <c:v>2.41033E-3</c:v>
                </c:pt>
                <c:pt idx="993">
                  <c:v>2.1559700000000001E-3</c:v>
                </c:pt>
                <c:pt idx="994">
                  <c:v>1.9805700000000001E-3</c:v>
                </c:pt>
                <c:pt idx="995">
                  <c:v>1.80517E-3</c:v>
                </c:pt>
                <c:pt idx="996">
                  <c:v>1.62977E-3</c:v>
                </c:pt>
                <c:pt idx="997">
                  <c:v>1.4543900000000001E-3</c:v>
                </c:pt>
                <c:pt idx="998">
                  <c:v>1.27899E-3</c:v>
                </c:pt>
                <c:pt idx="999">
                  <c:v>1.10359E-3</c:v>
                </c:pt>
                <c:pt idx="1000">
                  <c:v>0</c:v>
                </c:pt>
              </c:numCache>
            </c:numRef>
          </c:val>
          <c:smooth val="0"/>
          <c:extLst>
            <c:ext xmlns:c16="http://schemas.microsoft.com/office/drawing/2014/chart" uri="{C3380CC4-5D6E-409C-BE32-E72D297353CC}">
              <c16:uniqueId val="{00000002-E669-48D1-8E0A-E77728195864}"/>
            </c:ext>
          </c:extLst>
        </c:ser>
        <c:dLbls>
          <c:showLegendKey val="0"/>
          <c:showVal val="0"/>
          <c:showCatName val="0"/>
          <c:showSerName val="0"/>
          <c:showPercent val="0"/>
          <c:showBubbleSize val="0"/>
        </c:dLbls>
        <c:smooth val="0"/>
        <c:axId val="494143800"/>
        <c:axId val="494150360"/>
        <c:extLst>
          <c:ext xmlns:c15="http://schemas.microsoft.com/office/drawing/2012/chart" uri="{02D57815-91ED-43cb-92C2-25804820EDAC}">
            <c15:filteredLineSeries>
              <c15:ser>
                <c:idx val="0"/>
                <c:order val="0"/>
                <c:tx>
                  <c:v>5s</c:v>
                </c:tx>
                <c:spPr>
                  <a:ln w="28575" cap="rnd">
                    <a:solidFill>
                      <a:schemeClr val="accent1"/>
                    </a:solidFill>
                    <a:round/>
                  </a:ln>
                  <a:effectLst/>
                </c:spPr>
                <c:marker>
                  <c:symbol val="none"/>
                </c:marker>
                <c:cat>
                  <c:numRef>
                    <c:extLst>
                      <c:ex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c:ext uri="{02D57815-91ED-43cb-92C2-25804820EDAC}">
                        <c15:formulaRef>
                          <c15:sqref>'[5]U-4.3s'!$J$2:$J$1002</c15:sqref>
                        </c15:formulaRef>
                      </c:ext>
                    </c:extLst>
                    <c:numCache>
                      <c:formatCode>General</c:formatCode>
                      <c:ptCount val="1001"/>
                      <c:pt idx="0">
                        <c:v>0</c:v>
                      </c:pt>
                      <c:pt idx="1">
                        <c:v>8.1370499999999996E-4</c:v>
                      </c:pt>
                      <c:pt idx="2">
                        <c:v>9.4331000000000005E-4</c:v>
                      </c:pt>
                      <c:pt idx="3">
                        <c:v>1.0729100000000001E-3</c:v>
                      </c:pt>
                      <c:pt idx="4">
                        <c:v>1.20251E-3</c:v>
                      </c:pt>
                      <c:pt idx="5">
                        <c:v>1.33212E-3</c:v>
                      </c:pt>
                      <c:pt idx="6">
                        <c:v>1.4617199999999999E-3</c:v>
                      </c:pt>
                      <c:pt idx="7">
                        <c:v>1.59133E-3</c:v>
                      </c:pt>
                      <c:pt idx="8">
                        <c:v>1.77966E-3</c:v>
                      </c:pt>
                      <c:pt idx="9">
                        <c:v>1.96803E-3</c:v>
                      </c:pt>
                      <c:pt idx="10">
                        <c:v>2.1564000000000002E-3</c:v>
                      </c:pt>
                      <c:pt idx="11">
                        <c:v>2.3447699999999999E-3</c:v>
                      </c:pt>
                      <c:pt idx="12">
                        <c:v>2.5331500000000001E-3</c:v>
                      </c:pt>
                      <c:pt idx="13">
                        <c:v>2.7215300000000002E-3</c:v>
                      </c:pt>
                      <c:pt idx="14">
                        <c:v>2.9099E-3</c:v>
                      </c:pt>
                      <c:pt idx="15">
                        <c:v>3.0986799999999999E-3</c:v>
                      </c:pt>
                      <c:pt idx="16">
                        <c:v>3.2911699999999999E-3</c:v>
                      </c:pt>
                      <c:pt idx="17">
                        <c:v>3.4836699999999999E-3</c:v>
                      </c:pt>
                      <c:pt idx="18">
                        <c:v>3.6761699999999999E-3</c:v>
                      </c:pt>
                      <c:pt idx="19">
                        <c:v>3.8686699999999998E-3</c:v>
                      </c:pt>
                      <c:pt idx="20">
                        <c:v>4.0611700000000002E-3</c:v>
                      </c:pt>
                      <c:pt idx="21">
                        <c:v>4.2536800000000001E-3</c:v>
                      </c:pt>
                      <c:pt idx="22">
                        <c:v>4.4461700000000002E-3</c:v>
                      </c:pt>
                      <c:pt idx="23">
                        <c:v>4.6386700000000001E-3</c:v>
                      </c:pt>
                      <c:pt idx="24">
                        <c:v>4.8302900000000001E-3</c:v>
                      </c:pt>
                      <c:pt idx="25">
                        <c:v>5.01783E-3</c:v>
                      </c:pt>
                      <c:pt idx="26">
                        <c:v>5.20537E-3</c:v>
                      </c:pt>
                      <c:pt idx="27">
                        <c:v>5.3929099999999999E-3</c:v>
                      </c:pt>
                      <c:pt idx="28">
                        <c:v>5.5804399999999999E-3</c:v>
                      </c:pt>
                      <c:pt idx="29">
                        <c:v>5.7679799999999998E-3</c:v>
                      </c:pt>
                      <c:pt idx="30">
                        <c:v>5.9555199999999997E-3</c:v>
                      </c:pt>
                      <c:pt idx="31">
                        <c:v>6.1430599999999997E-3</c:v>
                      </c:pt>
                      <c:pt idx="32">
                        <c:v>6.3305899999999997E-3</c:v>
                      </c:pt>
                      <c:pt idx="33">
                        <c:v>6.5181299999999996E-3</c:v>
                      </c:pt>
                      <c:pt idx="34">
                        <c:v>6.7040700000000003E-3</c:v>
                      </c:pt>
                      <c:pt idx="35">
                        <c:v>6.8769299999999998E-3</c:v>
                      </c:pt>
                      <c:pt idx="36">
                        <c:v>7.0497900000000002E-3</c:v>
                      </c:pt>
                      <c:pt idx="37">
                        <c:v>7.2226499999999997E-3</c:v>
                      </c:pt>
                      <c:pt idx="38">
                        <c:v>7.3955100000000001E-3</c:v>
                      </c:pt>
                      <c:pt idx="39">
                        <c:v>7.5683699999999996E-3</c:v>
                      </c:pt>
                      <c:pt idx="40">
                        <c:v>7.74122E-3</c:v>
                      </c:pt>
                      <c:pt idx="41">
                        <c:v>7.9140800000000004E-3</c:v>
                      </c:pt>
                      <c:pt idx="42">
                        <c:v>8.0869400000000008E-3</c:v>
                      </c:pt>
                      <c:pt idx="43">
                        <c:v>8.2597999999999994E-3</c:v>
                      </c:pt>
                      <c:pt idx="44">
                        <c:v>8.4326599999999998E-3</c:v>
                      </c:pt>
                      <c:pt idx="45">
                        <c:v>8.6055200000000002E-3</c:v>
                      </c:pt>
                      <c:pt idx="46">
                        <c:v>8.7593199999999993E-3</c:v>
                      </c:pt>
                      <c:pt idx="47">
                        <c:v>8.9065499999999992E-3</c:v>
                      </c:pt>
                      <c:pt idx="48">
                        <c:v>9.0537800000000009E-3</c:v>
                      </c:pt>
                      <c:pt idx="49">
                        <c:v>9.2010100000000008E-3</c:v>
                      </c:pt>
                      <c:pt idx="50">
                        <c:v>9.3482400000000007E-3</c:v>
                      </c:pt>
                      <c:pt idx="51">
                        <c:v>9.4954700000000006E-3</c:v>
                      </c:pt>
                      <c:pt idx="52">
                        <c:v>9.6426900000000006E-3</c:v>
                      </c:pt>
                      <c:pt idx="53">
                        <c:v>9.7899200000000006E-3</c:v>
                      </c:pt>
                      <c:pt idx="54">
                        <c:v>9.9371500000000005E-3</c:v>
                      </c:pt>
                      <c:pt idx="55">
                        <c:v>1.00844E-2</c:v>
                      </c:pt>
                      <c:pt idx="56">
                        <c:v>1.02316E-2</c:v>
                      </c:pt>
                      <c:pt idx="57">
                        <c:v>1.0378800000000001E-2</c:v>
                      </c:pt>
                      <c:pt idx="58">
                        <c:v>1.05261E-2</c:v>
                      </c:pt>
                      <c:pt idx="59">
                        <c:v>1.0643400000000001E-2</c:v>
                      </c:pt>
                      <c:pt idx="60">
                        <c:v>1.0757900000000001E-2</c:v>
                      </c:pt>
                      <c:pt idx="61">
                        <c:v>1.08725E-2</c:v>
                      </c:pt>
                      <c:pt idx="62">
                        <c:v>1.0987E-2</c:v>
                      </c:pt>
                      <c:pt idx="63">
                        <c:v>1.11015E-2</c:v>
                      </c:pt>
                      <c:pt idx="64">
                        <c:v>1.12161E-2</c:v>
                      </c:pt>
                      <c:pt idx="65">
                        <c:v>1.13306E-2</c:v>
                      </c:pt>
                      <c:pt idx="66">
                        <c:v>1.14451E-2</c:v>
                      </c:pt>
                      <c:pt idx="67">
                        <c:v>1.1559699999999999E-2</c:v>
                      </c:pt>
                      <c:pt idx="68">
                        <c:v>1.1674199999999999E-2</c:v>
                      </c:pt>
                      <c:pt idx="69">
                        <c:v>1.1788699999999999E-2</c:v>
                      </c:pt>
                      <c:pt idx="70">
                        <c:v>1.19033E-2</c:v>
                      </c:pt>
                      <c:pt idx="71">
                        <c:v>1.20178E-2</c:v>
                      </c:pt>
                      <c:pt idx="72">
                        <c:v>1.21323E-2</c:v>
                      </c:pt>
                      <c:pt idx="73">
                        <c:v>1.2232399999999999E-2</c:v>
                      </c:pt>
                      <c:pt idx="74">
                        <c:v>1.2313599999999999E-2</c:v>
                      </c:pt>
                      <c:pt idx="75">
                        <c:v>1.2394799999999999E-2</c:v>
                      </c:pt>
                      <c:pt idx="76">
                        <c:v>1.2475999999999999E-2</c:v>
                      </c:pt>
                      <c:pt idx="77">
                        <c:v>1.2557199999999999E-2</c:v>
                      </c:pt>
                      <c:pt idx="78">
                        <c:v>1.2638399999999999E-2</c:v>
                      </c:pt>
                      <c:pt idx="79">
                        <c:v>1.2719599999999999E-2</c:v>
                      </c:pt>
                      <c:pt idx="80">
                        <c:v>1.2800799999999999E-2</c:v>
                      </c:pt>
                      <c:pt idx="81">
                        <c:v>1.2881999999999999E-2</c:v>
                      </c:pt>
                      <c:pt idx="82">
                        <c:v>1.2963199999999999E-2</c:v>
                      </c:pt>
                      <c:pt idx="83">
                        <c:v>1.3044399999999999E-2</c:v>
                      </c:pt>
                      <c:pt idx="84">
                        <c:v>1.3125599999999999E-2</c:v>
                      </c:pt>
                      <c:pt idx="85">
                        <c:v>1.3206799999999999E-2</c:v>
                      </c:pt>
                      <c:pt idx="86">
                        <c:v>1.3287999999999999E-2</c:v>
                      </c:pt>
                      <c:pt idx="87">
                        <c:v>1.3369199999999999E-2</c:v>
                      </c:pt>
                      <c:pt idx="88">
                        <c:v>1.3450500000000001E-2</c:v>
                      </c:pt>
                      <c:pt idx="89">
                        <c:v>1.35301E-2</c:v>
                      </c:pt>
                      <c:pt idx="90">
                        <c:v>1.35938E-2</c:v>
                      </c:pt>
                      <c:pt idx="91">
                        <c:v>1.36574E-2</c:v>
                      </c:pt>
                      <c:pt idx="92">
                        <c:v>1.37211E-2</c:v>
                      </c:pt>
                      <c:pt idx="93">
                        <c:v>1.37848E-2</c:v>
                      </c:pt>
                      <c:pt idx="94">
                        <c:v>1.38485E-2</c:v>
                      </c:pt>
                      <c:pt idx="95">
                        <c:v>1.39121E-2</c:v>
                      </c:pt>
                      <c:pt idx="96">
                        <c:v>1.39758E-2</c:v>
                      </c:pt>
                      <c:pt idx="97">
                        <c:v>1.40395E-2</c:v>
                      </c:pt>
                      <c:pt idx="98">
                        <c:v>1.41032E-2</c:v>
                      </c:pt>
                      <c:pt idx="99">
                        <c:v>1.41668E-2</c:v>
                      </c:pt>
                      <c:pt idx="100">
                        <c:v>1.42305E-2</c:v>
                      </c:pt>
                      <c:pt idx="101">
                        <c:v>1.42942E-2</c:v>
                      </c:pt>
                      <c:pt idx="102">
                        <c:v>1.43578E-2</c:v>
                      </c:pt>
                      <c:pt idx="103">
                        <c:v>1.44215E-2</c:v>
                      </c:pt>
                      <c:pt idx="104">
                        <c:v>1.44852E-2</c:v>
                      </c:pt>
                      <c:pt idx="105">
                        <c:v>1.45489E-2</c:v>
                      </c:pt>
                      <c:pt idx="106">
                        <c:v>1.46125E-2</c:v>
                      </c:pt>
                      <c:pt idx="107">
                        <c:v>1.46762E-2</c:v>
                      </c:pt>
                      <c:pt idx="108">
                        <c:v>1.4739500000000001E-2</c:v>
                      </c:pt>
                      <c:pt idx="109">
                        <c:v>1.4802600000000001E-2</c:v>
                      </c:pt>
                      <c:pt idx="110">
                        <c:v>1.4865700000000001E-2</c:v>
                      </c:pt>
                      <c:pt idx="111">
                        <c:v>1.4928800000000001E-2</c:v>
                      </c:pt>
                      <c:pt idx="112">
                        <c:v>1.4991900000000001E-2</c:v>
                      </c:pt>
                      <c:pt idx="113">
                        <c:v>1.5055000000000001E-2</c:v>
                      </c:pt>
                      <c:pt idx="114">
                        <c:v>1.5118100000000001E-2</c:v>
                      </c:pt>
                      <c:pt idx="115">
                        <c:v>1.5181200000000001E-2</c:v>
                      </c:pt>
                      <c:pt idx="116">
                        <c:v>1.5244199999999999E-2</c:v>
                      </c:pt>
                      <c:pt idx="117">
                        <c:v>1.5307299999999999E-2</c:v>
                      </c:pt>
                      <c:pt idx="118">
                        <c:v>1.5370399999999999E-2</c:v>
                      </c:pt>
                      <c:pt idx="119">
                        <c:v>1.5433499999999999E-2</c:v>
                      </c:pt>
                      <c:pt idx="120">
                        <c:v>1.5496599999999999E-2</c:v>
                      </c:pt>
                      <c:pt idx="121">
                        <c:v>1.5559699999999999E-2</c:v>
                      </c:pt>
                      <c:pt idx="122">
                        <c:v>1.5622799999999999E-2</c:v>
                      </c:pt>
                      <c:pt idx="123">
                        <c:v>1.5685899999999999E-2</c:v>
                      </c:pt>
                      <c:pt idx="124">
                        <c:v>1.5748999999999999E-2</c:v>
                      </c:pt>
                      <c:pt idx="125">
                        <c:v>1.5812099999999999E-2</c:v>
                      </c:pt>
                      <c:pt idx="126">
                        <c:v>1.5875199999999999E-2</c:v>
                      </c:pt>
                      <c:pt idx="127">
                        <c:v>1.59382E-2</c:v>
                      </c:pt>
                      <c:pt idx="128">
                        <c:v>1.60013E-2</c:v>
                      </c:pt>
                      <c:pt idx="129">
                        <c:v>1.6061599999999999E-2</c:v>
                      </c:pt>
                      <c:pt idx="130">
                        <c:v>1.6121300000000002E-2</c:v>
                      </c:pt>
                      <c:pt idx="131">
                        <c:v>1.6181000000000001E-2</c:v>
                      </c:pt>
                      <c:pt idx="132">
                        <c:v>1.62407E-2</c:v>
                      </c:pt>
                      <c:pt idx="133">
                        <c:v>1.63004E-2</c:v>
                      </c:pt>
                      <c:pt idx="134">
                        <c:v>1.6360099999999999E-2</c:v>
                      </c:pt>
                      <c:pt idx="135">
                        <c:v>1.6419699999999999E-2</c:v>
                      </c:pt>
                      <c:pt idx="136">
                        <c:v>1.6479400000000002E-2</c:v>
                      </c:pt>
                      <c:pt idx="137">
                        <c:v>1.6539100000000001E-2</c:v>
                      </c:pt>
                      <c:pt idx="138">
                        <c:v>1.65988E-2</c:v>
                      </c:pt>
                      <c:pt idx="139">
                        <c:v>1.66585E-2</c:v>
                      </c:pt>
                      <c:pt idx="140">
                        <c:v>1.67181E-2</c:v>
                      </c:pt>
                      <c:pt idx="141">
                        <c:v>1.6777799999999999E-2</c:v>
                      </c:pt>
                      <c:pt idx="142">
                        <c:v>1.6837499999999998E-2</c:v>
                      </c:pt>
                      <c:pt idx="143">
                        <c:v>1.6897200000000001E-2</c:v>
                      </c:pt>
                      <c:pt idx="144">
                        <c:v>1.69569E-2</c:v>
                      </c:pt>
                      <c:pt idx="145">
                        <c:v>1.70166E-2</c:v>
                      </c:pt>
                      <c:pt idx="146">
                        <c:v>1.70762E-2</c:v>
                      </c:pt>
                      <c:pt idx="147">
                        <c:v>1.7135899999999999E-2</c:v>
                      </c:pt>
                      <c:pt idx="148">
                        <c:v>1.7195599999999998E-2</c:v>
                      </c:pt>
                      <c:pt idx="149">
                        <c:v>1.7255300000000001E-2</c:v>
                      </c:pt>
                      <c:pt idx="150">
                        <c:v>1.7315000000000001E-2</c:v>
                      </c:pt>
                      <c:pt idx="151">
                        <c:v>1.73746E-2</c:v>
                      </c:pt>
                      <c:pt idx="152">
                        <c:v>1.7431499999999999E-2</c:v>
                      </c:pt>
                      <c:pt idx="153">
                        <c:v>1.7481799999999999E-2</c:v>
                      </c:pt>
                      <c:pt idx="154">
                        <c:v>1.7532200000000001E-2</c:v>
                      </c:pt>
                      <c:pt idx="155">
                        <c:v>1.75826E-2</c:v>
                      </c:pt>
                      <c:pt idx="156">
                        <c:v>1.76329E-2</c:v>
                      </c:pt>
                      <c:pt idx="157">
                        <c:v>1.7683299999999999E-2</c:v>
                      </c:pt>
                      <c:pt idx="158">
                        <c:v>1.7733700000000002E-2</c:v>
                      </c:pt>
                      <c:pt idx="159">
                        <c:v>1.7784000000000001E-2</c:v>
                      </c:pt>
                      <c:pt idx="160">
                        <c:v>1.78344E-2</c:v>
                      </c:pt>
                      <c:pt idx="161">
                        <c:v>1.7884799999999999E-2</c:v>
                      </c:pt>
                      <c:pt idx="162">
                        <c:v>1.7935099999999999E-2</c:v>
                      </c:pt>
                      <c:pt idx="163">
                        <c:v>1.7985500000000001E-2</c:v>
                      </c:pt>
                      <c:pt idx="164">
                        <c:v>1.8035900000000001E-2</c:v>
                      </c:pt>
                      <c:pt idx="165">
                        <c:v>1.80862E-2</c:v>
                      </c:pt>
                      <c:pt idx="166">
                        <c:v>1.8136599999999999E-2</c:v>
                      </c:pt>
                      <c:pt idx="167">
                        <c:v>1.8186999999999998E-2</c:v>
                      </c:pt>
                      <c:pt idx="168">
                        <c:v>1.8237300000000001E-2</c:v>
                      </c:pt>
                      <c:pt idx="169">
                        <c:v>1.82877E-2</c:v>
                      </c:pt>
                      <c:pt idx="170">
                        <c:v>1.83381E-2</c:v>
                      </c:pt>
                      <c:pt idx="171">
                        <c:v>1.8388399999999999E-2</c:v>
                      </c:pt>
                      <c:pt idx="172">
                        <c:v>1.8438800000000002E-2</c:v>
                      </c:pt>
                      <c:pt idx="173">
                        <c:v>1.8489200000000001E-2</c:v>
                      </c:pt>
                      <c:pt idx="174">
                        <c:v>1.85395E-2</c:v>
                      </c:pt>
                      <c:pt idx="175">
                        <c:v>1.8589899999999999E-2</c:v>
                      </c:pt>
                      <c:pt idx="176">
                        <c:v>1.8640299999999999E-2</c:v>
                      </c:pt>
                      <c:pt idx="177">
                        <c:v>1.8690600000000002E-2</c:v>
                      </c:pt>
                      <c:pt idx="178">
                        <c:v>1.8741000000000001E-2</c:v>
                      </c:pt>
                      <c:pt idx="179">
                        <c:v>1.8783000000000001E-2</c:v>
                      </c:pt>
                      <c:pt idx="180">
                        <c:v>1.8822599999999998E-2</c:v>
                      </c:pt>
                      <c:pt idx="181">
                        <c:v>1.8862199999999999E-2</c:v>
                      </c:pt>
                      <c:pt idx="182">
                        <c:v>1.89018E-2</c:v>
                      </c:pt>
                      <c:pt idx="183">
                        <c:v>1.8941400000000001E-2</c:v>
                      </c:pt>
                      <c:pt idx="184">
                        <c:v>1.8981000000000001E-2</c:v>
                      </c:pt>
                      <c:pt idx="185">
                        <c:v>1.9020499999999999E-2</c:v>
                      </c:pt>
                      <c:pt idx="186">
                        <c:v>1.90601E-2</c:v>
                      </c:pt>
                      <c:pt idx="187">
                        <c:v>1.9099700000000001E-2</c:v>
                      </c:pt>
                      <c:pt idx="188">
                        <c:v>1.9139300000000001E-2</c:v>
                      </c:pt>
                      <c:pt idx="189">
                        <c:v>1.9178899999999999E-2</c:v>
                      </c:pt>
                      <c:pt idx="190">
                        <c:v>1.9218499999999999E-2</c:v>
                      </c:pt>
                      <c:pt idx="191">
                        <c:v>1.9258000000000001E-2</c:v>
                      </c:pt>
                      <c:pt idx="192">
                        <c:v>1.9297600000000002E-2</c:v>
                      </c:pt>
                      <c:pt idx="193">
                        <c:v>1.9337199999999999E-2</c:v>
                      </c:pt>
                      <c:pt idx="194">
                        <c:v>1.93768E-2</c:v>
                      </c:pt>
                      <c:pt idx="195">
                        <c:v>1.94164E-2</c:v>
                      </c:pt>
                      <c:pt idx="196">
                        <c:v>1.9456000000000001E-2</c:v>
                      </c:pt>
                      <c:pt idx="197">
                        <c:v>1.9495599999999998E-2</c:v>
                      </c:pt>
                      <c:pt idx="198">
                        <c:v>1.95351E-2</c:v>
                      </c:pt>
                      <c:pt idx="199">
                        <c:v>1.95747E-2</c:v>
                      </c:pt>
                      <c:pt idx="200">
                        <c:v>1.9614300000000001E-2</c:v>
                      </c:pt>
                      <c:pt idx="201">
                        <c:v>1.9653899999999998E-2</c:v>
                      </c:pt>
                      <c:pt idx="202">
                        <c:v>1.9693499999999999E-2</c:v>
                      </c:pt>
                      <c:pt idx="203">
                        <c:v>1.97331E-2</c:v>
                      </c:pt>
                      <c:pt idx="204">
                        <c:v>1.9772700000000001E-2</c:v>
                      </c:pt>
                      <c:pt idx="205">
                        <c:v>1.9812199999999999E-2</c:v>
                      </c:pt>
                      <c:pt idx="206">
                        <c:v>1.9851799999999999E-2</c:v>
                      </c:pt>
                      <c:pt idx="207">
                        <c:v>1.98914E-2</c:v>
                      </c:pt>
                      <c:pt idx="208">
                        <c:v>1.9931000000000001E-2</c:v>
                      </c:pt>
                      <c:pt idx="209">
                        <c:v>1.9959899999999999E-2</c:v>
                      </c:pt>
                      <c:pt idx="210">
                        <c:v>1.99866E-2</c:v>
                      </c:pt>
                      <c:pt idx="211">
                        <c:v>2.0013199999999998E-2</c:v>
                      </c:pt>
                      <c:pt idx="212">
                        <c:v>2.0039899999999999E-2</c:v>
                      </c:pt>
                      <c:pt idx="213">
                        <c:v>2.0066500000000001E-2</c:v>
                      </c:pt>
                      <c:pt idx="214">
                        <c:v>2.0093099999999999E-2</c:v>
                      </c:pt>
                      <c:pt idx="215">
                        <c:v>2.01198E-2</c:v>
                      </c:pt>
                      <c:pt idx="216">
                        <c:v>2.0146399999999998E-2</c:v>
                      </c:pt>
                      <c:pt idx="217">
                        <c:v>2.0173099999999999E-2</c:v>
                      </c:pt>
                      <c:pt idx="218">
                        <c:v>2.0199700000000001E-2</c:v>
                      </c:pt>
                      <c:pt idx="219">
                        <c:v>2.0226299999999999E-2</c:v>
                      </c:pt>
                      <c:pt idx="220">
                        <c:v>2.0253E-2</c:v>
                      </c:pt>
                      <c:pt idx="221">
                        <c:v>2.0279599999999998E-2</c:v>
                      </c:pt>
                      <c:pt idx="222">
                        <c:v>2.03062E-2</c:v>
                      </c:pt>
                      <c:pt idx="223">
                        <c:v>2.0332900000000001E-2</c:v>
                      </c:pt>
                      <c:pt idx="224">
                        <c:v>2.0359499999999999E-2</c:v>
                      </c:pt>
                      <c:pt idx="225">
                        <c:v>2.03862E-2</c:v>
                      </c:pt>
                      <c:pt idx="226">
                        <c:v>2.0412799999999998E-2</c:v>
                      </c:pt>
                      <c:pt idx="227">
                        <c:v>2.04394E-2</c:v>
                      </c:pt>
                      <c:pt idx="228">
                        <c:v>2.0466100000000001E-2</c:v>
                      </c:pt>
                      <c:pt idx="229">
                        <c:v>2.0492699999999999E-2</c:v>
                      </c:pt>
                      <c:pt idx="230">
                        <c:v>2.05194E-2</c:v>
                      </c:pt>
                      <c:pt idx="231">
                        <c:v>2.0545999999999998E-2</c:v>
                      </c:pt>
                      <c:pt idx="232">
                        <c:v>2.05726E-2</c:v>
                      </c:pt>
                      <c:pt idx="233">
                        <c:v>2.0599300000000001E-2</c:v>
                      </c:pt>
                      <c:pt idx="234">
                        <c:v>2.0625899999999999E-2</c:v>
                      </c:pt>
                      <c:pt idx="235">
                        <c:v>2.0652500000000001E-2</c:v>
                      </c:pt>
                      <c:pt idx="236">
                        <c:v>2.0679199999999998E-2</c:v>
                      </c:pt>
                      <c:pt idx="237">
                        <c:v>2.07058E-2</c:v>
                      </c:pt>
                      <c:pt idx="238">
                        <c:v>2.0732500000000001E-2</c:v>
                      </c:pt>
                      <c:pt idx="239">
                        <c:v>2.0759099999999999E-2</c:v>
                      </c:pt>
                      <c:pt idx="240">
                        <c:v>2.0785700000000001E-2</c:v>
                      </c:pt>
                      <c:pt idx="241">
                        <c:v>2.0812400000000002E-2</c:v>
                      </c:pt>
                      <c:pt idx="242">
                        <c:v>2.0838800000000001E-2</c:v>
                      </c:pt>
                      <c:pt idx="243">
                        <c:v>2.0850400000000002E-2</c:v>
                      </c:pt>
                      <c:pt idx="244">
                        <c:v>2.0861899999999999E-2</c:v>
                      </c:pt>
                      <c:pt idx="245">
                        <c:v>2.08735E-2</c:v>
                      </c:pt>
                      <c:pt idx="246">
                        <c:v>2.0885000000000001E-2</c:v>
                      </c:pt>
                      <c:pt idx="247">
                        <c:v>2.0896600000000001E-2</c:v>
                      </c:pt>
                      <c:pt idx="248">
                        <c:v>2.0908099999999999E-2</c:v>
                      </c:pt>
                      <c:pt idx="249">
                        <c:v>2.0919699999999999E-2</c:v>
                      </c:pt>
                      <c:pt idx="250">
                        <c:v>2.09313E-2</c:v>
                      </c:pt>
                      <c:pt idx="251">
                        <c:v>2.0942800000000001E-2</c:v>
                      </c:pt>
                      <c:pt idx="252">
                        <c:v>2.0954400000000001E-2</c:v>
                      </c:pt>
                      <c:pt idx="253">
                        <c:v>2.0965899999999999E-2</c:v>
                      </c:pt>
                      <c:pt idx="254">
                        <c:v>2.09775E-2</c:v>
                      </c:pt>
                      <c:pt idx="255">
                        <c:v>2.0989000000000001E-2</c:v>
                      </c:pt>
                      <c:pt idx="256">
                        <c:v>2.1000600000000001E-2</c:v>
                      </c:pt>
                      <c:pt idx="257">
                        <c:v>2.1012200000000002E-2</c:v>
                      </c:pt>
                      <c:pt idx="258">
                        <c:v>2.1023699999999999E-2</c:v>
                      </c:pt>
                      <c:pt idx="259">
                        <c:v>2.10353E-2</c:v>
                      </c:pt>
                      <c:pt idx="260">
                        <c:v>2.1046800000000001E-2</c:v>
                      </c:pt>
                      <c:pt idx="261">
                        <c:v>2.1058400000000001E-2</c:v>
                      </c:pt>
                      <c:pt idx="262">
                        <c:v>2.1069899999999999E-2</c:v>
                      </c:pt>
                      <c:pt idx="263">
                        <c:v>2.10815E-2</c:v>
                      </c:pt>
                      <c:pt idx="264">
                        <c:v>2.10931E-2</c:v>
                      </c:pt>
                      <c:pt idx="265">
                        <c:v>2.1104600000000001E-2</c:v>
                      </c:pt>
                      <c:pt idx="266">
                        <c:v>2.1116200000000002E-2</c:v>
                      </c:pt>
                      <c:pt idx="267">
                        <c:v>2.1127699999999999E-2</c:v>
                      </c:pt>
                      <c:pt idx="268">
                        <c:v>2.11393E-2</c:v>
                      </c:pt>
                      <c:pt idx="269">
                        <c:v>2.1150800000000001E-2</c:v>
                      </c:pt>
                      <c:pt idx="270">
                        <c:v>2.1162400000000001E-2</c:v>
                      </c:pt>
                      <c:pt idx="271">
                        <c:v>2.1173899999999999E-2</c:v>
                      </c:pt>
                      <c:pt idx="272">
                        <c:v>2.1185499999999999E-2</c:v>
                      </c:pt>
                      <c:pt idx="273">
                        <c:v>2.11971E-2</c:v>
                      </c:pt>
                      <c:pt idx="274">
                        <c:v>2.1208600000000001E-2</c:v>
                      </c:pt>
                      <c:pt idx="275">
                        <c:v>2.1220200000000002E-2</c:v>
                      </c:pt>
                      <c:pt idx="276">
                        <c:v>2.1231699999999999E-2</c:v>
                      </c:pt>
                      <c:pt idx="277">
                        <c:v>2.12433E-2</c:v>
                      </c:pt>
                      <c:pt idx="278">
                        <c:v>2.1254800000000001E-2</c:v>
                      </c:pt>
                      <c:pt idx="279">
                        <c:v>2.1266400000000001E-2</c:v>
                      </c:pt>
                      <c:pt idx="280">
                        <c:v>2.1277999999999998E-2</c:v>
                      </c:pt>
                      <c:pt idx="281">
                        <c:v>2.1274999999999999E-2</c:v>
                      </c:pt>
                      <c:pt idx="282">
                        <c:v>2.12695E-2</c:v>
                      </c:pt>
                      <c:pt idx="283">
                        <c:v>2.1264000000000002E-2</c:v>
                      </c:pt>
                      <c:pt idx="284">
                        <c:v>2.12585E-2</c:v>
                      </c:pt>
                      <c:pt idx="285">
                        <c:v>2.1252900000000002E-2</c:v>
                      </c:pt>
                      <c:pt idx="286">
                        <c:v>2.12474E-2</c:v>
                      </c:pt>
                      <c:pt idx="287">
                        <c:v>2.1241900000000001E-2</c:v>
                      </c:pt>
                      <c:pt idx="288">
                        <c:v>2.1236399999999999E-2</c:v>
                      </c:pt>
                      <c:pt idx="289">
                        <c:v>2.12309E-2</c:v>
                      </c:pt>
                      <c:pt idx="290">
                        <c:v>2.1225399999999998E-2</c:v>
                      </c:pt>
                      <c:pt idx="291">
                        <c:v>2.12199E-2</c:v>
                      </c:pt>
                      <c:pt idx="292">
                        <c:v>2.1214400000000001E-2</c:v>
                      </c:pt>
                      <c:pt idx="293">
                        <c:v>2.1208899999999999E-2</c:v>
                      </c:pt>
                      <c:pt idx="294">
                        <c:v>2.1203400000000001E-2</c:v>
                      </c:pt>
                      <c:pt idx="295">
                        <c:v>2.1197899999999999E-2</c:v>
                      </c:pt>
                      <c:pt idx="296">
                        <c:v>2.11924E-2</c:v>
                      </c:pt>
                      <c:pt idx="297">
                        <c:v>2.1186900000000002E-2</c:v>
                      </c:pt>
                      <c:pt idx="298">
                        <c:v>2.11813E-2</c:v>
                      </c:pt>
                      <c:pt idx="299">
                        <c:v>2.1175800000000002E-2</c:v>
                      </c:pt>
                      <c:pt idx="300">
                        <c:v>2.11703E-2</c:v>
                      </c:pt>
                      <c:pt idx="301">
                        <c:v>2.1164800000000001E-2</c:v>
                      </c:pt>
                      <c:pt idx="302">
                        <c:v>2.1159299999999999E-2</c:v>
                      </c:pt>
                      <c:pt idx="303">
                        <c:v>2.11538E-2</c:v>
                      </c:pt>
                      <c:pt idx="304">
                        <c:v>2.1148299999999998E-2</c:v>
                      </c:pt>
                      <c:pt idx="305">
                        <c:v>2.11428E-2</c:v>
                      </c:pt>
                      <c:pt idx="306">
                        <c:v>2.1137300000000001E-2</c:v>
                      </c:pt>
                      <c:pt idx="307">
                        <c:v>2.1131799999999999E-2</c:v>
                      </c:pt>
                      <c:pt idx="308">
                        <c:v>2.1126300000000001E-2</c:v>
                      </c:pt>
                      <c:pt idx="309">
                        <c:v>2.1120799999999999E-2</c:v>
                      </c:pt>
                      <c:pt idx="310">
                        <c:v>2.11153E-2</c:v>
                      </c:pt>
                      <c:pt idx="311">
                        <c:v>2.1109800000000001E-2</c:v>
                      </c:pt>
                      <c:pt idx="312">
                        <c:v>2.11042E-2</c:v>
                      </c:pt>
                      <c:pt idx="313">
                        <c:v>2.1098700000000001E-2</c:v>
                      </c:pt>
                      <c:pt idx="314">
                        <c:v>2.1093199999999999E-2</c:v>
                      </c:pt>
                      <c:pt idx="315">
                        <c:v>2.1087700000000001E-2</c:v>
                      </c:pt>
                      <c:pt idx="316">
                        <c:v>2.1082199999999999E-2</c:v>
                      </c:pt>
                      <c:pt idx="317">
                        <c:v>2.10767E-2</c:v>
                      </c:pt>
                      <c:pt idx="318">
                        <c:v>2.1071199999999998E-2</c:v>
                      </c:pt>
                      <c:pt idx="319">
                        <c:v>2.10657E-2</c:v>
                      </c:pt>
                      <c:pt idx="320">
                        <c:v>2.1060200000000001E-2</c:v>
                      </c:pt>
                      <c:pt idx="321">
                        <c:v>2.1054699999999999E-2</c:v>
                      </c:pt>
                      <c:pt idx="322">
                        <c:v>2.1049200000000001E-2</c:v>
                      </c:pt>
                      <c:pt idx="323">
                        <c:v>2.1043699999999999E-2</c:v>
                      </c:pt>
                      <c:pt idx="324">
                        <c:v>2.1023799999999999E-2</c:v>
                      </c:pt>
                      <c:pt idx="325">
                        <c:v>2.09997E-2</c:v>
                      </c:pt>
                      <c:pt idx="326">
                        <c:v>2.09757E-2</c:v>
                      </c:pt>
                      <c:pt idx="327">
                        <c:v>2.09517E-2</c:v>
                      </c:pt>
                      <c:pt idx="328">
                        <c:v>2.0927600000000001E-2</c:v>
                      </c:pt>
                      <c:pt idx="329">
                        <c:v>2.0903600000000001E-2</c:v>
                      </c:pt>
                      <c:pt idx="330">
                        <c:v>2.0879600000000002E-2</c:v>
                      </c:pt>
                      <c:pt idx="331">
                        <c:v>2.0855499999999999E-2</c:v>
                      </c:pt>
                      <c:pt idx="332">
                        <c:v>2.0831499999999999E-2</c:v>
                      </c:pt>
                      <c:pt idx="333">
                        <c:v>2.08075E-2</c:v>
                      </c:pt>
                      <c:pt idx="334">
                        <c:v>2.07834E-2</c:v>
                      </c:pt>
                      <c:pt idx="335">
                        <c:v>2.0759400000000001E-2</c:v>
                      </c:pt>
                      <c:pt idx="336">
                        <c:v>2.0735400000000001E-2</c:v>
                      </c:pt>
                      <c:pt idx="337">
                        <c:v>2.0711299999999998E-2</c:v>
                      </c:pt>
                      <c:pt idx="338">
                        <c:v>2.0687299999999999E-2</c:v>
                      </c:pt>
                      <c:pt idx="339">
                        <c:v>2.0663299999999999E-2</c:v>
                      </c:pt>
                      <c:pt idx="340">
                        <c:v>2.06392E-2</c:v>
                      </c:pt>
                      <c:pt idx="341">
                        <c:v>2.06152E-2</c:v>
                      </c:pt>
                      <c:pt idx="342">
                        <c:v>2.05912E-2</c:v>
                      </c:pt>
                      <c:pt idx="343">
                        <c:v>2.0567100000000001E-2</c:v>
                      </c:pt>
                      <c:pt idx="344">
                        <c:v>2.0543100000000002E-2</c:v>
                      </c:pt>
                      <c:pt idx="345">
                        <c:v>2.0519099999999998E-2</c:v>
                      </c:pt>
                      <c:pt idx="346">
                        <c:v>2.0494999999999999E-2</c:v>
                      </c:pt>
                      <c:pt idx="347">
                        <c:v>2.0471E-2</c:v>
                      </c:pt>
                      <c:pt idx="348">
                        <c:v>2.0447E-2</c:v>
                      </c:pt>
                      <c:pt idx="349">
                        <c:v>2.0422900000000001E-2</c:v>
                      </c:pt>
                      <c:pt idx="350">
                        <c:v>2.0398900000000001E-2</c:v>
                      </c:pt>
                      <c:pt idx="351">
                        <c:v>2.0374900000000001E-2</c:v>
                      </c:pt>
                      <c:pt idx="352">
                        <c:v>2.0350799999999999E-2</c:v>
                      </c:pt>
                      <c:pt idx="353">
                        <c:v>2.0326799999999999E-2</c:v>
                      </c:pt>
                      <c:pt idx="354">
                        <c:v>2.0302799999999999E-2</c:v>
                      </c:pt>
                      <c:pt idx="355">
                        <c:v>2.02787E-2</c:v>
                      </c:pt>
                      <c:pt idx="356">
                        <c:v>2.02547E-2</c:v>
                      </c:pt>
                      <c:pt idx="357">
                        <c:v>2.0230600000000001E-2</c:v>
                      </c:pt>
                      <c:pt idx="358">
                        <c:v>2.0206600000000002E-2</c:v>
                      </c:pt>
                      <c:pt idx="359">
                        <c:v>2.0182599999999998E-2</c:v>
                      </c:pt>
                      <c:pt idx="360">
                        <c:v>2.0158499999999999E-2</c:v>
                      </c:pt>
                      <c:pt idx="361">
                        <c:v>2.01345E-2</c:v>
                      </c:pt>
                      <c:pt idx="362">
                        <c:v>2.01105E-2</c:v>
                      </c:pt>
                      <c:pt idx="363">
                        <c:v>2.0086400000000001E-2</c:v>
                      </c:pt>
                      <c:pt idx="364">
                        <c:v>2.0062400000000001E-2</c:v>
                      </c:pt>
                      <c:pt idx="365">
                        <c:v>2.0038400000000001E-2</c:v>
                      </c:pt>
                      <c:pt idx="366">
                        <c:v>2.0014299999999999E-2</c:v>
                      </c:pt>
                      <c:pt idx="367">
                        <c:v>1.9990299999999999E-2</c:v>
                      </c:pt>
                      <c:pt idx="368">
                        <c:v>1.9956100000000001E-2</c:v>
                      </c:pt>
                      <c:pt idx="369">
                        <c:v>1.99147E-2</c:v>
                      </c:pt>
                      <c:pt idx="370">
                        <c:v>1.9873200000000001E-2</c:v>
                      </c:pt>
                      <c:pt idx="371">
                        <c:v>1.98318E-2</c:v>
                      </c:pt>
                      <c:pt idx="372">
                        <c:v>1.97903E-2</c:v>
                      </c:pt>
                      <c:pt idx="373">
                        <c:v>1.97489E-2</c:v>
                      </c:pt>
                      <c:pt idx="374">
                        <c:v>1.9707499999999999E-2</c:v>
                      </c:pt>
                      <c:pt idx="375">
                        <c:v>1.9665999999999999E-2</c:v>
                      </c:pt>
                      <c:pt idx="376">
                        <c:v>1.9624599999999999E-2</c:v>
                      </c:pt>
                      <c:pt idx="377">
                        <c:v>1.9583099999999999E-2</c:v>
                      </c:pt>
                      <c:pt idx="378">
                        <c:v>1.9541699999999999E-2</c:v>
                      </c:pt>
                      <c:pt idx="379">
                        <c:v>1.9500199999999999E-2</c:v>
                      </c:pt>
                      <c:pt idx="380">
                        <c:v>1.9458799999999998E-2</c:v>
                      </c:pt>
                      <c:pt idx="381">
                        <c:v>1.9417299999999998E-2</c:v>
                      </c:pt>
                      <c:pt idx="382">
                        <c:v>1.9375900000000001E-2</c:v>
                      </c:pt>
                      <c:pt idx="383">
                        <c:v>1.9334400000000002E-2</c:v>
                      </c:pt>
                      <c:pt idx="384">
                        <c:v>1.9293000000000001E-2</c:v>
                      </c:pt>
                      <c:pt idx="385">
                        <c:v>1.9251500000000001E-2</c:v>
                      </c:pt>
                      <c:pt idx="386">
                        <c:v>1.9210100000000001E-2</c:v>
                      </c:pt>
                      <c:pt idx="387">
                        <c:v>1.9168600000000001E-2</c:v>
                      </c:pt>
                      <c:pt idx="388">
                        <c:v>1.91272E-2</c:v>
                      </c:pt>
                      <c:pt idx="389">
                        <c:v>1.9085700000000001E-2</c:v>
                      </c:pt>
                      <c:pt idx="390">
                        <c:v>1.90443E-2</c:v>
                      </c:pt>
                      <c:pt idx="391">
                        <c:v>1.90028E-2</c:v>
                      </c:pt>
                      <c:pt idx="392">
                        <c:v>1.89614E-2</c:v>
                      </c:pt>
                      <c:pt idx="393">
                        <c:v>1.8919999999999999E-2</c:v>
                      </c:pt>
                      <c:pt idx="394">
                        <c:v>1.8878499999999999E-2</c:v>
                      </c:pt>
                      <c:pt idx="395">
                        <c:v>1.8837099999999999E-2</c:v>
                      </c:pt>
                      <c:pt idx="396">
                        <c:v>1.8795599999999999E-2</c:v>
                      </c:pt>
                      <c:pt idx="397">
                        <c:v>1.8754199999999999E-2</c:v>
                      </c:pt>
                      <c:pt idx="398">
                        <c:v>1.8712699999999999E-2</c:v>
                      </c:pt>
                      <c:pt idx="399">
                        <c:v>1.8671299999999998E-2</c:v>
                      </c:pt>
                      <c:pt idx="400">
                        <c:v>1.8629799999999998E-2</c:v>
                      </c:pt>
                      <c:pt idx="401">
                        <c:v>1.8588400000000001E-2</c:v>
                      </c:pt>
                      <c:pt idx="402">
                        <c:v>1.8546900000000002E-2</c:v>
                      </c:pt>
                      <c:pt idx="403">
                        <c:v>1.8505500000000001E-2</c:v>
                      </c:pt>
                      <c:pt idx="404">
                        <c:v>1.8464000000000001E-2</c:v>
                      </c:pt>
                      <c:pt idx="405">
                        <c:v>1.8422600000000001E-2</c:v>
                      </c:pt>
                      <c:pt idx="406">
                        <c:v>1.8381100000000001E-2</c:v>
                      </c:pt>
                      <c:pt idx="407">
                        <c:v>1.83397E-2</c:v>
                      </c:pt>
                      <c:pt idx="408">
                        <c:v>1.8298200000000001E-2</c:v>
                      </c:pt>
                      <c:pt idx="409">
                        <c:v>1.82568E-2</c:v>
                      </c:pt>
                      <c:pt idx="410">
                        <c:v>1.82154E-2</c:v>
                      </c:pt>
                      <c:pt idx="411">
                        <c:v>1.81739E-2</c:v>
                      </c:pt>
                      <c:pt idx="412">
                        <c:v>1.8129200000000002E-2</c:v>
                      </c:pt>
                      <c:pt idx="413">
                        <c:v>1.80793E-2</c:v>
                      </c:pt>
                      <c:pt idx="414">
                        <c:v>1.8029400000000001E-2</c:v>
                      </c:pt>
                      <c:pt idx="415">
                        <c:v>1.7979499999999999E-2</c:v>
                      </c:pt>
                      <c:pt idx="416">
                        <c:v>1.79296E-2</c:v>
                      </c:pt>
                      <c:pt idx="417">
                        <c:v>1.7879800000000001E-2</c:v>
                      </c:pt>
                      <c:pt idx="418">
                        <c:v>1.7829899999999999E-2</c:v>
                      </c:pt>
                      <c:pt idx="419">
                        <c:v>1.7780000000000001E-2</c:v>
                      </c:pt>
                      <c:pt idx="420">
                        <c:v>1.7730099999999999E-2</c:v>
                      </c:pt>
                      <c:pt idx="421">
                        <c:v>1.76802E-2</c:v>
                      </c:pt>
                      <c:pt idx="422">
                        <c:v>1.7630300000000002E-2</c:v>
                      </c:pt>
                      <c:pt idx="423">
                        <c:v>1.7580399999999999E-2</c:v>
                      </c:pt>
                      <c:pt idx="424">
                        <c:v>1.75306E-2</c:v>
                      </c:pt>
                      <c:pt idx="425">
                        <c:v>1.7480699999999998E-2</c:v>
                      </c:pt>
                      <c:pt idx="426">
                        <c:v>1.74308E-2</c:v>
                      </c:pt>
                      <c:pt idx="427">
                        <c:v>1.7380900000000001E-2</c:v>
                      </c:pt>
                      <c:pt idx="428">
                        <c:v>1.7330999999999999E-2</c:v>
                      </c:pt>
                      <c:pt idx="429">
                        <c:v>1.7281100000000001E-2</c:v>
                      </c:pt>
                      <c:pt idx="430">
                        <c:v>1.7231300000000001E-2</c:v>
                      </c:pt>
                      <c:pt idx="431">
                        <c:v>1.7181399999999999E-2</c:v>
                      </c:pt>
                      <c:pt idx="432">
                        <c:v>1.7131500000000001E-2</c:v>
                      </c:pt>
                      <c:pt idx="433">
                        <c:v>1.7081599999999999E-2</c:v>
                      </c:pt>
                      <c:pt idx="434">
                        <c:v>1.70317E-2</c:v>
                      </c:pt>
                      <c:pt idx="435">
                        <c:v>1.6981799999999998E-2</c:v>
                      </c:pt>
                      <c:pt idx="436">
                        <c:v>1.69319E-2</c:v>
                      </c:pt>
                      <c:pt idx="437">
                        <c:v>1.6882100000000001E-2</c:v>
                      </c:pt>
                      <c:pt idx="438">
                        <c:v>1.6832199999999999E-2</c:v>
                      </c:pt>
                      <c:pt idx="439">
                        <c:v>1.67823E-2</c:v>
                      </c:pt>
                      <c:pt idx="440">
                        <c:v>1.6732400000000001E-2</c:v>
                      </c:pt>
                      <c:pt idx="441">
                        <c:v>1.6682499999999999E-2</c:v>
                      </c:pt>
                      <c:pt idx="442">
                        <c:v>1.6632600000000001E-2</c:v>
                      </c:pt>
                      <c:pt idx="443">
                        <c:v>1.6582800000000002E-2</c:v>
                      </c:pt>
                      <c:pt idx="444">
                        <c:v>1.65329E-2</c:v>
                      </c:pt>
                      <c:pt idx="445">
                        <c:v>1.6483000000000001E-2</c:v>
                      </c:pt>
                      <c:pt idx="446">
                        <c:v>1.6433099999999999E-2</c:v>
                      </c:pt>
                      <c:pt idx="447">
                        <c:v>1.6383200000000001E-2</c:v>
                      </c:pt>
                      <c:pt idx="448">
                        <c:v>1.6333299999999999E-2</c:v>
                      </c:pt>
                      <c:pt idx="449">
                        <c:v>1.62834E-2</c:v>
                      </c:pt>
                      <c:pt idx="450">
                        <c:v>1.6233600000000001E-2</c:v>
                      </c:pt>
                      <c:pt idx="451">
                        <c:v>1.6183699999999999E-2</c:v>
                      </c:pt>
                      <c:pt idx="452">
                        <c:v>1.61338E-2</c:v>
                      </c:pt>
                      <c:pt idx="453">
                        <c:v>1.6083900000000002E-2</c:v>
                      </c:pt>
                      <c:pt idx="454">
                        <c:v>1.6034E-2</c:v>
                      </c:pt>
                      <c:pt idx="455">
                        <c:v>1.5984100000000001E-2</c:v>
                      </c:pt>
                      <c:pt idx="456">
                        <c:v>1.5937400000000001E-2</c:v>
                      </c:pt>
                      <c:pt idx="457">
                        <c:v>1.5904000000000001E-2</c:v>
                      </c:pt>
                      <c:pt idx="458">
                        <c:v>1.5870599999999999E-2</c:v>
                      </c:pt>
                      <c:pt idx="459">
                        <c:v>1.58371E-2</c:v>
                      </c:pt>
                      <c:pt idx="460">
                        <c:v>1.58037E-2</c:v>
                      </c:pt>
                      <c:pt idx="461">
                        <c:v>1.5770300000000001E-2</c:v>
                      </c:pt>
                      <c:pt idx="462">
                        <c:v>1.5736799999999999E-2</c:v>
                      </c:pt>
                      <c:pt idx="463">
                        <c:v>1.5703399999999999E-2</c:v>
                      </c:pt>
                      <c:pt idx="464">
                        <c:v>1.567E-2</c:v>
                      </c:pt>
                      <c:pt idx="465">
                        <c:v>1.56366E-2</c:v>
                      </c:pt>
                      <c:pt idx="466">
                        <c:v>1.56031E-2</c:v>
                      </c:pt>
                      <c:pt idx="467">
                        <c:v>1.5569700000000001E-2</c:v>
                      </c:pt>
                      <c:pt idx="468">
                        <c:v>1.5536299999999999E-2</c:v>
                      </c:pt>
                      <c:pt idx="469">
                        <c:v>1.5502800000000001E-2</c:v>
                      </c:pt>
                      <c:pt idx="470">
                        <c:v>1.5469399999999999E-2</c:v>
                      </c:pt>
                      <c:pt idx="471">
                        <c:v>1.5436E-2</c:v>
                      </c:pt>
                      <c:pt idx="472">
                        <c:v>1.54025E-2</c:v>
                      </c:pt>
                      <c:pt idx="473">
                        <c:v>1.53691E-2</c:v>
                      </c:pt>
                      <c:pt idx="474">
                        <c:v>1.5335700000000001E-2</c:v>
                      </c:pt>
                      <c:pt idx="475">
                        <c:v>1.53022E-2</c:v>
                      </c:pt>
                      <c:pt idx="476">
                        <c:v>1.5268800000000001E-2</c:v>
                      </c:pt>
                      <c:pt idx="477">
                        <c:v>1.52354E-2</c:v>
                      </c:pt>
                      <c:pt idx="478">
                        <c:v>1.5201900000000001E-2</c:v>
                      </c:pt>
                      <c:pt idx="479">
                        <c:v>1.51685E-2</c:v>
                      </c:pt>
                      <c:pt idx="480">
                        <c:v>1.51351E-2</c:v>
                      </c:pt>
                      <c:pt idx="481">
                        <c:v>1.51016E-2</c:v>
                      </c:pt>
                      <c:pt idx="482">
                        <c:v>1.50682E-2</c:v>
                      </c:pt>
                      <c:pt idx="483">
                        <c:v>1.5034799999999999E-2</c:v>
                      </c:pt>
                      <c:pt idx="484">
                        <c:v>1.50013E-2</c:v>
                      </c:pt>
                      <c:pt idx="485">
                        <c:v>1.4967899999999999E-2</c:v>
                      </c:pt>
                      <c:pt idx="486">
                        <c:v>1.49345E-2</c:v>
                      </c:pt>
                      <c:pt idx="487">
                        <c:v>1.49011E-2</c:v>
                      </c:pt>
                      <c:pt idx="488">
                        <c:v>1.48676E-2</c:v>
                      </c:pt>
                      <c:pt idx="489">
                        <c:v>1.4834200000000001E-2</c:v>
                      </c:pt>
                      <c:pt idx="490">
                        <c:v>1.4800799999999999E-2</c:v>
                      </c:pt>
                      <c:pt idx="491">
                        <c:v>1.4767300000000001E-2</c:v>
                      </c:pt>
                      <c:pt idx="492">
                        <c:v>1.4733899999999999E-2</c:v>
                      </c:pt>
                      <c:pt idx="493">
                        <c:v>1.47005E-2</c:v>
                      </c:pt>
                      <c:pt idx="494">
                        <c:v>1.4666999999999999E-2</c:v>
                      </c:pt>
                      <c:pt idx="495">
                        <c:v>1.46336E-2</c:v>
                      </c:pt>
                      <c:pt idx="496">
                        <c:v>1.4600200000000001E-2</c:v>
                      </c:pt>
                      <c:pt idx="497">
                        <c:v>1.45667E-2</c:v>
                      </c:pt>
                      <c:pt idx="498">
                        <c:v>1.4533300000000001E-2</c:v>
                      </c:pt>
                      <c:pt idx="499">
                        <c:v>1.44999E-2</c:v>
                      </c:pt>
                      <c:pt idx="500">
                        <c:v>1.4466400000000001E-2</c:v>
                      </c:pt>
                      <c:pt idx="501">
                        <c:v>1.44733E-2</c:v>
                      </c:pt>
                      <c:pt idx="502">
                        <c:v>1.44803E-2</c:v>
                      </c:pt>
                      <c:pt idx="503">
                        <c:v>1.44872E-2</c:v>
                      </c:pt>
                      <c:pt idx="504">
                        <c:v>1.4494099999999999E-2</c:v>
                      </c:pt>
                      <c:pt idx="505">
                        <c:v>1.4501E-2</c:v>
                      </c:pt>
                      <c:pt idx="506">
                        <c:v>1.4507900000000001E-2</c:v>
                      </c:pt>
                      <c:pt idx="507">
                        <c:v>1.45148E-2</c:v>
                      </c:pt>
                      <c:pt idx="508">
                        <c:v>1.45217E-2</c:v>
                      </c:pt>
                      <c:pt idx="509">
                        <c:v>1.45287E-2</c:v>
                      </c:pt>
                      <c:pt idx="510">
                        <c:v>1.4535599999999999E-2</c:v>
                      </c:pt>
                      <c:pt idx="511">
                        <c:v>1.45425E-2</c:v>
                      </c:pt>
                      <c:pt idx="512">
                        <c:v>1.4549400000000001E-2</c:v>
                      </c:pt>
                      <c:pt idx="513">
                        <c:v>1.4556299999999999E-2</c:v>
                      </c:pt>
                      <c:pt idx="514">
                        <c:v>1.45632E-2</c:v>
                      </c:pt>
                      <c:pt idx="515">
                        <c:v>1.4570100000000001E-2</c:v>
                      </c:pt>
                      <c:pt idx="516">
                        <c:v>1.4577100000000001E-2</c:v>
                      </c:pt>
                      <c:pt idx="517">
                        <c:v>1.4584E-2</c:v>
                      </c:pt>
                      <c:pt idx="518">
                        <c:v>1.45909E-2</c:v>
                      </c:pt>
                      <c:pt idx="519">
                        <c:v>1.4597799999999999E-2</c:v>
                      </c:pt>
                      <c:pt idx="520">
                        <c:v>1.46047E-2</c:v>
                      </c:pt>
                      <c:pt idx="521">
                        <c:v>1.4611600000000001E-2</c:v>
                      </c:pt>
                      <c:pt idx="522">
                        <c:v>1.46185E-2</c:v>
                      </c:pt>
                      <c:pt idx="523">
                        <c:v>1.46255E-2</c:v>
                      </c:pt>
                      <c:pt idx="524">
                        <c:v>1.46324E-2</c:v>
                      </c:pt>
                      <c:pt idx="525">
                        <c:v>1.4639299999999999E-2</c:v>
                      </c:pt>
                      <c:pt idx="526">
                        <c:v>1.46462E-2</c:v>
                      </c:pt>
                      <c:pt idx="527">
                        <c:v>1.46531E-2</c:v>
                      </c:pt>
                      <c:pt idx="528">
                        <c:v>1.4659999999999999E-2</c:v>
                      </c:pt>
                      <c:pt idx="529">
                        <c:v>1.46669E-2</c:v>
                      </c:pt>
                      <c:pt idx="530">
                        <c:v>1.46739E-2</c:v>
                      </c:pt>
                      <c:pt idx="531">
                        <c:v>1.4680800000000001E-2</c:v>
                      </c:pt>
                      <c:pt idx="532">
                        <c:v>1.46877E-2</c:v>
                      </c:pt>
                      <c:pt idx="533">
                        <c:v>1.46946E-2</c:v>
                      </c:pt>
                      <c:pt idx="534">
                        <c:v>1.4701499999999999E-2</c:v>
                      </c:pt>
                      <c:pt idx="535">
                        <c:v>1.47084E-2</c:v>
                      </c:pt>
                      <c:pt idx="536">
                        <c:v>1.4715300000000001E-2</c:v>
                      </c:pt>
                      <c:pt idx="537">
                        <c:v>1.4722300000000001E-2</c:v>
                      </c:pt>
                      <c:pt idx="538">
                        <c:v>1.47292E-2</c:v>
                      </c:pt>
                      <c:pt idx="539">
                        <c:v>1.47361E-2</c:v>
                      </c:pt>
                      <c:pt idx="540">
                        <c:v>1.4742999999999999E-2</c:v>
                      </c:pt>
                      <c:pt idx="541">
                        <c:v>1.47499E-2</c:v>
                      </c:pt>
                      <c:pt idx="542">
                        <c:v>1.47568E-2</c:v>
                      </c:pt>
                      <c:pt idx="543">
                        <c:v>1.4763699999999999E-2</c:v>
                      </c:pt>
                      <c:pt idx="544">
                        <c:v>1.4770699999999999E-2</c:v>
                      </c:pt>
                      <c:pt idx="545">
                        <c:v>1.4800499999999999E-2</c:v>
                      </c:pt>
                      <c:pt idx="546">
                        <c:v>1.4835900000000001E-2</c:v>
                      </c:pt>
                      <c:pt idx="547">
                        <c:v>1.4871199999999999E-2</c:v>
                      </c:pt>
                      <c:pt idx="548">
                        <c:v>1.4906600000000001E-2</c:v>
                      </c:pt>
                      <c:pt idx="549">
                        <c:v>1.4941899999999999E-2</c:v>
                      </c:pt>
                      <c:pt idx="550">
                        <c:v>1.4977300000000001E-2</c:v>
                      </c:pt>
                      <c:pt idx="551">
                        <c:v>1.50127E-2</c:v>
                      </c:pt>
                      <c:pt idx="552">
                        <c:v>1.5048000000000001E-2</c:v>
                      </c:pt>
                      <c:pt idx="553">
                        <c:v>1.50834E-2</c:v>
                      </c:pt>
                      <c:pt idx="554">
                        <c:v>1.51188E-2</c:v>
                      </c:pt>
                      <c:pt idx="555">
                        <c:v>1.51541E-2</c:v>
                      </c:pt>
                      <c:pt idx="556">
                        <c:v>1.51895E-2</c:v>
                      </c:pt>
                      <c:pt idx="557">
                        <c:v>1.52248E-2</c:v>
                      </c:pt>
                      <c:pt idx="558">
                        <c:v>1.52602E-2</c:v>
                      </c:pt>
                      <c:pt idx="559">
                        <c:v>1.5295599999999999E-2</c:v>
                      </c:pt>
                      <c:pt idx="560">
                        <c:v>1.53309E-2</c:v>
                      </c:pt>
                      <c:pt idx="561">
                        <c:v>1.5366299999999999E-2</c:v>
                      </c:pt>
                      <c:pt idx="562">
                        <c:v>1.5401700000000001E-2</c:v>
                      </c:pt>
                      <c:pt idx="563">
                        <c:v>1.5436999999999999E-2</c:v>
                      </c:pt>
                      <c:pt idx="564">
                        <c:v>1.5472400000000001E-2</c:v>
                      </c:pt>
                      <c:pt idx="565">
                        <c:v>1.55078E-2</c:v>
                      </c:pt>
                      <c:pt idx="566">
                        <c:v>1.5543100000000001E-2</c:v>
                      </c:pt>
                      <c:pt idx="567">
                        <c:v>1.55785E-2</c:v>
                      </c:pt>
                      <c:pt idx="568">
                        <c:v>1.5613800000000001E-2</c:v>
                      </c:pt>
                      <c:pt idx="569">
                        <c:v>1.5649199999999999E-2</c:v>
                      </c:pt>
                      <c:pt idx="570">
                        <c:v>1.56846E-2</c:v>
                      </c:pt>
                      <c:pt idx="571">
                        <c:v>1.5719899999999998E-2</c:v>
                      </c:pt>
                      <c:pt idx="572">
                        <c:v>1.57553E-2</c:v>
                      </c:pt>
                      <c:pt idx="573">
                        <c:v>1.5790700000000001E-2</c:v>
                      </c:pt>
                      <c:pt idx="574">
                        <c:v>1.5826E-2</c:v>
                      </c:pt>
                      <c:pt idx="575">
                        <c:v>1.5861400000000001E-2</c:v>
                      </c:pt>
                      <c:pt idx="576">
                        <c:v>1.58967E-2</c:v>
                      </c:pt>
                      <c:pt idx="577">
                        <c:v>1.5932100000000001E-2</c:v>
                      </c:pt>
                      <c:pt idx="578">
                        <c:v>1.5967499999999999E-2</c:v>
                      </c:pt>
                      <c:pt idx="579">
                        <c:v>1.6002800000000001E-2</c:v>
                      </c:pt>
                      <c:pt idx="580">
                        <c:v>1.6038199999999999E-2</c:v>
                      </c:pt>
                      <c:pt idx="581">
                        <c:v>1.60736E-2</c:v>
                      </c:pt>
                      <c:pt idx="582">
                        <c:v>1.6108899999999999E-2</c:v>
                      </c:pt>
                      <c:pt idx="583">
                        <c:v>1.61443E-2</c:v>
                      </c:pt>
                      <c:pt idx="584">
                        <c:v>1.6179599999999999E-2</c:v>
                      </c:pt>
                      <c:pt idx="585">
                        <c:v>1.6215E-2</c:v>
                      </c:pt>
                      <c:pt idx="586">
                        <c:v>1.6250400000000002E-2</c:v>
                      </c:pt>
                      <c:pt idx="587">
                        <c:v>1.62857E-2</c:v>
                      </c:pt>
                      <c:pt idx="588">
                        <c:v>1.6321100000000002E-2</c:v>
                      </c:pt>
                      <c:pt idx="589">
                        <c:v>1.6358899999999999E-2</c:v>
                      </c:pt>
                      <c:pt idx="590">
                        <c:v>1.6398200000000002E-2</c:v>
                      </c:pt>
                      <c:pt idx="591">
                        <c:v>1.64376E-2</c:v>
                      </c:pt>
                      <c:pt idx="592">
                        <c:v>1.6476899999999999E-2</c:v>
                      </c:pt>
                      <c:pt idx="593">
                        <c:v>1.6516300000000001E-2</c:v>
                      </c:pt>
                      <c:pt idx="594">
                        <c:v>1.65556E-2</c:v>
                      </c:pt>
                      <c:pt idx="595">
                        <c:v>1.6594999999999999E-2</c:v>
                      </c:pt>
                      <c:pt idx="596">
                        <c:v>1.6634300000000001E-2</c:v>
                      </c:pt>
                      <c:pt idx="597">
                        <c:v>1.66737E-2</c:v>
                      </c:pt>
                      <c:pt idx="598">
                        <c:v>1.6712999999999999E-2</c:v>
                      </c:pt>
                      <c:pt idx="599">
                        <c:v>1.6752400000000001E-2</c:v>
                      </c:pt>
                      <c:pt idx="600">
                        <c:v>1.67917E-2</c:v>
                      </c:pt>
                      <c:pt idx="601">
                        <c:v>1.6830999999999999E-2</c:v>
                      </c:pt>
                      <c:pt idx="602">
                        <c:v>1.6870400000000001E-2</c:v>
                      </c:pt>
                      <c:pt idx="603">
                        <c:v>1.69097E-2</c:v>
                      </c:pt>
                      <c:pt idx="604">
                        <c:v>1.6949100000000002E-2</c:v>
                      </c:pt>
                      <c:pt idx="605">
                        <c:v>1.6988400000000001E-2</c:v>
                      </c:pt>
                      <c:pt idx="606">
                        <c:v>1.7027799999999999E-2</c:v>
                      </c:pt>
                      <c:pt idx="607">
                        <c:v>1.7067100000000002E-2</c:v>
                      </c:pt>
                      <c:pt idx="608">
                        <c:v>1.71065E-2</c:v>
                      </c:pt>
                      <c:pt idx="609">
                        <c:v>1.7145799999999999E-2</c:v>
                      </c:pt>
                      <c:pt idx="610">
                        <c:v>1.7185200000000001E-2</c:v>
                      </c:pt>
                      <c:pt idx="611">
                        <c:v>1.72245E-2</c:v>
                      </c:pt>
                      <c:pt idx="612">
                        <c:v>1.7263899999999999E-2</c:v>
                      </c:pt>
                      <c:pt idx="613">
                        <c:v>1.7303200000000001E-2</c:v>
                      </c:pt>
                      <c:pt idx="614">
                        <c:v>1.73425E-2</c:v>
                      </c:pt>
                      <c:pt idx="615">
                        <c:v>1.7381899999999999E-2</c:v>
                      </c:pt>
                      <c:pt idx="616">
                        <c:v>1.7421200000000001E-2</c:v>
                      </c:pt>
                      <c:pt idx="617">
                        <c:v>1.74606E-2</c:v>
                      </c:pt>
                      <c:pt idx="618">
                        <c:v>1.7499899999999999E-2</c:v>
                      </c:pt>
                      <c:pt idx="619">
                        <c:v>1.7539300000000001E-2</c:v>
                      </c:pt>
                      <c:pt idx="620">
                        <c:v>1.75786E-2</c:v>
                      </c:pt>
                      <c:pt idx="621">
                        <c:v>1.7618000000000002E-2</c:v>
                      </c:pt>
                      <c:pt idx="622">
                        <c:v>1.7657300000000001E-2</c:v>
                      </c:pt>
                      <c:pt idx="623">
                        <c:v>1.7696699999999999E-2</c:v>
                      </c:pt>
                      <c:pt idx="624">
                        <c:v>1.7735999999999998E-2</c:v>
                      </c:pt>
                      <c:pt idx="625">
                        <c:v>1.77754E-2</c:v>
                      </c:pt>
                      <c:pt idx="626">
                        <c:v>1.7814699999999999E-2</c:v>
                      </c:pt>
                      <c:pt idx="627">
                        <c:v>1.7854100000000001E-2</c:v>
                      </c:pt>
                      <c:pt idx="628">
                        <c:v>1.78934E-2</c:v>
                      </c:pt>
                      <c:pt idx="629">
                        <c:v>1.7932699999999999E-2</c:v>
                      </c:pt>
                      <c:pt idx="630">
                        <c:v>1.7972100000000001E-2</c:v>
                      </c:pt>
                      <c:pt idx="631">
                        <c:v>1.80114E-2</c:v>
                      </c:pt>
                      <c:pt idx="632">
                        <c:v>1.8050799999999999E-2</c:v>
                      </c:pt>
                      <c:pt idx="633">
                        <c:v>1.8087300000000001E-2</c:v>
                      </c:pt>
                      <c:pt idx="634">
                        <c:v>1.8119900000000001E-2</c:v>
                      </c:pt>
                      <c:pt idx="635">
                        <c:v>1.8152600000000001E-2</c:v>
                      </c:pt>
                      <c:pt idx="636">
                        <c:v>1.8185199999999999E-2</c:v>
                      </c:pt>
                      <c:pt idx="637">
                        <c:v>1.8217799999999999E-2</c:v>
                      </c:pt>
                      <c:pt idx="638">
                        <c:v>1.8250499999999999E-2</c:v>
                      </c:pt>
                      <c:pt idx="639">
                        <c:v>1.82831E-2</c:v>
                      </c:pt>
                      <c:pt idx="640">
                        <c:v>1.8315700000000001E-2</c:v>
                      </c:pt>
                      <c:pt idx="641">
                        <c:v>1.8348300000000001E-2</c:v>
                      </c:pt>
                      <c:pt idx="642">
                        <c:v>1.8381000000000002E-2</c:v>
                      </c:pt>
                      <c:pt idx="643">
                        <c:v>1.8413599999999999E-2</c:v>
                      </c:pt>
                      <c:pt idx="644">
                        <c:v>1.8446199999999999E-2</c:v>
                      </c:pt>
                      <c:pt idx="645">
                        <c:v>1.84788E-2</c:v>
                      </c:pt>
                      <c:pt idx="646">
                        <c:v>1.85115E-2</c:v>
                      </c:pt>
                      <c:pt idx="647">
                        <c:v>1.8544100000000001E-2</c:v>
                      </c:pt>
                      <c:pt idx="648">
                        <c:v>1.8576700000000002E-2</c:v>
                      </c:pt>
                      <c:pt idx="649">
                        <c:v>1.8609299999999999E-2</c:v>
                      </c:pt>
                      <c:pt idx="650">
                        <c:v>1.8641999999999999E-2</c:v>
                      </c:pt>
                      <c:pt idx="651">
                        <c:v>1.86746E-2</c:v>
                      </c:pt>
                      <c:pt idx="652">
                        <c:v>1.87072E-2</c:v>
                      </c:pt>
                      <c:pt idx="653">
                        <c:v>1.8739800000000001E-2</c:v>
                      </c:pt>
                      <c:pt idx="654">
                        <c:v>1.8772500000000001E-2</c:v>
                      </c:pt>
                      <c:pt idx="655">
                        <c:v>1.8805100000000002E-2</c:v>
                      </c:pt>
                      <c:pt idx="656">
                        <c:v>1.8837699999999999E-2</c:v>
                      </c:pt>
                      <c:pt idx="657">
                        <c:v>1.88703E-2</c:v>
                      </c:pt>
                      <c:pt idx="658">
                        <c:v>1.8903E-2</c:v>
                      </c:pt>
                      <c:pt idx="659">
                        <c:v>1.89356E-2</c:v>
                      </c:pt>
                      <c:pt idx="660">
                        <c:v>1.8968200000000001E-2</c:v>
                      </c:pt>
                      <c:pt idx="661">
                        <c:v>1.9000800000000002E-2</c:v>
                      </c:pt>
                      <c:pt idx="662">
                        <c:v>1.9033499999999998E-2</c:v>
                      </c:pt>
                      <c:pt idx="663">
                        <c:v>1.9066099999999999E-2</c:v>
                      </c:pt>
                      <c:pt idx="664">
                        <c:v>1.90987E-2</c:v>
                      </c:pt>
                      <c:pt idx="665">
                        <c:v>1.91313E-2</c:v>
                      </c:pt>
                      <c:pt idx="666">
                        <c:v>1.9164E-2</c:v>
                      </c:pt>
                      <c:pt idx="667">
                        <c:v>1.9196600000000001E-2</c:v>
                      </c:pt>
                      <c:pt idx="668">
                        <c:v>1.9229199999999998E-2</c:v>
                      </c:pt>
                      <c:pt idx="669">
                        <c:v>1.9261899999999998E-2</c:v>
                      </c:pt>
                      <c:pt idx="670">
                        <c:v>1.9294499999999999E-2</c:v>
                      </c:pt>
                      <c:pt idx="671">
                        <c:v>1.93271E-2</c:v>
                      </c:pt>
                      <c:pt idx="672">
                        <c:v>1.9359700000000001E-2</c:v>
                      </c:pt>
                      <c:pt idx="673">
                        <c:v>1.9392400000000001E-2</c:v>
                      </c:pt>
                      <c:pt idx="674">
                        <c:v>1.9425000000000001E-2</c:v>
                      </c:pt>
                      <c:pt idx="675">
                        <c:v>1.9457599999999999E-2</c:v>
                      </c:pt>
                      <c:pt idx="676">
                        <c:v>1.9490199999999999E-2</c:v>
                      </c:pt>
                      <c:pt idx="677">
                        <c:v>1.9520900000000001E-2</c:v>
                      </c:pt>
                      <c:pt idx="678">
                        <c:v>1.9544700000000002E-2</c:v>
                      </c:pt>
                      <c:pt idx="679">
                        <c:v>1.9568499999999999E-2</c:v>
                      </c:pt>
                      <c:pt idx="680">
                        <c:v>1.9592399999999999E-2</c:v>
                      </c:pt>
                      <c:pt idx="681">
                        <c:v>1.96162E-2</c:v>
                      </c:pt>
                      <c:pt idx="682">
                        <c:v>1.9640000000000001E-2</c:v>
                      </c:pt>
                      <c:pt idx="683">
                        <c:v>1.9663799999999999E-2</c:v>
                      </c:pt>
                      <c:pt idx="684">
                        <c:v>1.9687699999999999E-2</c:v>
                      </c:pt>
                      <c:pt idx="685">
                        <c:v>1.97115E-2</c:v>
                      </c:pt>
                      <c:pt idx="686">
                        <c:v>1.9735300000000001E-2</c:v>
                      </c:pt>
                      <c:pt idx="687">
                        <c:v>1.9759100000000002E-2</c:v>
                      </c:pt>
                      <c:pt idx="688">
                        <c:v>1.9782999999999999E-2</c:v>
                      </c:pt>
                      <c:pt idx="689">
                        <c:v>1.9806799999999999E-2</c:v>
                      </c:pt>
                      <c:pt idx="690">
                        <c:v>1.98306E-2</c:v>
                      </c:pt>
                      <c:pt idx="691">
                        <c:v>1.9854400000000001E-2</c:v>
                      </c:pt>
                      <c:pt idx="692">
                        <c:v>1.9878300000000002E-2</c:v>
                      </c:pt>
                      <c:pt idx="693">
                        <c:v>1.9902099999999999E-2</c:v>
                      </c:pt>
                      <c:pt idx="694">
                        <c:v>1.99259E-2</c:v>
                      </c:pt>
                      <c:pt idx="695">
                        <c:v>1.9949700000000001E-2</c:v>
                      </c:pt>
                      <c:pt idx="696">
                        <c:v>1.9973500000000002E-2</c:v>
                      </c:pt>
                      <c:pt idx="697">
                        <c:v>1.9997399999999999E-2</c:v>
                      </c:pt>
                      <c:pt idx="698">
                        <c:v>2.0021199999999999E-2</c:v>
                      </c:pt>
                      <c:pt idx="699">
                        <c:v>2.0045E-2</c:v>
                      </c:pt>
                      <c:pt idx="700">
                        <c:v>2.0068800000000001E-2</c:v>
                      </c:pt>
                      <c:pt idx="701">
                        <c:v>2.0092700000000002E-2</c:v>
                      </c:pt>
                      <c:pt idx="702">
                        <c:v>2.0116499999999999E-2</c:v>
                      </c:pt>
                      <c:pt idx="703">
                        <c:v>2.01403E-2</c:v>
                      </c:pt>
                      <c:pt idx="704">
                        <c:v>2.0164100000000001E-2</c:v>
                      </c:pt>
                      <c:pt idx="705">
                        <c:v>2.0188000000000001E-2</c:v>
                      </c:pt>
                      <c:pt idx="706">
                        <c:v>2.0211799999999999E-2</c:v>
                      </c:pt>
                      <c:pt idx="707">
                        <c:v>2.0235599999999999E-2</c:v>
                      </c:pt>
                      <c:pt idx="708">
                        <c:v>2.02594E-2</c:v>
                      </c:pt>
                      <c:pt idx="709">
                        <c:v>2.0283300000000001E-2</c:v>
                      </c:pt>
                      <c:pt idx="710">
                        <c:v>2.0307100000000002E-2</c:v>
                      </c:pt>
                      <c:pt idx="711">
                        <c:v>2.0330899999999999E-2</c:v>
                      </c:pt>
                      <c:pt idx="712">
                        <c:v>2.03547E-2</c:v>
                      </c:pt>
                      <c:pt idx="713">
                        <c:v>2.03786E-2</c:v>
                      </c:pt>
                      <c:pt idx="714">
                        <c:v>2.0402400000000001E-2</c:v>
                      </c:pt>
                      <c:pt idx="715">
                        <c:v>2.0426199999999999E-2</c:v>
                      </c:pt>
                      <c:pt idx="716">
                        <c:v>2.0449999999999999E-2</c:v>
                      </c:pt>
                      <c:pt idx="717">
                        <c:v>2.04739E-2</c:v>
                      </c:pt>
                      <c:pt idx="718">
                        <c:v>2.0497700000000001E-2</c:v>
                      </c:pt>
                      <c:pt idx="719">
                        <c:v>2.0521500000000002E-2</c:v>
                      </c:pt>
                      <c:pt idx="720">
                        <c:v>2.0544E-2</c:v>
                      </c:pt>
                      <c:pt idx="721">
                        <c:v>2.05592E-2</c:v>
                      </c:pt>
                      <c:pt idx="722">
                        <c:v>2.05744E-2</c:v>
                      </c:pt>
                      <c:pt idx="723">
                        <c:v>2.05896E-2</c:v>
                      </c:pt>
                      <c:pt idx="724">
                        <c:v>2.06048E-2</c:v>
                      </c:pt>
                      <c:pt idx="725">
                        <c:v>2.0619999999999999E-2</c:v>
                      </c:pt>
                      <c:pt idx="726">
                        <c:v>2.0635199999999999E-2</c:v>
                      </c:pt>
                      <c:pt idx="727">
                        <c:v>2.0650399999999999E-2</c:v>
                      </c:pt>
                      <c:pt idx="728">
                        <c:v>2.06655E-2</c:v>
                      </c:pt>
                      <c:pt idx="729">
                        <c:v>2.06807E-2</c:v>
                      </c:pt>
                      <c:pt idx="730">
                        <c:v>2.06959E-2</c:v>
                      </c:pt>
                      <c:pt idx="731">
                        <c:v>2.07111E-2</c:v>
                      </c:pt>
                      <c:pt idx="732">
                        <c:v>2.07263E-2</c:v>
                      </c:pt>
                      <c:pt idx="733">
                        <c:v>2.07415E-2</c:v>
                      </c:pt>
                      <c:pt idx="734">
                        <c:v>2.0756699999999999E-2</c:v>
                      </c:pt>
                      <c:pt idx="735">
                        <c:v>2.0771899999999999E-2</c:v>
                      </c:pt>
                      <c:pt idx="736">
                        <c:v>2.0787099999999999E-2</c:v>
                      </c:pt>
                      <c:pt idx="737">
                        <c:v>2.08022E-2</c:v>
                      </c:pt>
                      <c:pt idx="738">
                        <c:v>2.08174E-2</c:v>
                      </c:pt>
                      <c:pt idx="739">
                        <c:v>2.08326E-2</c:v>
                      </c:pt>
                      <c:pt idx="740">
                        <c:v>2.08478E-2</c:v>
                      </c:pt>
                      <c:pt idx="741">
                        <c:v>2.0863E-2</c:v>
                      </c:pt>
                      <c:pt idx="742">
                        <c:v>2.08782E-2</c:v>
                      </c:pt>
                      <c:pt idx="743">
                        <c:v>2.0893399999999999E-2</c:v>
                      </c:pt>
                      <c:pt idx="744">
                        <c:v>2.0908599999999999E-2</c:v>
                      </c:pt>
                      <c:pt idx="745">
                        <c:v>2.09237E-2</c:v>
                      </c:pt>
                      <c:pt idx="746">
                        <c:v>2.09389E-2</c:v>
                      </c:pt>
                      <c:pt idx="747">
                        <c:v>2.09541E-2</c:v>
                      </c:pt>
                      <c:pt idx="748">
                        <c:v>2.09693E-2</c:v>
                      </c:pt>
                      <c:pt idx="749">
                        <c:v>2.09845E-2</c:v>
                      </c:pt>
                      <c:pt idx="750">
                        <c:v>2.09997E-2</c:v>
                      </c:pt>
                      <c:pt idx="751">
                        <c:v>2.10149E-2</c:v>
                      </c:pt>
                      <c:pt idx="752">
                        <c:v>2.1030099999999999E-2</c:v>
                      </c:pt>
                      <c:pt idx="753">
                        <c:v>2.10452E-2</c:v>
                      </c:pt>
                      <c:pt idx="754">
                        <c:v>2.10604E-2</c:v>
                      </c:pt>
                      <c:pt idx="755">
                        <c:v>2.10756E-2</c:v>
                      </c:pt>
                      <c:pt idx="756">
                        <c:v>2.10908E-2</c:v>
                      </c:pt>
                      <c:pt idx="757">
                        <c:v>2.1106E-2</c:v>
                      </c:pt>
                      <c:pt idx="758">
                        <c:v>2.11212E-2</c:v>
                      </c:pt>
                      <c:pt idx="759">
                        <c:v>2.11246E-2</c:v>
                      </c:pt>
                      <c:pt idx="760">
                        <c:v>2.1127900000000002E-2</c:v>
                      </c:pt>
                      <c:pt idx="761">
                        <c:v>2.11311E-2</c:v>
                      </c:pt>
                      <c:pt idx="762">
                        <c:v>2.1134400000000001E-2</c:v>
                      </c:pt>
                      <c:pt idx="763">
                        <c:v>2.1137699999999999E-2</c:v>
                      </c:pt>
                      <c:pt idx="764">
                        <c:v>2.1141E-2</c:v>
                      </c:pt>
                      <c:pt idx="765">
                        <c:v>2.1144199999999998E-2</c:v>
                      </c:pt>
                      <c:pt idx="766">
                        <c:v>2.11475E-2</c:v>
                      </c:pt>
                      <c:pt idx="767">
                        <c:v>2.1150800000000001E-2</c:v>
                      </c:pt>
                      <c:pt idx="768">
                        <c:v>2.1153999999999999E-2</c:v>
                      </c:pt>
                      <c:pt idx="769">
                        <c:v>2.11573E-2</c:v>
                      </c:pt>
                      <c:pt idx="770">
                        <c:v>2.1160600000000002E-2</c:v>
                      </c:pt>
                      <c:pt idx="771">
                        <c:v>2.11638E-2</c:v>
                      </c:pt>
                      <c:pt idx="772">
                        <c:v>2.1167100000000001E-2</c:v>
                      </c:pt>
                      <c:pt idx="773">
                        <c:v>2.1170399999999999E-2</c:v>
                      </c:pt>
                      <c:pt idx="774">
                        <c:v>2.1173600000000001E-2</c:v>
                      </c:pt>
                      <c:pt idx="775">
                        <c:v>2.1176899999999999E-2</c:v>
                      </c:pt>
                      <c:pt idx="776">
                        <c:v>2.11802E-2</c:v>
                      </c:pt>
                      <c:pt idx="777">
                        <c:v>2.1183400000000002E-2</c:v>
                      </c:pt>
                      <c:pt idx="778">
                        <c:v>2.1186699999999999E-2</c:v>
                      </c:pt>
                      <c:pt idx="779">
                        <c:v>2.1190000000000001E-2</c:v>
                      </c:pt>
                      <c:pt idx="780">
                        <c:v>2.1193199999999999E-2</c:v>
                      </c:pt>
                      <c:pt idx="781">
                        <c:v>2.11965E-2</c:v>
                      </c:pt>
                      <c:pt idx="782">
                        <c:v>2.1199800000000001E-2</c:v>
                      </c:pt>
                      <c:pt idx="783">
                        <c:v>2.1203099999999999E-2</c:v>
                      </c:pt>
                      <c:pt idx="784">
                        <c:v>2.1206300000000001E-2</c:v>
                      </c:pt>
                      <c:pt idx="785">
                        <c:v>2.1209599999999999E-2</c:v>
                      </c:pt>
                      <c:pt idx="786">
                        <c:v>2.12129E-2</c:v>
                      </c:pt>
                      <c:pt idx="787">
                        <c:v>2.1216100000000002E-2</c:v>
                      </c:pt>
                      <c:pt idx="788">
                        <c:v>2.1219399999999999E-2</c:v>
                      </c:pt>
                      <c:pt idx="789">
                        <c:v>2.1222700000000001E-2</c:v>
                      </c:pt>
                      <c:pt idx="790">
                        <c:v>2.1225899999999999E-2</c:v>
                      </c:pt>
                      <c:pt idx="791">
                        <c:v>2.12292E-2</c:v>
                      </c:pt>
                      <c:pt idx="792">
                        <c:v>2.1229700000000001E-2</c:v>
                      </c:pt>
                      <c:pt idx="793">
                        <c:v>2.12175E-2</c:v>
                      </c:pt>
                      <c:pt idx="794">
                        <c:v>2.1205399999999999E-2</c:v>
                      </c:pt>
                      <c:pt idx="795">
                        <c:v>2.1193199999999999E-2</c:v>
                      </c:pt>
                      <c:pt idx="796">
                        <c:v>2.1180999999999998E-2</c:v>
                      </c:pt>
                      <c:pt idx="797">
                        <c:v>2.1168800000000002E-2</c:v>
                      </c:pt>
                      <c:pt idx="798">
                        <c:v>2.1156700000000001E-2</c:v>
                      </c:pt>
                      <c:pt idx="799">
                        <c:v>2.11445E-2</c:v>
                      </c:pt>
                      <c:pt idx="800">
                        <c:v>2.11323E-2</c:v>
                      </c:pt>
                      <c:pt idx="801">
                        <c:v>2.1120099999999999E-2</c:v>
                      </c:pt>
                      <c:pt idx="802">
                        <c:v>2.1107999999999998E-2</c:v>
                      </c:pt>
                      <c:pt idx="803">
                        <c:v>2.1095800000000001E-2</c:v>
                      </c:pt>
                      <c:pt idx="804">
                        <c:v>2.1083600000000001E-2</c:v>
                      </c:pt>
                      <c:pt idx="805">
                        <c:v>2.1071400000000001E-2</c:v>
                      </c:pt>
                      <c:pt idx="806">
                        <c:v>2.10593E-2</c:v>
                      </c:pt>
                      <c:pt idx="807">
                        <c:v>2.1047099999999999E-2</c:v>
                      </c:pt>
                      <c:pt idx="808">
                        <c:v>2.1034899999999999E-2</c:v>
                      </c:pt>
                      <c:pt idx="809">
                        <c:v>2.1022699999999998E-2</c:v>
                      </c:pt>
                      <c:pt idx="810">
                        <c:v>2.1010600000000001E-2</c:v>
                      </c:pt>
                      <c:pt idx="811">
                        <c:v>2.09984E-2</c:v>
                      </c:pt>
                      <c:pt idx="812">
                        <c:v>2.09862E-2</c:v>
                      </c:pt>
                      <c:pt idx="813">
                        <c:v>2.0974E-2</c:v>
                      </c:pt>
                      <c:pt idx="814">
                        <c:v>2.0961899999999999E-2</c:v>
                      </c:pt>
                      <c:pt idx="815">
                        <c:v>2.0949700000000002E-2</c:v>
                      </c:pt>
                      <c:pt idx="816">
                        <c:v>2.0937500000000001E-2</c:v>
                      </c:pt>
                      <c:pt idx="817">
                        <c:v>2.0925300000000001E-2</c:v>
                      </c:pt>
                      <c:pt idx="818">
                        <c:v>2.09132E-2</c:v>
                      </c:pt>
                      <c:pt idx="819">
                        <c:v>2.0900999999999999E-2</c:v>
                      </c:pt>
                      <c:pt idx="820">
                        <c:v>2.0888799999999999E-2</c:v>
                      </c:pt>
                      <c:pt idx="821">
                        <c:v>2.0876599999999999E-2</c:v>
                      </c:pt>
                      <c:pt idx="822">
                        <c:v>2.0860500000000001E-2</c:v>
                      </c:pt>
                      <c:pt idx="823">
                        <c:v>2.0830999999999999E-2</c:v>
                      </c:pt>
                      <c:pt idx="824">
                        <c:v>2.0801500000000001E-2</c:v>
                      </c:pt>
                      <c:pt idx="825">
                        <c:v>2.0771899999999999E-2</c:v>
                      </c:pt>
                      <c:pt idx="826">
                        <c:v>2.0742400000000001E-2</c:v>
                      </c:pt>
                      <c:pt idx="827">
                        <c:v>2.0712899999999999E-2</c:v>
                      </c:pt>
                      <c:pt idx="828">
                        <c:v>2.0683400000000001E-2</c:v>
                      </c:pt>
                      <c:pt idx="829">
                        <c:v>2.06538E-2</c:v>
                      </c:pt>
                      <c:pt idx="830">
                        <c:v>2.0624300000000002E-2</c:v>
                      </c:pt>
                      <c:pt idx="831">
                        <c:v>2.05948E-2</c:v>
                      </c:pt>
                      <c:pt idx="832">
                        <c:v>2.0565300000000002E-2</c:v>
                      </c:pt>
                      <c:pt idx="833">
                        <c:v>2.05358E-2</c:v>
                      </c:pt>
                      <c:pt idx="834">
                        <c:v>2.0506199999999999E-2</c:v>
                      </c:pt>
                      <c:pt idx="835">
                        <c:v>2.04767E-2</c:v>
                      </c:pt>
                      <c:pt idx="836">
                        <c:v>2.0447199999999999E-2</c:v>
                      </c:pt>
                      <c:pt idx="837">
                        <c:v>2.04177E-2</c:v>
                      </c:pt>
                      <c:pt idx="838">
                        <c:v>2.0388099999999999E-2</c:v>
                      </c:pt>
                      <c:pt idx="839">
                        <c:v>2.0358600000000001E-2</c:v>
                      </c:pt>
                      <c:pt idx="840">
                        <c:v>2.0329099999999999E-2</c:v>
                      </c:pt>
                      <c:pt idx="841">
                        <c:v>2.0299600000000001E-2</c:v>
                      </c:pt>
                      <c:pt idx="842">
                        <c:v>2.027E-2</c:v>
                      </c:pt>
                      <c:pt idx="843">
                        <c:v>2.0240500000000002E-2</c:v>
                      </c:pt>
                      <c:pt idx="844">
                        <c:v>2.0211E-2</c:v>
                      </c:pt>
                      <c:pt idx="845">
                        <c:v>2.0181500000000002E-2</c:v>
                      </c:pt>
                      <c:pt idx="846">
                        <c:v>2.0152E-2</c:v>
                      </c:pt>
                      <c:pt idx="847">
                        <c:v>2.0122399999999999E-2</c:v>
                      </c:pt>
                      <c:pt idx="848">
                        <c:v>2.00929E-2</c:v>
                      </c:pt>
                      <c:pt idx="849">
                        <c:v>2.0051099999999999E-2</c:v>
                      </c:pt>
                      <c:pt idx="850">
                        <c:v>2.0004000000000001E-2</c:v>
                      </c:pt>
                      <c:pt idx="851">
                        <c:v>1.99568E-2</c:v>
                      </c:pt>
                      <c:pt idx="852">
                        <c:v>1.99096E-2</c:v>
                      </c:pt>
                      <c:pt idx="853">
                        <c:v>1.9862399999999999E-2</c:v>
                      </c:pt>
                      <c:pt idx="854">
                        <c:v>1.9815200000000002E-2</c:v>
                      </c:pt>
                      <c:pt idx="855">
                        <c:v>1.9768000000000001E-2</c:v>
                      </c:pt>
                      <c:pt idx="856">
                        <c:v>1.97209E-2</c:v>
                      </c:pt>
                      <c:pt idx="857">
                        <c:v>1.9673699999999999E-2</c:v>
                      </c:pt>
                      <c:pt idx="858">
                        <c:v>1.9626500000000002E-2</c:v>
                      </c:pt>
                      <c:pt idx="859">
                        <c:v>1.9579300000000001E-2</c:v>
                      </c:pt>
                      <c:pt idx="860">
                        <c:v>1.95321E-2</c:v>
                      </c:pt>
                      <c:pt idx="861">
                        <c:v>1.9484899999999999E-2</c:v>
                      </c:pt>
                      <c:pt idx="862">
                        <c:v>1.9437800000000002E-2</c:v>
                      </c:pt>
                      <c:pt idx="863">
                        <c:v>1.9390600000000001E-2</c:v>
                      </c:pt>
                      <c:pt idx="864">
                        <c:v>1.93434E-2</c:v>
                      </c:pt>
                      <c:pt idx="865">
                        <c:v>1.9296199999999999E-2</c:v>
                      </c:pt>
                      <c:pt idx="866">
                        <c:v>1.9248999999999999E-2</c:v>
                      </c:pt>
                      <c:pt idx="867">
                        <c:v>1.9201800000000002E-2</c:v>
                      </c:pt>
                      <c:pt idx="868">
                        <c:v>1.9154600000000001E-2</c:v>
                      </c:pt>
                      <c:pt idx="869">
                        <c:v>1.9107499999999999E-2</c:v>
                      </c:pt>
                      <c:pt idx="870">
                        <c:v>1.9060299999999999E-2</c:v>
                      </c:pt>
                      <c:pt idx="871">
                        <c:v>1.9013100000000002E-2</c:v>
                      </c:pt>
                      <c:pt idx="872">
                        <c:v>1.8963899999999999E-2</c:v>
                      </c:pt>
                      <c:pt idx="873">
                        <c:v>1.8905700000000001E-2</c:v>
                      </c:pt>
                      <c:pt idx="874">
                        <c:v>1.8847599999999999E-2</c:v>
                      </c:pt>
                      <c:pt idx="875">
                        <c:v>1.8789500000000001E-2</c:v>
                      </c:pt>
                      <c:pt idx="876">
                        <c:v>1.8731299999999999E-2</c:v>
                      </c:pt>
                      <c:pt idx="877">
                        <c:v>1.8673200000000001E-2</c:v>
                      </c:pt>
                      <c:pt idx="878">
                        <c:v>1.8615099999999999E-2</c:v>
                      </c:pt>
                      <c:pt idx="879">
                        <c:v>1.8556900000000001E-2</c:v>
                      </c:pt>
                      <c:pt idx="880">
                        <c:v>1.8498799999999999E-2</c:v>
                      </c:pt>
                      <c:pt idx="881">
                        <c:v>1.8440700000000001E-2</c:v>
                      </c:pt>
                      <c:pt idx="882">
                        <c:v>1.83825E-2</c:v>
                      </c:pt>
                      <c:pt idx="883">
                        <c:v>1.8324400000000001E-2</c:v>
                      </c:pt>
                      <c:pt idx="884">
                        <c:v>1.8266299999999999E-2</c:v>
                      </c:pt>
                      <c:pt idx="885">
                        <c:v>1.8208100000000001E-2</c:v>
                      </c:pt>
                      <c:pt idx="886">
                        <c:v>1.8149999999999999E-2</c:v>
                      </c:pt>
                      <c:pt idx="887">
                        <c:v>1.8091900000000001E-2</c:v>
                      </c:pt>
                      <c:pt idx="888">
                        <c:v>1.80337E-2</c:v>
                      </c:pt>
                      <c:pt idx="889">
                        <c:v>1.7975600000000001E-2</c:v>
                      </c:pt>
                      <c:pt idx="890">
                        <c:v>1.7917499999999999E-2</c:v>
                      </c:pt>
                      <c:pt idx="891">
                        <c:v>1.7859300000000002E-2</c:v>
                      </c:pt>
                      <c:pt idx="892">
                        <c:v>1.78012E-2</c:v>
                      </c:pt>
                      <c:pt idx="893">
                        <c:v>1.77409E-2</c:v>
                      </c:pt>
                      <c:pt idx="894">
                        <c:v>1.7676899999999999E-2</c:v>
                      </c:pt>
                      <c:pt idx="895">
                        <c:v>1.7612800000000001E-2</c:v>
                      </c:pt>
                      <c:pt idx="896">
                        <c:v>1.75488E-2</c:v>
                      </c:pt>
                      <c:pt idx="897">
                        <c:v>1.7484699999999999E-2</c:v>
                      </c:pt>
                      <c:pt idx="898">
                        <c:v>1.7420600000000001E-2</c:v>
                      </c:pt>
                      <c:pt idx="899">
                        <c:v>1.73566E-2</c:v>
                      </c:pt>
                      <c:pt idx="900">
                        <c:v>1.7292499999999999E-2</c:v>
                      </c:pt>
                      <c:pt idx="901">
                        <c:v>1.7228500000000001E-2</c:v>
                      </c:pt>
                      <c:pt idx="902">
                        <c:v>1.71644E-2</c:v>
                      </c:pt>
                      <c:pt idx="903">
                        <c:v>1.7100400000000002E-2</c:v>
                      </c:pt>
                      <c:pt idx="904">
                        <c:v>1.7036300000000001E-2</c:v>
                      </c:pt>
                      <c:pt idx="905">
                        <c:v>1.6972299999999999E-2</c:v>
                      </c:pt>
                      <c:pt idx="906">
                        <c:v>1.6908200000000002E-2</c:v>
                      </c:pt>
                      <c:pt idx="907">
                        <c:v>1.6844100000000001E-2</c:v>
                      </c:pt>
                      <c:pt idx="908">
                        <c:v>1.6780099999999999E-2</c:v>
                      </c:pt>
                      <c:pt idx="909">
                        <c:v>1.6716000000000002E-2</c:v>
                      </c:pt>
                      <c:pt idx="910">
                        <c:v>1.6652E-2</c:v>
                      </c:pt>
                      <c:pt idx="911">
                        <c:v>1.6587899999999999E-2</c:v>
                      </c:pt>
                      <c:pt idx="912">
                        <c:v>1.6502599999999999E-2</c:v>
                      </c:pt>
                      <c:pt idx="913">
                        <c:v>1.6415099999999998E-2</c:v>
                      </c:pt>
                      <c:pt idx="914">
                        <c:v>1.6327700000000001E-2</c:v>
                      </c:pt>
                      <c:pt idx="915">
                        <c:v>1.6240299999999999E-2</c:v>
                      </c:pt>
                      <c:pt idx="916">
                        <c:v>1.6152799999999998E-2</c:v>
                      </c:pt>
                      <c:pt idx="917">
                        <c:v>1.6065400000000001E-2</c:v>
                      </c:pt>
                      <c:pt idx="918">
                        <c:v>1.5977999999999999E-2</c:v>
                      </c:pt>
                      <c:pt idx="919">
                        <c:v>1.5890499999999998E-2</c:v>
                      </c:pt>
                      <c:pt idx="920">
                        <c:v>1.58031E-2</c:v>
                      </c:pt>
                      <c:pt idx="921">
                        <c:v>1.5715699999999999E-2</c:v>
                      </c:pt>
                      <c:pt idx="922">
                        <c:v>1.5628199999999998E-2</c:v>
                      </c:pt>
                      <c:pt idx="923">
                        <c:v>1.55408E-2</c:v>
                      </c:pt>
                      <c:pt idx="924">
                        <c:v>1.5453400000000001E-2</c:v>
                      </c:pt>
                      <c:pt idx="925">
                        <c:v>1.53659E-2</c:v>
                      </c:pt>
                      <c:pt idx="926">
                        <c:v>1.52785E-2</c:v>
                      </c:pt>
                      <c:pt idx="927">
                        <c:v>1.5191100000000001E-2</c:v>
                      </c:pt>
                      <c:pt idx="928">
                        <c:v>1.5078899999999999E-2</c:v>
                      </c:pt>
                      <c:pt idx="929">
                        <c:v>1.4947800000000001E-2</c:v>
                      </c:pt>
                      <c:pt idx="930">
                        <c:v>1.4816599999999999E-2</c:v>
                      </c:pt>
                      <c:pt idx="931">
                        <c:v>1.4685500000000001E-2</c:v>
                      </c:pt>
                      <c:pt idx="932">
                        <c:v>1.4554299999999999E-2</c:v>
                      </c:pt>
                      <c:pt idx="933">
                        <c:v>1.4423200000000001E-2</c:v>
                      </c:pt>
                      <c:pt idx="934">
                        <c:v>1.4291999999999999E-2</c:v>
                      </c:pt>
                      <c:pt idx="935">
                        <c:v>1.4160900000000001E-2</c:v>
                      </c:pt>
                      <c:pt idx="936">
                        <c:v>1.4029700000000001E-2</c:v>
                      </c:pt>
                      <c:pt idx="937">
                        <c:v>1.3898600000000001E-2</c:v>
                      </c:pt>
                      <c:pt idx="938">
                        <c:v>1.3767400000000001E-2</c:v>
                      </c:pt>
                      <c:pt idx="939">
                        <c:v>1.3636300000000001E-2</c:v>
                      </c:pt>
                      <c:pt idx="940">
                        <c:v>1.3505100000000001E-2</c:v>
                      </c:pt>
                      <c:pt idx="941">
                        <c:v>1.3374E-2</c:v>
                      </c:pt>
                      <c:pt idx="942">
                        <c:v>1.32389E-2</c:v>
                      </c:pt>
                      <c:pt idx="943">
                        <c:v>1.30615E-2</c:v>
                      </c:pt>
                      <c:pt idx="944">
                        <c:v>1.28842E-2</c:v>
                      </c:pt>
                      <c:pt idx="945">
                        <c:v>1.2706800000000001E-2</c:v>
                      </c:pt>
                      <c:pt idx="946">
                        <c:v>1.25294E-2</c:v>
                      </c:pt>
                      <c:pt idx="947">
                        <c:v>1.2352E-2</c:v>
                      </c:pt>
                      <c:pt idx="948">
                        <c:v>1.21747E-2</c:v>
                      </c:pt>
                      <c:pt idx="949">
                        <c:v>1.1997300000000001E-2</c:v>
                      </c:pt>
                      <c:pt idx="950">
                        <c:v>1.18199E-2</c:v>
                      </c:pt>
                      <c:pt idx="951">
                        <c:v>1.1642599999999999E-2</c:v>
                      </c:pt>
                      <c:pt idx="952">
                        <c:v>1.14652E-2</c:v>
                      </c:pt>
                      <c:pt idx="953">
                        <c:v>1.1287800000000001E-2</c:v>
                      </c:pt>
                      <c:pt idx="954">
                        <c:v>1.1110399999999999E-2</c:v>
                      </c:pt>
                      <c:pt idx="955">
                        <c:v>1.09234E-2</c:v>
                      </c:pt>
                      <c:pt idx="956">
                        <c:v>1.07086E-2</c:v>
                      </c:pt>
                      <c:pt idx="957">
                        <c:v>1.04937E-2</c:v>
                      </c:pt>
                      <c:pt idx="958">
                        <c:v>1.0278900000000001E-2</c:v>
                      </c:pt>
                      <c:pt idx="959">
                        <c:v>1.0064E-2</c:v>
                      </c:pt>
                      <c:pt idx="960">
                        <c:v>9.8491499999999992E-3</c:v>
                      </c:pt>
                      <c:pt idx="961">
                        <c:v>9.6343000000000002E-3</c:v>
                      </c:pt>
                      <c:pt idx="962">
                        <c:v>9.4194399999999994E-3</c:v>
                      </c:pt>
                      <c:pt idx="963">
                        <c:v>9.2045800000000004E-3</c:v>
                      </c:pt>
                      <c:pt idx="964">
                        <c:v>8.9897199999999997E-3</c:v>
                      </c:pt>
                      <c:pt idx="965">
                        <c:v>8.7748600000000006E-3</c:v>
                      </c:pt>
                      <c:pt idx="966">
                        <c:v>8.5599999999999999E-3</c:v>
                      </c:pt>
                      <c:pt idx="967">
                        <c:v>8.3251100000000001E-3</c:v>
                      </c:pt>
                      <c:pt idx="968">
                        <c:v>8.0877599999999994E-3</c:v>
                      </c:pt>
                      <c:pt idx="969">
                        <c:v>7.8504100000000004E-3</c:v>
                      </c:pt>
                      <c:pt idx="970">
                        <c:v>7.6130700000000004E-3</c:v>
                      </c:pt>
                      <c:pt idx="971">
                        <c:v>7.3757199999999997E-3</c:v>
                      </c:pt>
                      <c:pt idx="972">
                        <c:v>7.1383699999999998E-3</c:v>
                      </c:pt>
                      <c:pt idx="973">
                        <c:v>6.9010399999999998E-3</c:v>
                      </c:pt>
                      <c:pt idx="974">
                        <c:v>6.6636899999999999E-3</c:v>
                      </c:pt>
                      <c:pt idx="975">
                        <c:v>6.42634E-3</c:v>
                      </c:pt>
                      <c:pt idx="976">
                        <c:v>6.1889900000000001E-3</c:v>
                      </c:pt>
                      <c:pt idx="977">
                        <c:v>5.9446400000000002E-3</c:v>
                      </c:pt>
                      <c:pt idx="978">
                        <c:v>5.6987699999999997E-3</c:v>
                      </c:pt>
                      <c:pt idx="979">
                        <c:v>5.45292E-3</c:v>
                      </c:pt>
                      <c:pt idx="980">
                        <c:v>5.2070600000000003E-3</c:v>
                      </c:pt>
                      <c:pt idx="981">
                        <c:v>4.9611899999999999E-3</c:v>
                      </c:pt>
                      <c:pt idx="982">
                        <c:v>4.7153300000000002E-3</c:v>
                      </c:pt>
                      <c:pt idx="983">
                        <c:v>4.4694599999999998E-3</c:v>
                      </c:pt>
                      <c:pt idx="984">
                        <c:v>4.2236000000000001E-3</c:v>
                      </c:pt>
                      <c:pt idx="985">
                        <c:v>3.9777500000000004E-3</c:v>
                      </c:pt>
                      <c:pt idx="986">
                        <c:v>3.7357499999999999E-3</c:v>
                      </c:pt>
                      <c:pt idx="987">
                        <c:v>3.49417E-3</c:v>
                      </c:pt>
                      <c:pt idx="988">
                        <c:v>3.2526E-3</c:v>
                      </c:pt>
                      <c:pt idx="989">
                        <c:v>3.0110200000000001E-3</c:v>
                      </c:pt>
                      <c:pt idx="990">
                        <c:v>2.7694400000000002E-3</c:v>
                      </c:pt>
                      <c:pt idx="991">
                        <c:v>2.5278700000000002E-3</c:v>
                      </c:pt>
                      <c:pt idx="992">
                        <c:v>2.2862999999999998E-3</c:v>
                      </c:pt>
                      <c:pt idx="993">
                        <c:v>2.0447799999999999E-3</c:v>
                      </c:pt>
                      <c:pt idx="994">
                        <c:v>1.87834E-3</c:v>
                      </c:pt>
                      <c:pt idx="995">
                        <c:v>1.7118999999999999E-3</c:v>
                      </c:pt>
                      <c:pt idx="996">
                        <c:v>1.54546E-3</c:v>
                      </c:pt>
                      <c:pt idx="997">
                        <c:v>1.3790300000000001E-3</c:v>
                      </c:pt>
                      <c:pt idx="998">
                        <c:v>1.2125899999999999E-3</c:v>
                      </c:pt>
                      <c:pt idx="999">
                        <c:v>1.04615E-3</c:v>
                      </c:pt>
                      <c:pt idx="1000">
                        <c:v>0</c:v>
                      </c:pt>
                    </c:numCache>
                  </c:numRef>
                </c:val>
                <c:smooth val="0"/>
                <c:extLst>
                  <c:ext xmlns:c16="http://schemas.microsoft.com/office/drawing/2014/chart" uri="{C3380CC4-5D6E-409C-BE32-E72D297353CC}">
                    <c16:uniqueId val="{00000003-E669-48D1-8E0A-E77728195864}"/>
                  </c:ext>
                </c:extLst>
              </c15:ser>
            </c15:filteredLineSeries>
            <c15:filteredLineSeries>
              <c15:ser>
                <c:idx val="1"/>
                <c:order val="1"/>
                <c:tx>
                  <c:v>4.9s</c:v>
                </c:tx>
                <c:spPr>
                  <a:ln w="28575" cap="rnd">
                    <a:solidFill>
                      <a:schemeClr val="accent2"/>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'[4]U-4.2s'!$J$2:$J$1002</c15:sqref>
                        </c15:formulaRef>
                      </c:ext>
                    </c:extLst>
                    <c:numCache>
                      <c:formatCode>General</c:formatCode>
                      <c:ptCount val="1001"/>
                      <c:pt idx="0">
                        <c:v>0</c:v>
                      </c:pt>
                      <c:pt idx="1">
                        <c:v>7.9250299999999996E-4</c:v>
                      </c:pt>
                      <c:pt idx="2">
                        <c:v>9.1866199999999999E-4</c:v>
                      </c:pt>
                      <c:pt idx="3">
                        <c:v>1.0448199999999999E-3</c:v>
                      </c:pt>
                      <c:pt idx="4">
                        <c:v>1.1709699999999999E-3</c:v>
                      </c:pt>
                      <c:pt idx="5">
                        <c:v>1.2971300000000001E-3</c:v>
                      </c:pt>
                      <c:pt idx="6">
                        <c:v>1.42329E-3</c:v>
                      </c:pt>
                      <c:pt idx="7">
                        <c:v>1.54945E-3</c:v>
                      </c:pt>
                      <c:pt idx="8">
                        <c:v>1.7327200000000001E-3</c:v>
                      </c:pt>
                      <c:pt idx="9">
                        <c:v>1.9160399999999999E-3</c:v>
                      </c:pt>
                      <c:pt idx="10">
                        <c:v>2.0993499999999998E-3</c:v>
                      </c:pt>
                      <c:pt idx="11">
                        <c:v>2.2826700000000001E-3</c:v>
                      </c:pt>
                      <c:pt idx="12">
                        <c:v>2.4659899999999999E-3</c:v>
                      </c:pt>
                      <c:pt idx="13">
                        <c:v>2.6493100000000002E-3</c:v>
                      </c:pt>
                      <c:pt idx="14">
                        <c:v>2.8326200000000001E-3</c:v>
                      </c:pt>
                      <c:pt idx="15">
                        <c:v>3.0163299999999998E-3</c:v>
                      </c:pt>
                      <c:pt idx="16">
                        <c:v>3.2035900000000001E-3</c:v>
                      </c:pt>
                      <c:pt idx="17">
                        <c:v>3.3908599999999999E-3</c:v>
                      </c:pt>
                      <c:pt idx="18">
                        <c:v>3.5781300000000001E-3</c:v>
                      </c:pt>
                      <c:pt idx="19">
                        <c:v>3.76539E-3</c:v>
                      </c:pt>
                      <c:pt idx="20">
                        <c:v>3.9526600000000002E-3</c:v>
                      </c:pt>
                      <c:pt idx="21">
                        <c:v>4.13993E-3</c:v>
                      </c:pt>
                      <c:pt idx="22">
                        <c:v>4.3271899999999999E-3</c:v>
                      </c:pt>
                      <c:pt idx="23">
                        <c:v>4.5144599999999997E-3</c:v>
                      </c:pt>
                      <c:pt idx="24">
                        <c:v>4.7008800000000002E-3</c:v>
                      </c:pt>
                      <c:pt idx="25">
                        <c:v>4.88333E-3</c:v>
                      </c:pt>
                      <c:pt idx="26">
                        <c:v>5.0657799999999998E-3</c:v>
                      </c:pt>
                      <c:pt idx="27">
                        <c:v>5.2482300000000004E-3</c:v>
                      </c:pt>
                      <c:pt idx="28">
                        <c:v>5.4306700000000003E-3</c:v>
                      </c:pt>
                      <c:pt idx="29">
                        <c:v>5.6131200000000001E-3</c:v>
                      </c:pt>
                      <c:pt idx="30">
                        <c:v>5.7955699999999999E-3</c:v>
                      </c:pt>
                      <c:pt idx="31">
                        <c:v>5.9780199999999997E-3</c:v>
                      </c:pt>
                      <c:pt idx="32">
                        <c:v>6.1604700000000004E-3</c:v>
                      </c:pt>
                      <c:pt idx="33">
                        <c:v>6.3429200000000002E-3</c:v>
                      </c:pt>
                      <c:pt idx="34">
                        <c:v>6.5238199999999996E-3</c:v>
                      </c:pt>
                      <c:pt idx="35">
                        <c:v>6.6921200000000002E-3</c:v>
                      </c:pt>
                      <c:pt idx="36">
                        <c:v>6.8604199999999999E-3</c:v>
                      </c:pt>
                      <c:pt idx="37">
                        <c:v>7.0287199999999996E-3</c:v>
                      </c:pt>
                      <c:pt idx="38">
                        <c:v>7.1970200000000002E-3</c:v>
                      </c:pt>
                      <c:pt idx="39">
                        <c:v>7.3653199999999999E-3</c:v>
                      </c:pt>
                      <c:pt idx="40">
                        <c:v>7.5336099999999996E-3</c:v>
                      </c:pt>
                      <c:pt idx="41">
                        <c:v>7.7019100000000002E-3</c:v>
                      </c:pt>
                      <c:pt idx="42">
                        <c:v>7.8702100000000007E-3</c:v>
                      </c:pt>
                      <c:pt idx="43">
                        <c:v>8.0385100000000004E-3</c:v>
                      </c:pt>
                      <c:pt idx="44">
                        <c:v>8.2068100000000001E-3</c:v>
                      </c:pt>
                      <c:pt idx="45">
                        <c:v>8.3751099999999998E-3</c:v>
                      </c:pt>
                      <c:pt idx="46">
                        <c:v>8.5250599999999992E-3</c:v>
                      </c:pt>
                      <c:pt idx="47">
                        <c:v>8.6686899999999997E-3</c:v>
                      </c:pt>
                      <c:pt idx="48">
                        <c:v>8.8123200000000002E-3</c:v>
                      </c:pt>
                      <c:pt idx="49">
                        <c:v>8.9559500000000007E-3</c:v>
                      </c:pt>
                      <c:pt idx="50">
                        <c:v>9.0995799999999995E-3</c:v>
                      </c:pt>
                      <c:pt idx="51">
                        <c:v>9.2432199999999999E-3</c:v>
                      </c:pt>
                      <c:pt idx="52">
                        <c:v>9.3868400000000005E-3</c:v>
                      </c:pt>
                      <c:pt idx="53">
                        <c:v>9.5304699999999992E-3</c:v>
                      </c:pt>
                      <c:pt idx="54">
                        <c:v>9.6740999999999997E-3</c:v>
                      </c:pt>
                      <c:pt idx="55">
                        <c:v>9.8177300000000002E-3</c:v>
                      </c:pt>
                      <c:pt idx="56">
                        <c:v>9.9613700000000006E-3</c:v>
                      </c:pt>
                      <c:pt idx="57">
                        <c:v>1.0104999999999999E-2</c:v>
                      </c:pt>
                      <c:pt idx="58">
                        <c:v>1.02486E-2</c:v>
                      </c:pt>
                      <c:pt idx="59">
                        <c:v>1.0363499999999999E-2</c:v>
                      </c:pt>
                      <c:pt idx="60">
                        <c:v>1.04756E-2</c:v>
                      </c:pt>
                      <c:pt idx="61">
                        <c:v>1.05878E-2</c:v>
                      </c:pt>
                      <c:pt idx="62">
                        <c:v>1.0699999999999999E-2</c:v>
                      </c:pt>
                      <c:pt idx="63">
                        <c:v>1.08121E-2</c:v>
                      </c:pt>
                      <c:pt idx="64">
                        <c:v>1.09243E-2</c:v>
                      </c:pt>
                      <c:pt idx="65">
                        <c:v>1.1036499999999999E-2</c:v>
                      </c:pt>
                      <c:pt idx="66">
                        <c:v>1.11486E-2</c:v>
                      </c:pt>
                      <c:pt idx="67">
                        <c:v>1.12608E-2</c:v>
                      </c:pt>
                      <c:pt idx="68">
                        <c:v>1.13729E-2</c:v>
                      </c:pt>
                      <c:pt idx="69">
                        <c:v>1.14851E-2</c:v>
                      </c:pt>
                      <c:pt idx="70">
                        <c:v>1.15973E-2</c:v>
                      </c:pt>
                      <c:pt idx="71">
                        <c:v>1.17094E-2</c:v>
                      </c:pt>
                      <c:pt idx="72">
                        <c:v>1.18216E-2</c:v>
                      </c:pt>
                      <c:pt idx="73">
                        <c:v>1.1919799999999999E-2</c:v>
                      </c:pt>
                      <c:pt idx="74">
                        <c:v>1.1999900000000001E-2</c:v>
                      </c:pt>
                      <c:pt idx="75">
                        <c:v>1.2079899999999999E-2</c:v>
                      </c:pt>
                      <c:pt idx="76">
                        <c:v>1.21599E-2</c:v>
                      </c:pt>
                      <c:pt idx="77">
                        <c:v>1.2239999999999999E-2</c:v>
                      </c:pt>
                      <c:pt idx="78">
                        <c:v>1.2319999999999999E-2</c:v>
                      </c:pt>
                      <c:pt idx="79">
                        <c:v>1.2400100000000001E-2</c:v>
                      </c:pt>
                      <c:pt idx="80">
                        <c:v>1.2480099999999999E-2</c:v>
                      </c:pt>
                      <c:pt idx="81">
                        <c:v>1.2560200000000001E-2</c:v>
                      </c:pt>
                      <c:pt idx="82">
                        <c:v>1.2640200000000001E-2</c:v>
                      </c:pt>
                      <c:pt idx="83">
                        <c:v>1.2720199999999999E-2</c:v>
                      </c:pt>
                      <c:pt idx="84">
                        <c:v>1.2800300000000001E-2</c:v>
                      </c:pt>
                      <c:pt idx="85">
                        <c:v>1.2880300000000001E-2</c:v>
                      </c:pt>
                      <c:pt idx="86">
                        <c:v>1.29604E-2</c:v>
                      </c:pt>
                      <c:pt idx="87">
                        <c:v>1.3040400000000001E-2</c:v>
                      </c:pt>
                      <c:pt idx="88">
                        <c:v>1.31205E-2</c:v>
                      </c:pt>
                      <c:pt idx="89">
                        <c:v>1.3199000000000001E-2</c:v>
                      </c:pt>
                      <c:pt idx="90">
                        <c:v>1.3262299999999999E-2</c:v>
                      </c:pt>
                      <c:pt idx="91">
                        <c:v>1.33256E-2</c:v>
                      </c:pt>
                      <c:pt idx="92">
                        <c:v>1.33889E-2</c:v>
                      </c:pt>
                      <c:pt idx="93">
                        <c:v>1.3452199999999999E-2</c:v>
                      </c:pt>
                      <c:pt idx="94">
                        <c:v>1.35155E-2</c:v>
                      </c:pt>
                      <c:pt idx="95">
                        <c:v>1.35788E-2</c:v>
                      </c:pt>
                      <c:pt idx="96">
                        <c:v>1.3642100000000001E-2</c:v>
                      </c:pt>
                      <c:pt idx="97">
                        <c:v>1.37054E-2</c:v>
                      </c:pt>
                      <c:pt idx="98">
                        <c:v>1.3768799999999999E-2</c:v>
                      </c:pt>
                      <c:pt idx="99">
                        <c:v>1.38321E-2</c:v>
                      </c:pt>
                      <c:pt idx="100">
                        <c:v>1.38954E-2</c:v>
                      </c:pt>
                      <c:pt idx="101">
                        <c:v>1.3958699999999999E-2</c:v>
                      </c:pt>
                      <c:pt idx="102">
                        <c:v>1.4022E-2</c:v>
                      </c:pt>
                      <c:pt idx="103">
                        <c:v>1.40853E-2</c:v>
                      </c:pt>
                      <c:pt idx="104">
                        <c:v>1.4148600000000001E-2</c:v>
                      </c:pt>
                      <c:pt idx="105">
                        <c:v>1.42119E-2</c:v>
                      </c:pt>
                      <c:pt idx="106">
                        <c:v>1.42752E-2</c:v>
                      </c:pt>
                      <c:pt idx="107">
                        <c:v>1.4338500000000001E-2</c:v>
                      </c:pt>
                      <c:pt idx="108">
                        <c:v>1.4401799999999999E-2</c:v>
                      </c:pt>
                      <c:pt idx="109">
                        <c:v>1.4465E-2</c:v>
                      </c:pt>
                      <c:pt idx="110">
                        <c:v>1.4528299999999999E-2</c:v>
                      </c:pt>
                      <c:pt idx="111">
                        <c:v>1.45915E-2</c:v>
                      </c:pt>
                      <c:pt idx="112">
                        <c:v>1.4654800000000001E-2</c:v>
                      </c:pt>
                      <c:pt idx="113">
                        <c:v>1.4718E-2</c:v>
                      </c:pt>
                      <c:pt idx="114">
                        <c:v>1.4781300000000001E-2</c:v>
                      </c:pt>
                      <c:pt idx="115">
                        <c:v>1.4844599999999999E-2</c:v>
                      </c:pt>
                      <c:pt idx="116">
                        <c:v>1.4907800000000001E-2</c:v>
                      </c:pt>
                      <c:pt idx="117">
                        <c:v>1.4971099999999999E-2</c:v>
                      </c:pt>
                      <c:pt idx="118">
                        <c:v>1.50343E-2</c:v>
                      </c:pt>
                      <c:pt idx="119">
                        <c:v>1.5097599999999999E-2</c:v>
                      </c:pt>
                      <c:pt idx="120">
                        <c:v>1.51608E-2</c:v>
                      </c:pt>
                      <c:pt idx="121">
                        <c:v>1.5224100000000001E-2</c:v>
                      </c:pt>
                      <c:pt idx="122">
                        <c:v>1.52873E-2</c:v>
                      </c:pt>
                      <c:pt idx="123">
                        <c:v>1.5350600000000001E-2</c:v>
                      </c:pt>
                      <c:pt idx="124">
                        <c:v>1.54138E-2</c:v>
                      </c:pt>
                      <c:pt idx="125">
                        <c:v>1.5477100000000001E-2</c:v>
                      </c:pt>
                      <c:pt idx="126">
                        <c:v>1.55403E-2</c:v>
                      </c:pt>
                      <c:pt idx="127">
                        <c:v>1.56036E-2</c:v>
                      </c:pt>
                      <c:pt idx="128">
                        <c:v>1.5666900000000001E-2</c:v>
                      </c:pt>
                      <c:pt idx="129">
                        <c:v>1.5727999999999999E-2</c:v>
                      </c:pt>
                      <c:pt idx="130">
                        <c:v>1.57886E-2</c:v>
                      </c:pt>
                      <c:pt idx="131">
                        <c:v>1.58493E-2</c:v>
                      </c:pt>
                      <c:pt idx="132">
                        <c:v>1.5909900000000001E-2</c:v>
                      </c:pt>
                      <c:pt idx="133">
                        <c:v>1.5970499999999999E-2</c:v>
                      </c:pt>
                      <c:pt idx="134">
                        <c:v>1.6031199999999999E-2</c:v>
                      </c:pt>
                      <c:pt idx="135">
                        <c:v>1.60918E-2</c:v>
                      </c:pt>
                      <c:pt idx="136">
                        <c:v>1.61525E-2</c:v>
                      </c:pt>
                      <c:pt idx="137">
                        <c:v>1.6213100000000001E-2</c:v>
                      </c:pt>
                      <c:pt idx="138">
                        <c:v>1.6273800000000001E-2</c:v>
                      </c:pt>
                      <c:pt idx="139">
                        <c:v>1.6334399999999999E-2</c:v>
                      </c:pt>
                      <c:pt idx="140">
                        <c:v>1.6395E-2</c:v>
                      </c:pt>
                      <c:pt idx="141">
                        <c:v>1.64557E-2</c:v>
                      </c:pt>
                      <c:pt idx="142">
                        <c:v>1.6516300000000001E-2</c:v>
                      </c:pt>
                      <c:pt idx="143">
                        <c:v>1.6577000000000001E-2</c:v>
                      </c:pt>
                      <c:pt idx="144">
                        <c:v>1.6637599999999999E-2</c:v>
                      </c:pt>
                      <c:pt idx="145">
                        <c:v>1.6698299999999999E-2</c:v>
                      </c:pt>
                      <c:pt idx="146">
                        <c:v>1.67589E-2</c:v>
                      </c:pt>
                      <c:pt idx="147">
                        <c:v>1.6819500000000001E-2</c:v>
                      </c:pt>
                      <c:pt idx="148">
                        <c:v>1.6880200000000001E-2</c:v>
                      </c:pt>
                      <c:pt idx="149">
                        <c:v>1.6940799999999999E-2</c:v>
                      </c:pt>
                      <c:pt idx="150">
                        <c:v>1.7001499999999999E-2</c:v>
                      </c:pt>
                      <c:pt idx="151">
                        <c:v>1.70621E-2</c:v>
                      </c:pt>
                      <c:pt idx="152">
                        <c:v>1.7120199999999999E-2</c:v>
                      </c:pt>
                      <c:pt idx="153">
                        <c:v>1.71725E-2</c:v>
                      </c:pt>
                      <c:pt idx="154">
                        <c:v>1.7224799999999998E-2</c:v>
                      </c:pt>
                      <c:pt idx="155">
                        <c:v>1.72771E-2</c:v>
                      </c:pt>
                      <c:pt idx="156">
                        <c:v>1.7329399999999998E-2</c:v>
                      </c:pt>
                      <c:pt idx="157">
                        <c:v>1.7381799999999999E-2</c:v>
                      </c:pt>
                      <c:pt idx="158">
                        <c:v>1.7434100000000001E-2</c:v>
                      </c:pt>
                      <c:pt idx="159">
                        <c:v>1.7486399999999999E-2</c:v>
                      </c:pt>
                      <c:pt idx="160">
                        <c:v>1.7538700000000001E-2</c:v>
                      </c:pt>
                      <c:pt idx="161">
                        <c:v>1.7590999999999999E-2</c:v>
                      </c:pt>
                      <c:pt idx="162">
                        <c:v>1.7643300000000001E-2</c:v>
                      </c:pt>
                      <c:pt idx="163">
                        <c:v>1.7695599999999999E-2</c:v>
                      </c:pt>
                      <c:pt idx="164">
                        <c:v>1.77479E-2</c:v>
                      </c:pt>
                      <c:pt idx="165">
                        <c:v>1.7800300000000002E-2</c:v>
                      </c:pt>
                      <c:pt idx="166">
                        <c:v>1.78526E-2</c:v>
                      </c:pt>
                      <c:pt idx="167">
                        <c:v>1.7904900000000001E-2</c:v>
                      </c:pt>
                      <c:pt idx="168">
                        <c:v>1.79572E-2</c:v>
                      </c:pt>
                      <c:pt idx="169">
                        <c:v>1.8009500000000001E-2</c:v>
                      </c:pt>
                      <c:pt idx="170">
                        <c:v>1.8061799999999999E-2</c:v>
                      </c:pt>
                      <c:pt idx="171">
                        <c:v>1.8114100000000001E-2</c:v>
                      </c:pt>
                      <c:pt idx="172">
                        <c:v>1.8166399999999999E-2</c:v>
                      </c:pt>
                      <c:pt idx="173">
                        <c:v>1.8218700000000001E-2</c:v>
                      </c:pt>
                      <c:pt idx="174">
                        <c:v>1.8271099999999998E-2</c:v>
                      </c:pt>
                      <c:pt idx="175">
                        <c:v>1.83234E-2</c:v>
                      </c:pt>
                      <c:pt idx="176">
                        <c:v>1.8375699999999998E-2</c:v>
                      </c:pt>
                      <c:pt idx="177">
                        <c:v>1.8428E-2</c:v>
                      </c:pt>
                      <c:pt idx="178">
                        <c:v>1.8480300000000002E-2</c:v>
                      </c:pt>
                      <c:pt idx="179">
                        <c:v>1.85249E-2</c:v>
                      </c:pt>
                      <c:pt idx="180">
                        <c:v>1.8567199999999999E-2</c:v>
                      </c:pt>
                      <c:pt idx="181">
                        <c:v>1.8609500000000001E-2</c:v>
                      </c:pt>
                      <c:pt idx="182">
                        <c:v>1.86518E-2</c:v>
                      </c:pt>
                      <c:pt idx="183">
                        <c:v>1.8694100000000002E-2</c:v>
                      </c:pt>
                      <c:pt idx="184">
                        <c:v>1.87365E-2</c:v>
                      </c:pt>
                      <c:pt idx="185">
                        <c:v>1.8778799999999998E-2</c:v>
                      </c:pt>
                      <c:pt idx="186">
                        <c:v>1.88211E-2</c:v>
                      </c:pt>
                      <c:pt idx="187">
                        <c:v>1.8863399999999999E-2</c:v>
                      </c:pt>
                      <c:pt idx="188">
                        <c:v>1.8905700000000001E-2</c:v>
                      </c:pt>
                      <c:pt idx="189">
                        <c:v>1.8948E-2</c:v>
                      </c:pt>
                      <c:pt idx="190">
                        <c:v>1.8990300000000002E-2</c:v>
                      </c:pt>
                      <c:pt idx="191">
                        <c:v>1.90326E-2</c:v>
                      </c:pt>
                      <c:pt idx="192">
                        <c:v>1.9075000000000002E-2</c:v>
                      </c:pt>
                      <c:pt idx="193">
                        <c:v>1.91173E-2</c:v>
                      </c:pt>
                      <c:pt idx="194">
                        <c:v>1.9159599999999999E-2</c:v>
                      </c:pt>
                      <c:pt idx="195">
                        <c:v>1.9201900000000001E-2</c:v>
                      </c:pt>
                      <c:pt idx="196">
                        <c:v>1.92442E-2</c:v>
                      </c:pt>
                      <c:pt idx="197">
                        <c:v>1.9286500000000002E-2</c:v>
                      </c:pt>
                      <c:pt idx="198">
                        <c:v>1.93288E-2</c:v>
                      </c:pt>
                      <c:pt idx="199">
                        <c:v>1.9371200000000002E-2</c:v>
                      </c:pt>
                      <c:pt idx="200">
                        <c:v>1.94135E-2</c:v>
                      </c:pt>
                      <c:pt idx="201">
                        <c:v>1.9455799999999999E-2</c:v>
                      </c:pt>
                      <c:pt idx="202">
                        <c:v>1.9498100000000001E-2</c:v>
                      </c:pt>
                      <c:pt idx="203">
                        <c:v>1.9540399999999999E-2</c:v>
                      </c:pt>
                      <c:pt idx="204">
                        <c:v>1.9582700000000001E-2</c:v>
                      </c:pt>
                      <c:pt idx="205">
                        <c:v>1.9625E-2</c:v>
                      </c:pt>
                      <c:pt idx="206">
                        <c:v>1.9667299999999999E-2</c:v>
                      </c:pt>
                      <c:pt idx="207">
                        <c:v>1.97097E-2</c:v>
                      </c:pt>
                      <c:pt idx="208">
                        <c:v>1.9751999999999999E-2</c:v>
                      </c:pt>
                      <c:pt idx="209">
                        <c:v>1.9783800000000001E-2</c:v>
                      </c:pt>
                      <c:pt idx="210">
                        <c:v>1.9813399999999998E-2</c:v>
                      </c:pt>
                      <c:pt idx="211">
                        <c:v>1.9843E-2</c:v>
                      </c:pt>
                      <c:pt idx="212">
                        <c:v>1.9872600000000001E-2</c:v>
                      </c:pt>
                      <c:pt idx="213">
                        <c:v>1.9902199999999998E-2</c:v>
                      </c:pt>
                      <c:pt idx="214">
                        <c:v>1.99318E-2</c:v>
                      </c:pt>
                      <c:pt idx="215">
                        <c:v>1.9961400000000001E-2</c:v>
                      </c:pt>
                      <c:pt idx="216">
                        <c:v>1.9990999999999998E-2</c:v>
                      </c:pt>
                      <c:pt idx="217">
                        <c:v>2.00206E-2</c:v>
                      </c:pt>
                      <c:pt idx="218">
                        <c:v>2.0050200000000001E-2</c:v>
                      </c:pt>
                      <c:pt idx="219">
                        <c:v>2.0079799999999998E-2</c:v>
                      </c:pt>
                      <c:pt idx="220">
                        <c:v>2.0109399999999999E-2</c:v>
                      </c:pt>
                      <c:pt idx="221">
                        <c:v>2.0139000000000001E-2</c:v>
                      </c:pt>
                      <c:pt idx="222">
                        <c:v>2.0168599999999998E-2</c:v>
                      </c:pt>
                      <c:pt idx="223">
                        <c:v>2.0198199999999999E-2</c:v>
                      </c:pt>
                      <c:pt idx="224">
                        <c:v>2.0227800000000001E-2</c:v>
                      </c:pt>
                      <c:pt idx="225">
                        <c:v>2.0257399999999998E-2</c:v>
                      </c:pt>
                      <c:pt idx="226">
                        <c:v>2.0286999999999999E-2</c:v>
                      </c:pt>
                      <c:pt idx="227">
                        <c:v>2.0316600000000001E-2</c:v>
                      </c:pt>
                      <c:pt idx="228">
                        <c:v>2.0346199999999998E-2</c:v>
                      </c:pt>
                      <c:pt idx="229">
                        <c:v>2.0375799999999999E-2</c:v>
                      </c:pt>
                      <c:pt idx="230">
                        <c:v>2.0405400000000001E-2</c:v>
                      </c:pt>
                      <c:pt idx="231">
                        <c:v>2.0434999999999998E-2</c:v>
                      </c:pt>
                      <c:pt idx="232">
                        <c:v>2.0464599999999999E-2</c:v>
                      </c:pt>
                      <c:pt idx="233">
                        <c:v>2.0494200000000001E-2</c:v>
                      </c:pt>
                      <c:pt idx="234">
                        <c:v>2.0523799999999998E-2</c:v>
                      </c:pt>
                      <c:pt idx="235">
                        <c:v>2.0553399999999999E-2</c:v>
                      </c:pt>
                      <c:pt idx="236">
                        <c:v>2.0582900000000001E-2</c:v>
                      </c:pt>
                      <c:pt idx="237">
                        <c:v>2.0612499999999999E-2</c:v>
                      </c:pt>
                      <c:pt idx="238">
                        <c:v>2.06421E-2</c:v>
                      </c:pt>
                      <c:pt idx="239">
                        <c:v>2.0671700000000001E-2</c:v>
                      </c:pt>
                      <c:pt idx="240">
                        <c:v>2.0701299999999999E-2</c:v>
                      </c:pt>
                      <c:pt idx="241">
                        <c:v>2.07309E-2</c:v>
                      </c:pt>
                      <c:pt idx="242">
                        <c:v>2.0760299999999999E-2</c:v>
                      </c:pt>
                      <c:pt idx="243">
                        <c:v>2.0774299999999999E-2</c:v>
                      </c:pt>
                      <c:pt idx="244">
                        <c:v>2.07882E-2</c:v>
                      </c:pt>
                      <c:pt idx="245">
                        <c:v>2.08021E-2</c:v>
                      </c:pt>
                      <c:pt idx="246">
                        <c:v>2.0816100000000001E-2</c:v>
                      </c:pt>
                      <c:pt idx="247">
                        <c:v>2.0830000000000001E-2</c:v>
                      </c:pt>
                      <c:pt idx="248">
                        <c:v>2.0843899999999999E-2</c:v>
                      </c:pt>
                      <c:pt idx="249">
                        <c:v>2.0857899999999999E-2</c:v>
                      </c:pt>
                      <c:pt idx="250">
                        <c:v>2.0871799999999999E-2</c:v>
                      </c:pt>
                      <c:pt idx="251">
                        <c:v>2.08857E-2</c:v>
                      </c:pt>
                      <c:pt idx="252">
                        <c:v>2.08997E-2</c:v>
                      </c:pt>
                      <c:pt idx="253">
                        <c:v>2.0913600000000001E-2</c:v>
                      </c:pt>
                      <c:pt idx="254">
                        <c:v>2.0927500000000002E-2</c:v>
                      </c:pt>
                      <c:pt idx="255">
                        <c:v>2.0941499999999998E-2</c:v>
                      </c:pt>
                      <c:pt idx="256">
                        <c:v>2.0955399999999999E-2</c:v>
                      </c:pt>
                      <c:pt idx="257">
                        <c:v>2.09693E-2</c:v>
                      </c:pt>
                      <c:pt idx="258">
                        <c:v>2.09833E-2</c:v>
                      </c:pt>
                      <c:pt idx="259">
                        <c:v>2.0997200000000001E-2</c:v>
                      </c:pt>
                      <c:pt idx="260">
                        <c:v>2.1011200000000001E-2</c:v>
                      </c:pt>
                      <c:pt idx="261">
                        <c:v>2.1025100000000001E-2</c:v>
                      </c:pt>
                      <c:pt idx="262">
                        <c:v>2.1038999999999999E-2</c:v>
                      </c:pt>
                      <c:pt idx="263">
                        <c:v>2.1052999999999999E-2</c:v>
                      </c:pt>
                      <c:pt idx="264">
                        <c:v>2.10669E-2</c:v>
                      </c:pt>
                      <c:pt idx="265">
                        <c:v>2.10808E-2</c:v>
                      </c:pt>
                      <c:pt idx="266">
                        <c:v>2.10948E-2</c:v>
                      </c:pt>
                      <c:pt idx="267">
                        <c:v>2.1108700000000001E-2</c:v>
                      </c:pt>
                      <c:pt idx="268">
                        <c:v>2.1122599999999998E-2</c:v>
                      </c:pt>
                      <c:pt idx="269">
                        <c:v>2.1136599999999998E-2</c:v>
                      </c:pt>
                      <c:pt idx="270">
                        <c:v>2.1150499999999999E-2</c:v>
                      </c:pt>
                      <c:pt idx="271">
                        <c:v>2.11644E-2</c:v>
                      </c:pt>
                      <c:pt idx="272">
                        <c:v>2.11784E-2</c:v>
                      </c:pt>
                      <c:pt idx="273">
                        <c:v>2.1192300000000001E-2</c:v>
                      </c:pt>
                      <c:pt idx="274">
                        <c:v>2.1206300000000001E-2</c:v>
                      </c:pt>
                      <c:pt idx="275">
                        <c:v>2.1220200000000002E-2</c:v>
                      </c:pt>
                      <c:pt idx="276">
                        <c:v>2.1234099999999999E-2</c:v>
                      </c:pt>
                      <c:pt idx="277">
                        <c:v>2.1248099999999999E-2</c:v>
                      </c:pt>
                      <c:pt idx="278">
                        <c:v>2.1262E-2</c:v>
                      </c:pt>
                      <c:pt idx="279">
                        <c:v>2.12759E-2</c:v>
                      </c:pt>
                      <c:pt idx="280">
                        <c:v>2.12899E-2</c:v>
                      </c:pt>
                      <c:pt idx="281">
                        <c:v>2.12883E-2</c:v>
                      </c:pt>
                      <c:pt idx="282">
                        <c:v>2.1284000000000001E-2</c:v>
                      </c:pt>
                      <c:pt idx="283">
                        <c:v>2.1279699999999999E-2</c:v>
                      </c:pt>
                      <c:pt idx="284">
                        <c:v>2.1275499999999999E-2</c:v>
                      </c:pt>
                      <c:pt idx="285">
                        <c:v>2.1271200000000001E-2</c:v>
                      </c:pt>
                      <c:pt idx="286">
                        <c:v>2.1266899999999998E-2</c:v>
                      </c:pt>
                      <c:pt idx="287">
                        <c:v>2.1262699999999999E-2</c:v>
                      </c:pt>
                      <c:pt idx="288">
                        <c:v>2.12584E-2</c:v>
                      </c:pt>
                      <c:pt idx="289">
                        <c:v>2.1254100000000001E-2</c:v>
                      </c:pt>
                      <c:pt idx="290">
                        <c:v>2.1249899999999999E-2</c:v>
                      </c:pt>
                      <c:pt idx="291">
                        <c:v>2.12456E-2</c:v>
                      </c:pt>
                      <c:pt idx="292">
                        <c:v>2.1241300000000001E-2</c:v>
                      </c:pt>
                      <c:pt idx="293">
                        <c:v>2.1236999999999999E-2</c:v>
                      </c:pt>
                      <c:pt idx="294">
                        <c:v>2.12328E-2</c:v>
                      </c:pt>
                      <c:pt idx="295">
                        <c:v>2.1228500000000001E-2</c:v>
                      </c:pt>
                      <c:pt idx="296">
                        <c:v>2.1224199999999999E-2</c:v>
                      </c:pt>
                      <c:pt idx="297">
                        <c:v>2.1219999999999999E-2</c:v>
                      </c:pt>
                      <c:pt idx="298">
                        <c:v>2.1215700000000001E-2</c:v>
                      </c:pt>
                      <c:pt idx="299">
                        <c:v>2.1211399999999998E-2</c:v>
                      </c:pt>
                      <c:pt idx="300">
                        <c:v>2.12071E-2</c:v>
                      </c:pt>
                      <c:pt idx="301">
                        <c:v>2.12029E-2</c:v>
                      </c:pt>
                      <c:pt idx="302">
                        <c:v>2.1198600000000001E-2</c:v>
                      </c:pt>
                      <c:pt idx="303">
                        <c:v>2.1194299999999999E-2</c:v>
                      </c:pt>
                      <c:pt idx="304">
                        <c:v>2.11901E-2</c:v>
                      </c:pt>
                      <c:pt idx="305">
                        <c:v>2.1185800000000001E-2</c:v>
                      </c:pt>
                      <c:pt idx="306">
                        <c:v>2.1181499999999999E-2</c:v>
                      </c:pt>
                      <c:pt idx="307">
                        <c:v>2.11773E-2</c:v>
                      </c:pt>
                      <c:pt idx="308">
                        <c:v>2.1173000000000001E-2</c:v>
                      </c:pt>
                      <c:pt idx="309">
                        <c:v>2.1168699999999999E-2</c:v>
                      </c:pt>
                      <c:pt idx="310">
                        <c:v>2.11644E-2</c:v>
                      </c:pt>
                      <c:pt idx="311">
                        <c:v>2.1160200000000001E-2</c:v>
                      </c:pt>
                      <c:pt idx="312">
                        <c:v>2.1155899999999998E-2</c:v>
                      </c:pt>
                      <c:pt idx="313">
                        <c:v>2.11516E-2</c:v>
                      </c:pt>
                      <c:pt idx="314">
                        <c:v>2.11474E-2</c:v>
                      </c:pt>
                      <c:pt idx="315">
                        <c:v>2.1143100000000001E-2</c:v>
                      </c:pt>
                      <c:pt idx="316">
                        <c:v>2.1138799999999999E-2</c:v>
                      </c:pt>
                      <c:pt idx="317">
                        <c:v>2.1134500000000001E-2</c:v>
                      </c:pt>
                      <c:pt idx="318">
                        <c:v>2.1130300000000001E-2</c:v>
                      </c:pt>
                      <c:pt idx="319">
                        <c:v>2.1125999999999999E-2</c:v>
                      </c:pt>
                      <c:pt idx="320">
                        <c:v>2.11217E-2</c:v>
                      </c:pt>
                      <c:pt idx="321">
                        <c:v>2.1117500000000001E-2</c:v>
                      </c:pt>
                      <c:pt idx="322">
                        <c:v>2.1113199999999999E-2</c:v>
                      </c:pt>
                      <c:pt idx="323">
                        <c:v>2.11089E-2</c:v>
                      </c:pt>
                      <c:pt idx="324">
                        <c:v>2.1089500000000001E-2</c:v>
                      </c:pt>
                      <c:pt idx="325">
                        <c:v>2.1065799999999999E-2</c:v>
                      </c:pt>
                      <c:pt idx="326">
                        <c:v>2.1042000000000002E-2</c:v>
                      </c:pt>
                      <c:pt idx="327">
                        <c:v>2.10183E-2</c:v>
                      </c:pt>
                      <c:pt idx="328">
                        <c:v>2.0994499999999999E-2</c:v>
                      </c:pt>
                      <c:pt idx="329">
                        <c:v>2.0970800000000001E-2</c:v>
                      </c:pt>
                      <c:pt idx="330">
                        <c:v>2.0947E-2</c:v>
                      </c:pt>
                      <c:pt idx="331">
                        <c:v>2.0923299999999999E-2</c:v>
                      </c:pt>
                      <c:pt idx="332">
                        <c:v>2.0899500000000001E-2</c:v>
                      </c:pt>
                      <c:pt idx="333">
                        <c:v>2.08758E-2</c:v>
                      </c:pt>
                      <c:pt idx="334">
                        <c:v>2.0851999999999999E-2</c:v>
                      </c:pt>
                      <c:pt idx="335">
                        <c:v>2.0828300000000001E-2</c:v>
                      </c:pt>
                      <c:pt idx="336">
                        <c:v>2.08045E-2</c:v>
                      </c:pt>
                      <c:pt idx="337">
                        <c:v>2.0780799999999999E-2</c:v>
                      </c:pt>
                      <c:pt idx="338">
                        <c:v>2.0757000000000001E-2</c:v>
                      </c:pt>
                      <c:pt idx="339">
                        <c:v>2.07333E-2</c:v>
                      </c:pt>
                      <c:pt idx="340">
                        <c:v>2.0709499999999999E-2</c:v>
                      </c:pt>
                      <c:pt idx="341">
                        <c:v>2.0685800000000001E-2</c:v>
                      </c:pt>
                      <c:pt idx="342">
                        <c:v>2.0662E-2</c:v>
                      </c:pt>
                      <c:pt idx="343">
                        <c:v>2.0638299999999998E-2</c:v>
                      </c:pt>
                      <c:pt idx="344">
                        <c:v>2.0614500000000001E-2</c:v>
                      </c:pt>
                      <c:pt idx="345">
                        <c:v>2.0590799999999999E-2</c:v>
                      </c:pt>
                      <c:pt idx="346">
                        <c:v>2.0566999999999998E-2</c:v>
                      </c:pt>
                      <c:pt idx="347">
                        <c:v>2.05433E-2</c:v>
                      </c:pt>
                      <c:pt idx="348">
                        <c:v>2.05195E-2</c:v>
                      </c:pt>
                      <c:pt idx="349">
                        <c:v>2.0495800000000002E-2</c:v>
                      </c:pt>
                      <c:pt idx="350">
                        <c:v>2.0472000000000001E-2</c:v>
                      </c:pt>
                      <c:pt idx="351">
                        <c:v>2.0448299999999999E-2</c:v>
                      </c:pt>
                      <c:pt idx="352">
                        <c:v>2.0424500000000002E-2</c:v>
                      </c:pt>
                      <c:pt idx="353">
                        <c:v>2.04008E-2</c:v>
                      </c:pt>
                      <c:pt idx="354">
                        <c:v>2.0376999999999999E-2</c:v>
                      </c:pt>
                      <c:pt idx="355">
                        <c:v>2.0353300000000001E-2</c:v>
                      </c:pt>
                      <c:pt idx="356">
                        <c:v>2.03295E-2</c:v>
                      </c:pt>
                      <c:pt idx="357">
                        <c:v>2.0305799999999999E-2</c:v>
                      </c:pt>
                      <c:pt idx="358">
                        <c:v>2.0282000000000001E-2</c:v>
                      </c:pt>
                      <c:pt idx="359">
                        <c:v>2.02583E-2</c:v>
                      </c:pt>
                      <c:pt idx="360">
                        <c:v>2.0234499999999999E-2</c:v>
                      </c:pt>
                      <c:pt idx="361">
                        <c:v>2.0210800000000001E-2</c:v>
                      </c:pt>
                      <c:pt idx="362">
                        <c:v>2.0187E-2</c:v>
                      </c:pt>
                      <c:pt idx="363">
                        <c:v>2.0163299999999999E-2</c:v>
                      </c:pt>
                      <c:pt idx="364">
                        <c:v>2.0139500000000001E-2</c:v>
                      </c:pt>
                      <c:pt idx="365">
                        <c:v>2.01158E-2</c:v>
                      </c:pt>
                      <c:pt idx="366">
                        <c:v>2.0091999999999999E-2</c:v>
                      </c:pt>
                      <c:pt idx="367">
                        <c:v>2.0068300000000001E-2</c:v>
                      </c:pt>
                      <c:pt idx="368">
                        <c:v>2.0034099999999999E-2</c:v>
                      </c:pt>
                      <c:pt idx="369">
                        <c:v>1.99925E-2</c:v>
                      </c:pt>
                      <c:pt idx="370">
                        <c:v>1.9950800000000001E-2</c:v>
                      </c:pt>
                      <c:pt idx="371">
                        <c:v>1.9909199999999998E-2</c:v>
                      </c:pt>
                      <c:pt idx="372">
                        <c:v>1.9867599999999999E-2</c:v>
                      </c:pt>
                      <c:pt idx="373">
                        <c:v>1.98259E-2</c:v>
                      </c:pt>
                      <c:pt idx="374">
                        <c:v>1.9784300000000001E-2</c:v>
                      </c:pt>
                      <c:pt idx="375">
                        <c:v>1.9742699999999998E-2</c:v>
                      </c:pt>
                      <c:pt idx="376">
                        <c:v>1.9701E-2</c:v>
                      </c:pt>
                      <c:pt idx="377">
                        <c:v>1.96594E-2</c:v>
                      </c:pt>
                      <c:pt idx="378">
                        <c:v>1.9617800000000001E-2</c:v>
                      </c:pt>
                      <c:pt idx="379">
                        <c:v>1.9576099999999999E-2</c:v>
                      </c:pt>
                      <c:pt idx="380">
                        <c:v>1.95345E-2</c:v>
                      </c:pt>
                      <c:pt idx="381">
                        <c:v>1.9492900000000001E-2</c:v>
                      </c:pt>
                      <c:pt idx="382">
                        <c:v>1.9451199999999998E-2</c:v>
                      </c:pt>
                      <c:pt idx="383">
                        <c:v>1.9409599999999999E-2</c:v>
                      </c:pt>
                      <c:pt idx="384">
                        <c:v>1.93679E-2</c:v>
                      </c:pt>
                      <c:pt idx="385">
                        <c:v>1.9326300000000001E-2</c:v>
                      </c:pt>
                      <c:pt idx="386">
                        <c:v>1.9284699999999998E-2</c:v>
                      </c:pt>
                      <c:pt idx="387">
                        <c:v>1.9243E-2</c:v>
                      </c:pt>
                      <c:pt idx="388">
                        <c:v>1.92014E-2</c:v>
                      </c:pt>
                      <c:pt idx="389">
                        <c:v>1.9159800000000001E-2</c:v>
                      </c:pt>
                      <c:pt idx="390">
                        <c:v>1.9118099999999999E-2</c:v>
                      </c:pt>
                      <c:pt idx="391">
                        <c:v>1.90765E-2</c:v>
                      </c:pt>
                      <c:pt idx="392">
                        <c:v>1.90349E-2</c:v>
                      </c:pt>
                      <c:pt idx="393">
                        <c:v>1.8993199999999998E-2</c:v>
                      </c:pt>
                      <c:pt idx="394">
                        <c:v>1.8951599999999999E-2</c:v>
                      </c:pt>
                      <c:pt idx="395">
                        <c:v>1.891E-2</c:v>
                      </c:pt>
                      <c:pt idx="396">
                        <c:v>1.8868300000000001E-2</c:v>
                      </c:pt>
                      <c:pt idx="397">
                        <c:v>1.8826699999999998E-2</c:v>
                      </c:pt>
                      <c:pt idx="398">
                        <c:v>1.8785099999999999E-2</c:v>
                      </c:pt>
                      <c:pt idx="399">
                        <c:v>1.87434E-2</c:v>
                      </c:pt>
                      <c:pt idx="400">
                        <c:v>1.8701800000000001E-2</c:v>
                      </c:pt>
                      <c:pt idx="401">
                        <c:v>1.8660199999999998E-2</c:v>
                      </c:pt>
                      <c:pt idx="402">
                        <c:v>1.86185E-2</c:v>
                      </c:pt>
                      <c:pt idx="403">
                        <c:v>1.85769E-2</c:v>
                      </c:pt>
                      <c:pt idx="404">
                        <c:v>1.8535300000000001E-2</c:v>
                      </c:pt>
                      <c:pt idx="405">
                        <c:v>1.8493599999999999E-2</c:v>
                      </c:pt>
                      <c:pt idx="406">
                        <c:v>1.8452E-2</c:v>
                      </c:pt>
                      <c:pt idx="407">
                        <c:v>1.84104E-2</c:v>
                      </c:pt>
                      <c:pt idx="408">
                        <c:v>1.8368700000000002E-2</c:v>
                      </c:pt>
                      <c:pt idx="409">
                        <c:v>1.8327099999999999E-2</c:v>
                      </c:pt>
                      <c:pt idx="410">
                        <c:v>1.82855E-2</c:v>
                      </c:pt>
                      <c:pt idx="411">
                        <c:v>1.8243800000000001E-2</c:v>
                      </c:pt>
                      <c:pt idx="412">
                        <c:v>1.81989E-2</c:v>
                      </c:pt>
                      <c:pt idx="413">
                        <c:v>1.8148899999999999E-2</c:v>
                      </c:pt>
                      <c:pt idx="414">
                        <c:v>1.8098900000000001E-2</c:v>
                      </c:pt>
                      <c:pt idx="415">
                        <c:v>1.80488E-2</c:v>
                      </c:pt>
                      <c:pt idx="416">
                        <c:v>1.7998799999999999E-2</c:v>
                      </c:pt>
                      <c:pt idx="417">
                        <c:v>1.7948800000000001E-2</c:v>
                      </c:pt>
                      <c:pt idx="418">
                        <c:v>1.78987E-2</c:v>
                      </c:pt>
                      <c:pt idx="419">
                        <c:v>1.7848699999999999E-2</c:v>
                      </c:pt>
                      <c:pt idx="420">
                        <c:v>1.7798600000000001E-2</c:v>
                      </c:pt>
                      <c:pt idx="421">
                        <c:v>1.77486E-2</c:v>
                      </c:pt>
                      <c:pt idx="422">
                        <c:v>1.7698599999999998E-2</c:v>
                      </c:pt>
                      <c:pt idx="423">
                        <c:v>1.7648500000000001E-2</c:v>
                      </c:pt>
                      <c:pt idx="424">
                        <c:v>1.75985E-2</c:v>
                      </c:pt>
                      <c:pt idx="425">
                        <c:v>1.7548500000000002E-2</c:v>
                      </c:pt>
                      <c:pt idx="426">
                        <c:v>1.7498400000000001E-2</c:v>
                      </c:pt>
                      <c:pt idx="427">
                        <c:v>1.7448399999999999E-2</c:v>
                      </c:pt>
                      <c:pt idx="428">
                        <c:v>1.7398299999999998E-2</c:v>
                      </c:pt>
                      <c:pt idx="429">
                        <c:v>1.7348300000000001E-2</c:v>
                      </c:pt>
                      <c:pt idx="430">
                        <c:v>1.7298299999999999E-2</c:v>
                      </c:pt>
                      <c:pt idx="431">
                        <c:v>1.7248200000000002E-2</c:v>
                      </c:pt>
                      <c:pt idx="432">
                        <c:v>1.71982E-2</c:v>
                      </c:pt>
                      <c:pt idx="433">
                        <c:v>1.7148199999999999E-2</c:v>
                      </c:pt>
                      <c:pt idx="434">
                        <c:v>1.7098100000000001E-2</c:v>
                      </c:pt>
                      <c:pt idx="435">
                        <c:v>1.70481E-2</c:v>
                      </c:pt>
                      <c:pt idx="436">
                        <c:v>1.6997999999999999E-2</c:v>
                      </c:pt>
                      <c:pt idx="437">
                        <c:v>1.6948000000000001E-2</c:v>
                      </c:pt>
                      <c:pt idx="438">
                        <c:v>1.6898E-2</c:v>
                      </c:pt>
                      <c:pt idx="439">
                        <c:v>1.6847899999999999E-2</c:v>
                      </c:pt>
                      <c:pt idx="440">
                        <c:v>1.6797900000000001E-2</c:v>
                      </c:pt>
                      <c:pt idx="441">
                        <c:v>1.67478E-2</c:v>
                      </c:pt>
                      <c:pt idx="442">
                        <c:v>1.6697799999999999E-2</c:v>
                      </c:pt>
                      <c:pt idx="443">
                        <c:v>1.6647800000000001E-2</c:v>
                      </c:pt>
                      <c:pt idx="444">
                        <c:v>1.65977E-2</c:v>
                      </c:pt>
                      <c:pt idx="445">
                        <c:v>1.6547699999999999E-2</c:v>
                      </c:pt>
                      <c:pt idx="446">
                        <c:v>1.6497700000000001E-2</c:v>
                      </c:pt>
                      <c:pt idx="447">
                        <c:v>1.64476E-2</c:v>
                      </c:pt>
                      <c:pt idx="448">
                        <c:v>1.6397599999999998E-2</c:v>
                      </c:pt>
                      <c:pt idx="449">
                        <c:v>1.6347500000000001E-2</c:v>
                      </c:pt>
                      <c:pt idx="450">
                        <c:v>1.6297499999999999E-2</c:v>
                      </c:pt>
                      <c:pt idx="451">
                        <c:v>1.6247500000000002E-2</c:v>
                      </c:pt>
                      <c:pt idx="452">
                        <c:v>1.6197400000000001E-2</c:v>
                      </c:pt>
                      <c:pt idx="453">
                        <c:v>1.6147399999999999E-2</c:v>
                      </c:pt>
                      <c:pt idx="454">
                        <c:v>1.6097400000000001E-2</c:v>
                      </c:pt>
                      <c:pt idx="455">
                        <c:v>1.60473E-2</c:v>
                      </c:pt>
                      <c:pt idx="456">
                        <c:v>1.6000500000000001E-2</c:v>
                      </c:pt>
                      <c:pt idx="457">
                        <c:v>1.59673E-2</c:v>
                      </c:pt>
                      <c:pt idx="458">
                        <c:v>1.59341E-2</c:v>
                      </c:pt>
                      <c:pt idx="459">
                        <c:v>1.59008E-2</c:v>
                      </c:pt>
                      <c:pt idx="460">
                        <c:v>1.5867599999999999E-2</c:v>
                      </c:pt>
                      <c:pt idx="461">
                        <c:v>1.5834299999999999E-2</c:v>
                      </c:pt>
                      <c:pt idx="462">
                        <c:v>1.5801099999999998E-2</c:v>
                      </c:pt>
                      <c:pt idx="463">
                        <c:v>1.5767900000000001E-2</c:v>
                      </c:pt>
                      <c:pt idx="464">
                        <c:v>1.5734600000000001E-2</c:v>
                      </c:pt>
                      <c:pt idx="465">
                        <c:v>1.5701400000000001E-2</c:v>
                      </c:pt>
                      <c:pt idx="466">
                        <c:v>1.56682E-2</c:v>
                      </c:pt>
                      <c:pt idx="467">
                        <c:v>1.56349E-2</c:v>
                      </c:pt>
                      <c:pt idx="468">
                        <c:v>1.56017E-2</c:v>
                      </c:pt>
                      <c:pt idx="469">
                        <c:v>1.55684E-2</c:v>
                      </c:pt>
                      <c:pt idx="470">
                        <c:v>1.5535200000000001E-2</c:v>
                      </c:pt>
                      <c:pt idx="471">
                        <c:v>1.5502E-2</c:v>
                      </c:pt>
                      <c:pt idx="472">
                        <c:v>1.54687E-2</c:v>
                      </c:pt>
                      <c:pt idx="473">
                        <c:v>1.54355E-2</c:v>
                      </c:pt>
                      <c:pt idx="474">
                        <c:v>1.54022E-2</c:v>
                      </c:pt>
                      <c:pt idx="475">
                        <c:v>1.5369000000000001E-2</c:v>
                      </c:pt>
                      <c:pt idx="476">
                        <c:v>1.53358E-2</c:v>
                      </c:pt>
                      <c:pt idx="477">
                        <c:v>1.53025E-2</c:v>
                      </c:pt>
                      <c:pt idx="478">
                        <c:v>1.52693E-2</c:v>
                      </c:pt>
                      <c:pt idx="479">
                        <c:v>1.5236E-2</c:v>
                      </c:pt>
                      <c:pt idx="480">
                        <c:v>1.5202800000000001E-2</c:v>
                      </c:pt>
                      <c:pt idx="481">
                        <c:v>1.51696E-2</c:v>
                      </c:pt>
                      <c:pt idx="482">
                        <c:v>1.51363E-2</c:v>
                      </c:pt>
                      <c:pt idx="483">
                        <c:v>1.51031E-2</c:v>
                      </c:pt>
                      <c:pt idx="484">
                        <c:v>1.50698E-2</c:v>
                      </c:pt>
                      <c:pt idx="485">
                        <c:v>1.5036600000000001E-2</c:v>
                      </c:pt>
                      <c:pt idx="486">
                        <c:v>1.50034E-2</c:v>
                      </c:pt>
                      <c:pt idx="487">
                        <c:v>1.49701E-2</c:v>
                      </c:pt>
                      <c:pt idx="488">
                        <c:v>1.4936899999999999E-2</c:v>
                      </c:pt>
                      <c:pt idx="489">
                        <c:v>1.4903700000000001E-2</c:v>
                      </c:pt>
                      <c:pt idx="490">
                        <c:v>1.4870400000000001E-2</c:v>
                      </c:pt>
                      <c:pt idx="491">
                        <c:v>1.48372E-2</c:v>
                      </c:pt>
                      <c:pt idx="492">
                        <c:v>1.48039E-2</c:v>
                      </c:pt>
                      <c:pt idx="493">
                        <c:v>1.4770699999999999E-2</c:v>
                      </c:pt>
                      <c:pt idx="494">
                        <c:v>1.4737500000000001E-2</c:v>
                      </c:pt>
                      <c:pt idx="495">
                        <c:v>1.4704200000000001E-2</c:v>
                      </c:pt>
                      <c:pt idx="496">
                        <c:v>1.4671E-2</c:v>
                      </c:pt>
                      <c:pt idx="497">
                        <c:v>1.46377E-2</c:v>
                      </c:pt>
                      <c:pt idx="498">
                        <c:v>1.4604499999999999E-2</c:v>
                      </c:pt>
                      <c:pt idx="499">
                        <c:v>1.4571300000000001E-2</c:v>
                      </c:pt>
                      <c:pt idx="500">
                        <c:v>1.4538000000000001E-2</c:v>
                      </c:pt>
                      <c:pt idx="501">
                        <c:v>1.4545300000000001E-2</c:v>
                      </c:pt>
                      <c:pt idx="502">
                        <c:v>1.4552600000000001E-2</c:v>
                      </c:pt>
                      <c:pt idx="503">
                        <c:v>1.4559900000000001E-2</c:v>
                      </c:pt>
                      <c:pt idx="504">
                        <c:v>1.4567200000000001E-2</c:v>
                      </c:pt>
                      <c:pt idx="505">
                        <c:v>1.4574500000000001E-2</c:v>
                      </c:pt>
                      <c:pt idx="506">
                        <c:v>1.4581800000000001E-2</c:v>
                      </c:pt>
                      <c:pt idx="507">
                        <c:v>1.4589100000000001E-2</c:v>
                      </c:pt>
                      <c:pt idx="508">
                        <c:v>1.4596400000000001E-2</c:v>
                      </c:pt>
                      <c:pt idx="509">
                        <c:v>1.4603700000000001E-2</c:v>
                      </c:pt>
                      <c:pt idx="510">
                        <c:v>1.4611000000000001E-2</c:v>
                      </c:pt>
                      <c:pt idx="511">
                        <c:v>1.4618300000000001E-2</c:v>
                      </c:pt>
                      <c:pt idx="512">
                        <c:v>1.4625600000000001E-2</c:v>
                      </c:pt>
                      <c:pt idx="513">
                        <c:v>1.4632900000000001E-2</c:v>
                      </c:pt>
                      <c:pt idx="514">
                        <c:v>1.4640200000000001E-2</c:v>
                      </c:pt>
                      <c:pt idx="515">
                        <c:v>1.46476E-2</c:v>
                      </c:pt>
                      <c:pt idx="516">
                        <c:v>1.46549E-2</c:v>
                      </c:pt>
                      <c:pt idx="517">
                        <c:v>1.46622E-2</c:v>
                      </c:pt>
                      <c:pt idx="518">
                        <c:v>1.46695E-2</c:v>
                      </c:pt>
                      <c:pt idx="519">
                        <c:v>1.46768E-2</c:v>
                      </c:pt>
                      <c:pt idx="520">
                        <c:v>1.46841E-2</c:v>
                      </c:pt>
                      <c:pt idx="521">
                        <c:v>1.46914E-2</c:v>
                      </c:pt>
                      <c:pt idx="522">
                        <c:v>1.46987E-2</c:v>
                      </c:pt>
                      <c:pt idx="523">
                        <c:v>1.4706E-2</c:v>
                      </c:pt>
                      <c:pt idx="524">
                        <c:v>1.47133E-2</c:v>
                      </c:pt>
                      <c:pt idx="525">
                        <c:v>1.47206E-2</c:v>
                      </c:pt>
                      <c:pt idx="526">
                        <c:v>1.47279E-2</c:v>
                      </c:pt>
                      <c:pt idx="527">
                        <c:v>1.47352E-2</c:v>
                      </c:pt>
                      <c:pt idx="528">
                        <c:v>1.47425E-2</c:v>
                      </c:pt>
                      <c:pt idx="529">
                        <c:v>1.47498E-2</c:v>
                      </c:pt>
                      <c:pt idx="530">
                        <c:v>1.47571E-2</c:v>
                      </c:pt>
                      <c:pt idx="531">
                        <c:v>1.47644E-2</c:v>
                      </c:pt>
                      <c:pt idx="532">
                        <c:v>1.47717E-2</c:v>
                      </c:pt>
                      <c:pt idx="533">
                        <c:v>1.4779E-2</c:v>
                      </c:pt>
                      <c:pt idx="534">
                        <c:v>1.47863E-2</c:v>
                      </c:pt>
                      <c:pt idx="535">
                        <c:v>1.47936E-2</c:v>
                      </c:pt>
                      <c:pt idx="536">
                        <c:v>1.4800900000000001E-2</c:v>
                      </c:pt>
                      <c:pt idx="537">
                        <c:v>1.4808200000000001E-2</c:v>
                      </c:pt>
                      <c:pt idx="538">
                        <c:v>1.4815500000000001E-2</c:v>
                      </c:pt>
                      <c:pt idx="539">
                        <c:v>1.4822800000000001E-2</c:v>
                      </c:pt>
                      <c:pt idx="540">
                        <c:v>1.4830100000000001E-2</c:v>
                      </c:pt>
                      <c:pt idx="541">
                        <c:v>1.4837400000000001E-2</c:v>
                      </c:pt>
                      <c:pt idx="542">
                        <c:v>1.4844700000000001E-2</c:v>
                      </c:pt>
                      <c:pt idx="543">
                        <c:v>1.4852000000000001E-2</c:v>
                      </c:pt>
                      <c:pt idx="544">
                        <c:v>1.4859300000000001E-2</c:v>
                      </c:pt>
                      <c:pt idx="545">
                        <c:v>1.4889400000000001E-2</c:v>
                      </c:pt>
                      <c:pt idx="546">
                        <c:v>1.4925000000000001E-2</c:v>
                      </c:pt>
                      <c:pt idx="547">
                        <c:v>1.49605E-2</c:v>
                      </c:pt>
                      <c:pt idx="548">
                        <c:v>1.49961E-2</c:v>
                      </c:pt>
                      <c:pt idx="549">
                        <c:v>1.50317E-2</c:v>
                      </c:pt>
                      <c:pt idx="550">
                        <c:v>1.50673E-2</c:v>
                      </c:pt>
                      <c:pt idx="551">
                        <c:v>1.5102900000000001E-2</c:v>
                      </c:pt>
                      <c:pt idx="552">
                        <c:v>1.51384E-2</c:v>
                      </c:pt>
                      <c:pt idx="553">
                        <c:v>1.5174E-2</c:v>
                      </c:pt>
                      <c:pt idx="554">
                        <c:v>1.52096E-2</c:v>
                      </c:pt>
                      <c:pt idx="555">
                        <c:v>1.52452E-2</c:v>
                      </c:pt>
                      <c:pt idx="556">
                        <c:v>1.5280699999999999E-2</c:v>
                      </c:pt>
                      <c:pt idx="557">
                        <c:v>1.53163E-2</c:v>
                      </c:pt>
                      <c:pt idx="558">
                        <c:v>1.53519E-2</c:v>
                      </c:pt>
                      <c:pt idx="559">
                        <c:v>1.53875E-2</c:v>
                      </c:pt>
                      <c:pt idx="560">
                        <c:v>1.5422999999999999E-2</c:v>
                      </c:pt>
                      <c:pt idx="561">
                        <c:v>1.5458599999999999E-2</c:v>
                      </c:pt>
                      <c:pt idx="562">
                        <c:v>1.54942E-2</c:v>
                      </c:pt>
                      <c:pt idx="563">
                        <c:v>1.55298E-2</c:v>
                      </c:pt>
                      <c:pt idx="564">
                        <c:v>1.5565300000000001E-2</c:v>
                      </c:pt>
                      <c:pt idx="565">
                        <c:v>1.5600899999999999E-2</c:v>
                      </c:pt>
                      <c:pt idx="566">
                        <c:v>1.5636500000000001E-2</c:v>
                      </c:pt>
                      <c:pt idx="567">
                        <c:v>1.5672100000000001E-2</c:v>
                      </c:pt>
                      <c:pt idx="568">
                        <c:v>1.5707700000000002E-2</c:v>
                      </c:pt>
                      <c:pt idx="569">
                        <c:v>1.5743199999999999E-2</c:v>
                      </c:pt>
                      <c:pt idx="570">
                        <c:v>1.5778799999999999E-2</c:v>
                      </c:pt>
                      <c:pt idx="571">
                        <c:v>1.5814399999999999E-2</c:v>
                      </c:pt>
                      <c:pt idx="572">
                        <c:v>1.585E-2</c:v>
                      </c:pt>
                      <c:pt idx="573">
                        <c:v>1.58855E-2</c:v>
                      </c:pt>
                      <c:pt idx="574">
                        <c:v>1.5921100000000001E-2</c:v>
                      </c:pt>
                      <c:pt idx="575">
                        <c:v>1.5956700000000001E-2</c:v>
                      </c:pt>
                      <c:pt idx="576">
                        <c:v>1.5992300000000001E-2</c:v>
                      </c:pt>
                      <c:pt idx="577">
                        <c:v>1.6027799999999998E-2</c:v>
                      </c:pt>
                      <c:pt idx="578">
                        <c:v>1.6063399999999999E-2</c:v>
                      </c:pt>
                      <c:pt idx="579">
                        <c:v>1.6098999999999999E-2</c:v>
                      </c:pt>
                      <c:pt idx="580">
                        <c:v>1.6134599999999999E-2</c:v>
                      </c:pt>
                      <c:pt idx="581">
                        <c:v>1.61701E-2</c:v>
                      </c:pt>
                      <c:pt idx="582">
                        <c:v>1.62057E-2</c:v>
                      </c:pt>
                      <c:pt idx="583">
                        <c:v>1.62413E-2</c:v>
                      </c:pt>
                      <c:pt idx="584">
                        <c:v>1.62769E-2</c:v>
                      </c:pt>
                      <c:pt idx="585">
                        <c:v>1.6312500000000001E-2</c:v>
                      </c:pt>
                      <c:pt idx="586">
                        <c:v>1.6348000000000001E-2</c:v>
                      </c:pt>
                      <c:pt idx="587">
                        <c:v>1.6383600000000002E-2</c:v>
                      </c:pt>
                      <c:pt idx="588">
                        <c:v>1.6419199999999998E-2</c:v>
                      </c:pt>
                      <c:pt idx="589">
                        <c:v>1.64569E-2</c:v>
                      </c:pt>
                      <c:pt idx="590">
                        <c:v>1.6496E-2</c:v>
                      </c:pt>
                      <c:pt idx="591">
                        <c:v>1.65351E-2</c:v>
                      </c:pt>
                      <c:pt idx="592">
                        <c:v>1.6574200000000001E-2</c:v>
                      </c:pt>
                      <c:pt idx="593">
                        <c:v>1.6613300000000001E-2</c:v>
                      </c:pt>
                      <c:pt idx="594">
                        <c:v>1.6652500000000001E-2</c:v>
                      </c:pt>
                      <c:pt idx="595">
                        <c:v>1.6691600000000001E-2</c:v>
                      </c:pt>
                      <c:pt idx="596">
                        <c:v>1.6730700000000001E-2</c:v>
                      </c:pt>
                      <c:pt idx="597">
                        <c:v>1.6769800000000001E-2</c:v>
                      </c:pt>
                      <c:pt idx="598">
                        <c:v>1.6808900000000002E-2</c:v>
                      </c:pt>
                      <c:pt idx="599">
                        <c:v>1.6847999999999998E-2</c:v>
                      </c:pt>
                      <c:pt idx="600">
                        <c:v>1.6887099999999999E-2</c:v>
                      </c:pt>
                      <c:pt idx="601">
                        <c:v>1.6926199999999999E-2</c:v>
                      </c:pt>
                      <c:pt idx="602">
                        <c:v>1.6965299999999999E-2</c:v>
                      </c:pt>
                      <c:pt idx="603">
                        <c:v>1.7004399999999999E-2</c:v>
                      </c:pt>
                      <c:pt idx="604">
                        <c:v>1.70435E-2</c:v>
                      </c:pt>
                      <c:pt idx="605">
                        <c:v>1.70826E-2</c:v>
                      </c:pt>
                      <c:pt idx="606">
                        <c:v>1.71217E-2</c:v>
                      </c:pt>
                      <c:pt idx="607">
                        <c:v>1.71608E-2</c:v>
                      </c:pt>
                      <c:pt idx="608">
                        <c:v>1.7199900000000001E-2</c:v>
                      </c:pt>
                      <c:pt idx="609">
                        <c:v>1.72391E-2</c:v>
                      </c:pt>
                      <c:pt idx="610">
                        <c:v>1.7278200000000001E-2</c:v>
                      </c:pt>
                      <c:pt idx="611">
                        <c:v>1.7317300000000001E-2</c:v>
                      </c:pt>
                      <c:pt idx="612">
                        <c:v>1.7356400000000001E-2</c:v>
                      </c:pt>
                      <c:pt idx="613">
                        <c:v>1.7395500000000001E-2</c:v>
                      </c:pt>
                      <c:pt idx="614">
                        <c:v>1.7434600000000001E-2</c:v>
                      </c:pt>
                      <c:pt idx="615">
                        <c:v>1.7473700000000002E-2</c:v>
                      </c:pt>
                      <c:pt idx="616">
                        <c:v>1.7512799999999999E-2</c:v>
                      </c:pt>
                      <c:pt idx="617">
                        <c:v>1.7551899999999999E-2</c:v>
                      </c:pt>
                      <c:pt idx="618">
                        <c:v>1.7590999999999999E-2</c:v>
                      </c:pt>
                      <c:pt idx="619">
                        <c:v>1.7630099999999999E-2</c:v>
                      </c:pt>
                      <c:pt idx="620">
                        <c:v>1.7669199999999999E-2</c:v>
                      </c:pt>
                      <c:pt idx="621">
                        <c:v>1.77083E-2</c:v>
                      </c:pt>
                      <c:pt idx="622">
                        <c:v>1.77474E-2</c:v>
                      </c:pt>
                      <c:pt idx="623">
                        <c:v>1.77865E-2</c:v>
                      </c:pt>
                      <c:pt idx="624">
                        <c:v>1.78257E-2</c:v>
                      </c:pt>
                      <c:pt idx="625">
                        <c:v>1.78648E-2</c:v>
                      </c:pt>
                      <c:pt idx="626">
                        <c:v>1.79039E-2</c:v>
                      </c:pt>
                      <c:pt idx="627">
                        <c:v>1.7943000000000001E-2</c:v>
                      </c:pt>
                      <c:pt idx="628">
                        <c:v>1.7982100000000001E-2</c:v>
                      </c:pt>
                      <c:pt idx="629">
                        <c:v>1.8021200000000001E-2</c:v>
                      </c:pt>
                      <c:pt idx="630">
                        <c:v>1.8060300000000001E-2</c:v>
                      </c:pt>
                      <c:pt idx="631">
                        <c:v>1.8099400000000002E-2</c:v>
                      </c:pt>
                      <c:pt idx="632">
                        <c:v>1.8138499999999998E-2</c:v>
                      </c:pt>
                      <c:pt idx="633">
                        <c:v>1.8174599999999999E-2</c:v>
                      </c:pt>
                      <c:pt idx="634">
                        <c:v>1.8206300000000002E-2</c:v>
                      </c:pt>
                      <c:pt idx="635">
                        <c:v>1.82381E-2</c:v>
                      </c:pt>
                      <c:pt idx="636">
                        <c:v>1.8269899999999999E-2</c:v>
                      </c:pt>
                      <c:pt idx="637">
                        <c:v>1.8301600000000001E-2</c:v>
                      </c:pt>
                      <c:pt idx="638">
                        <c:v>1.83334E-2</c:v>
                      </c:pt>
                      <c:pt idx="639">
                        <c:v>1.8365200000000002E-2</c:v>
                      </c:pt>
                      <c:pt idx="640">
                        <c:v>1.8397E-2</c:v>
                      </c:pt>
                      <c:pt idx="641">
                        <c:v>1.8428699999999999E-2</c:v>
                      </c:pt>
                      <c:pt idx="642">
                        <c:v>1.8460500000000001E-2</c:v>
                      </c:pt>
                      <c:pt idx="643">
                        <c:v>1.84923E-2</c:v>
                      </c:pt>
                      <c:pt idx="644">
                        <c:v>1.8523999999999999E-2</c:v>
                      </c:pt>
                      <c:pt idx="645">
                        <c:v>1.8555800000000001E-2</c:v>
                      </c:pt>
                      <c:pt idx="646">
                        <c:v>1.8587599999999999E-2</c:v>
                      </c:pt>
                      <c:pt idx="647">
                        <c:v>1.8619400000000001E-2</c:v>
                      </c:pt>
                      <c:pt idx="648">
                        <c:v>1.86511E-2</c:v>
                      </c:pt>
                      <c:pt idx="649">
                        <c:v>1.8682899999999999E-2</c:v>
                      </c:pt>
                      <c:pt idx="650">
                        <c:v>1.8714700000000001E-2</c:v>
                      </c:pt>
                      <c:pt idx="651">
                        <c:v>1.87464E-2</c:v>
                      </c:pt>
                      <c:pt idx="652">
                        <c:v>1.8778199999999998E-2</c:v>
                      </c:pt>
                      <c:pt idx="653">
                        <c:v>1.881E-2</c:v>
                      </c:pt>
                      <c:pt idx="654">
                        <c:v>1.8841799999999999E-2</c:v>
                      </c:pt>
                      <c:pt idx="655">
                        <c:v>1.8873500000000001E-2</c:v>
                      </c:pt>
                      <c:pt idx="656">
                        <c:v>1.89053E-2</c:v>
                      </c:pt>
                      <c:pt idx="657">
                        <c:v>1.8937099999999998E-2</c:v>
                      </c:pt>
                      <c:pt idx="658">
                        <c:v>1.8968800000000001E-2</c:v>
                      </c:pt>
                      <c:pt idx="659">
                        <c:v>1.9000599999999999E-2</c:v>
                      </c:pt>
                      <c:pt idx="660">
                        <c:v>1.9032400000000001E-2</c:v>
                      </c:pt>
                      <c:pt idx="661">
                        <c:v>1.90642E-2</c:v>
                      </c:pt>
                      <c:pt idx="662">
                        <c:v>1.9095899999999999E-2</c:v>
                      </c:pt>
                      <c:pt idx="663">
                        <c:v>1.9127700000000001E-2</c:v>
                      </c:pt>
                      <c:pt idx="664">
                        <c:v>1.9159499999999999E-2</c:v>
                      </c:pt>
                      <c:pt idx="665">
                        <c:v>1.9191199999999999E-2</c:v>
                      </c:pt>
                      <c:pt idx="666">
                        <c:v>1.9223000000000001E-2</c:v>
                      </c:pt>
                      <c:pt idx="667">
                        <c:v>1.9254799999999999E-2</c:v>
                      </c:pt>
                      <c:pt idx="668">
                        <c:v>1.9286600000000001E-2</c:v>
                      </c:pt>
                      <c:pt idx="669">
                        <c:v>1.93183E-2</c:v>
                      </c:pt>
                      <c:pt idx="670">
                        <c:v>1.9350099999999999E-2</c:v>
                      </c:pt>
                      <c:pt idx="671">
                        <c:v>1.9381900000000001E-2</c:v>
                      </c:pt>
                      <c:pt idx="672">
                        <c:v>1.94136E-2</c:v>
                      </c:pt>
                      <c:pt idx="673">
                        <c:v>1.9445400000000002E-2</c:v>
                      </c:pt>
                      <c:pt idx="674">
                        <c:v>1.94772E-2</c:v>
                      </c:pt>
                      <c:pt idx="675">
                        <c:v>1.9508999999999999E-2</c:v>
                      </c:pt>
                      <c:pt idx="676">
                        <c:v>1.9540700000000001E-2</c:v>
                      </c:pt>
                      <c:pt idx="677">
                        <c:v>1.9570400000000002E-2</c:v>
                      </c:pt>
                      <c:pt idx="678">
                        <c:v>1.9592999999999999E-2</c:v>
                      </c:pt>
                      <c:pt idx="679">
                        <c:v>1.9615500000000001E-2</c:v>
                      </c:pt>
                      <c:pt idx="680">
                        <c:v>1.9637999999999999E-2</c:v>
                      </c:pt>
                      <c:pt idx="681">
                        <c:v>1.96606E-2</c:v>
                      </c:pt>
                      <c:pt idx="682">
                        <c:v>1.9683099999999999E-2</c:v>
                      </c:pt>
                      <c:pt idx="683">
                        <c:v>1.97056E-2</c:v>
                      </c:pt>
                      <c:pt idx="684">
                        <c:v>1.9728200000000001E-2</c:v>
                      </c:pt>
                      <c:pt idx="685">
                        <c:v>1.97507E-2</c:v>
                      </c:pt>
                      <c:pt idx="686">
                        <c:v>1.9773200000000001E-2</c:v>
                      </c:pt>
                      <c:pt idx="687">
                        <c:v>1.9795799999999999E-2</c:v>
                      </c:pt>
                      <c:pt idx="688">
                        <c:v>1.98183E-2</c:v>
                      </c:pt>
                      <c:pt idx="689">
                        <c:v>1.9840799999999999E-2</c:v>
                      </c:pt>
                      <c:pt idx="690">
                        <c:v>1.98633E-2</c:v>
                      </c:pt>
                      <c:pt idx="691">
                        <c:v>1.9885900000000001E-2</c:v>
                      </c:pt>
                      <c:pt idx="692">
                        <c:v>1.99084E-2</c:v>
                      </c:pt>
                      <c:pt idx="693">
                        <c:v>1.9930900000000001E-2</c:v>
                      </c:pt>
                      <c:pt idx="694">
                        <c:v>1.9953499999999999E-2</c:v>
                      </c:pt>
                      <c:pt idx="695">
                        <c:v>1.9976000000000001E-2</c:v>
                      </c:pt>
                      <c:pt idx="696">
                        <c:v>1.9998499999999999E-2</c:v>
                      </c:pt>
                      <c:pt idx="697">
                        <c:v>2.00211E-2</c:v>
                      </c:pt>
                      <c:pt idx="698">
                        <c:v>2.0043600000000002E-2</c:v>
                      </c:pt>
                      <c:pt idx="699">
                        <c:v>2.00661E-2</c:v>
                      </c:pt>
                      <c:pt idx="700">
                        <c:v>2.0088700000000001E-2</c:v>
                      </c:pt>
                      <c:pt idx="701">
                        <c:v>2.0111199999999999E-2</c:v>
                      </c:pt>
                      <c:pt idx="702">
                        <c:v>2.0133700000000001E-2</c:v>
                      </c:pt>
                      <c:pt idx="703">
                        <c:v>2.0156299999999999E-2</c:v>
                      </c:pt>
                      <c:pt idx="704">
                        <c:v>2.01788E-2</c:v>
                      </c:pt>
                      <c:pt idx="705">
                        <c:v>2.0201299999999998E-2</c:v>
                      </c:pt>
                      <c:pt idx="706">
                        <c:v>2.02239E-2</c:v>
                      </c:pt>
                      <c:pt idx="707">
                        <c:v>2.0246400000000001E-2</c:v>
                      </c:pt>
                      <c:pt idx="708">
                        <c:v>2.0268899999999999E-2</c:v>
                      </c:pt>
                      <c:pt idx="709">
                        <c:v>2.0291500000000001E-2</c:v>
                      </c:pt>
                      <c:pt idx="710">
                        <c:v>2.0313999999999999E-2</c:v>
                      </c:pt>
                      <c:pt idx="711">
                        <c:v>2.03365E-2</c:v>
                      </c:pt>
                      <c:pt idx="712">
                        <c:v>2.0359100000000002E-2</c:v>
                      </c:pt>
                      <c:pt idx="713">
                        <c:v>2.03816E-2</c:v>
                      </c:pt>
                      <c:pt idx="714">
                        <c:v>2.0404100000000001E-2</c:v>
                      </c:pt>
                      <c:pt idx="715">
                        <c:v>2.04266E-2</c:v>
                      </c:pt>
                      <c:pt idx="716">
                        <c:v>2.0449200000000001E-2</c:v>
                      </c:pt>
                      <c:pt idx="717">
                        <c:v>2.0471699999999999E-2</c:v>
                      </c:pt>
                      <c:pt idx="718">
                        <c:v>2.0494200000000001E-2</c:v>
                      </c:pt>
                      <c:pt idx="719">
                        <c:v>2.0516800000000002E-2</c:v>
                      </c:pt>
                      <c:pt idx="720">
                        <c:v>2.0538000000000001E-2</c:v>
                      </c:pt>
                      <c:pt idx="721">
                        <c:v>2.0551799999999999E-2</c:v>
                      </c:pt>
                      <c:pt idx="722">
                        <c:v>2.05655E-2</c:v>
                      </c:pt>
                      <c:pt idx="723">
                        <c:v>2.0579299999999998E-2</c:v>
                      </c:pt>
                      <c:pt idx="724">
                        <c:v>2.05931E-2</c:v>
                      </c:pt>
                      <c:pt idx="725">
                        <c:v>2.0606800000000002E-2</c:v>
                      </c:pt>
                      <c:pt idx="726">
                        <c:v>2.0620599999999999E-2</c:v>
                      </c:pt>
                      <c:pt idx="727">
                        <c:v>2.0634400000000001E-2</c:v>
                      </c:pt>
                      <c:pt idx="728">
                        <c:v>2.0648099999999999E-2</c:v>
                      </c:pt>
                      <c:pt idx="729">
                        <c:v>2.06619E-2</c:v>
                      </c:pt>
                      <c:pt idx="730">
                        <c:v>2.0675700000000002E-2</c:v>
                      </c:pt>
                      <c:pt idx="731">
                        <c:v>2.06894E-2</c:v>
                      </c:pt>
                      <c:pt idx="732">
                        <c:v>2.0703200000000001E-2</c:v>
                      </c:pt>
                      <c:pt idx="733">
                        <c:v>2.0716999999999999E-2</c:v>
                      </c:pt>
                      <c:pt idx="734">
                        <c:v>2.0730700000000001E-2</c:v>
                      </c:pt>
                      <c:pt idx="735">
                        <c:v>2.0744499999999999E-2</c:v>
                      </c:pt>
                      <c:pt idx="736">
                        <c:v>2.07583E-2</c:v>
                      </c:pt>
                      <c:pt idx="737">
                        <c:v>2.0771999999999999E-2</c:v>
                      </c:pt>
                      <c:pt idx="738">
                        <c:v>2.07858E-2</c:v>
                      </c:pt>
                      <c:pt idx="739">
                        <c:v>2.0799600000000001E-2</c:v>
                      </c:pt>
                      <c:pt idx="740">
                        <c:v>2.08133E-2</c:v>
                      </c:pt>
                      <c:pt idx="741">
                        <c:v>2.0827100000000001E-2</c:v>
                      </c:pt>
                      <c:pt idx="742">
                        <c:v>2.0840899999999999E-2</c:v>
                      </c:pt>
                      <c:pt idx="743">
                        <c:v>2.0854600000000001E-2</c:v>
                      </c:pt>
                      <c:pt idx="744">
                        <c:v>2.0868399999999999E-2</c:v>
                      </c:pt>
                      <c:pt idx="745">
                        <c:v>2.08822E-2</c:v>
                      </c:pt>
                      <c:pt idx="746">
                        <c:v>2.0895899999999999E-2</c:v>
                      </c:pt>
                      <c:pt idx="747">
                        <c:v>2.09097E-2</c:v>
                      </c:pt>
                      <c:pt idx="748">
                        <c:v>2.0923500000000001E-2</c:v>
                      </c:pt>
                      <c:pt idx="749">
                        <c:v>2.09372E-2</c:v>
                      </c:pt>
                      <c:pt idx="750">
                        <c:v>2.0951000000000001E-2</c:v>
                      </c:pt>
                      <c:pt idx="751">
                        <c:v>2.0964799999999999E-2</c:v>
                      </c:pt>
                      <c:pt idx="752">
                        <c:v>2.0978500000000001E-2</c:v>
                      </c:pt>
                      <c:pt idx="753">
                        <c:v>2.0992299999999998E-2</c:v>
                      </c:pt>
                      <c:pt idx="754">
                        <c:v>2.10061E-2</c:v>
                      </c:pt>
                      <c:pt idx="755">
                        <c:v>2.1019800000000002E-2</c:v>
                      </c:pt>
                      <c:pt idx="756">
                        <c:v>2.10336E-2</c:v>
                      </c:pt>
                      <c:pt idx="757">
                        <c:v>2.1047400000000001E-2</c:v>
                      </c:pt>
                      <c:pt idx="758">
                        <c:v>2.1061099999999999E-2</c:v>
                      </c:pt>
                      <c:pt idx="759">
                        <c:v>2.1063399999999999E-2</c:v>
                      </c:pt>
                      <c:pt idx="760">
                        <c:v>2.1065500000000001E-2</c:v>
                      </c:pt>
                      <c:pt idx="761">
                        <c:v>2.1067599999999999E-2</c:v>
                      </c:pt>
                      <c:pt idx="762">
                        <c:v>2.10697E-2</c:v>
                      </c:pt>
                      <c:pt idx="763">
                        <c:v>2.1071699999999999E-2</c:v>
                      </c:pt>
                      <c:pt idx="764">
                        <c:v>2.10738E-2</c:v>
                      </c:pt>
                      <c:pt idx="765">
                        <c:v>2.1075900000000002E-2</c:v>
                      </c:pt>
                      <c:pt idx="766">
                        <c:v>2.1078E-2</c:v>
                      </c:pt>
                      <c:pt idx="767">
                        <c:v>2.1080100000000001E-2</c:v>
                      </c:pt>
                      <c:pt idx="768">
                        <c:v>2.1082199999999999E-2</c:v>
                      </c:pt>
                      <c:pt idx="769">
                        <c:v>2.10843E-2</c:v>
                      </c:pt>
                      <c:pt idx="770">
                        <c:v>2.1086400000000002E-2</c:v>
                      </c:pt>
                      <c:pt idx="771">
                        <c:v>2.10885E-2</c:v>
                      </c:pt>
                      <c:pt idx="772">
                        <c:v>2.1090600000000001E-2</c:v>
                      </c:pt>
                      <c:pt idx="773">
                        <c:v>2.10926E-2</c:v>
                      </c:pt>
                      <c:pt idx="774">
                        <c:v>2.1094700000000001E-2</c:v>
                      </c:pt>
                      <c:pt idx="775">
                        <c:v>2.1096799999999999E-2</c:v>
                      </c:pt>
                      <c:pt idx="776">
                        <c:v>2.10989E-2</c:v>
                      </c:pt>
                      <c:pt idx="777">
                        <c:v>2.1101000000000002E-2</c:v>
                      </c:pt>
                      <c:pt idx="778">
                        <c:v>2.11031E-2</c:v>
                      </c:pt>
                      <c:pt idx="779">
                        <c:v>2.1105200000000001E-2</c:v>
                      </c:pt>
                      <c:pt idx="780">
                        <c:v>2.1107299999999999E-2</c:v>
                      </c:pt>
                      <c:pt idx="781">
                        <c:v>2.11094E-2</c:v>
                      </c:pt>
                      <c:pt idx="782">
                        <c:v>2.1111499999999998E-2</c:v>
                      </c:pt>
                      <c:pt idx="783">
                        <c:v>2.11136E-2</c:v>
                      </c:pt>
                      <c:pt idx="784">
                        <c:v>2.1115600000000002E-2</c:v>
                      </c:pt>
                      <c:pt idx="785">
                        <c:v>2.11177E-2</c:v>
                      </c:pt>
                      <c:pt idx="786">
                        <c:v>2.1119800000000001E-2</c:v>
                      </c:pt>
                      <c:pt idx="787">
                        <c:v>2.1121899999999999E-2</c:v>
                      </c:pt>
                      <c:pt idx="788">
                        <c:v>2.1124E-2</c:v>
                      </c:pt>
                      <c:pt idx="789">
                        <c:v>2.1126099999999998E-2</c:v>
                      </c:pt>
                      <c:pt idx="790">
                        <c:v>2.11282E-2</c:v>
                      </c:pt>
                      <c:pt idx="791">
                        <c:v>2.1130300000000001E-2</c:v>
                      </c:pt>
                      <c:pt idx="792">
                        <c:v>2.1129700000000001E-2</c:v>
                      </c:pt>
                      <c:pt idx="793">
                        <c:v>2.1116699999999999E-2</c:v>
                      </c:pt>
                      <c:pt idx="794">
                        <c:v>2.11037E-2</c:v>
                      </c:pt>
                      <c:pt idx="795">
                        <c:v>2.10908E-2</c:v>
                      </c:pt>
                      <c:pt idx="796">
                        <c:v>2.1077800000000001E-2</c:v>
                      </c:pt>
                      <c:pt idx="797">
                        <c:v>2.1064800000000002E-2</c:v>
                      </c:pt>
                      <c:pt idx="798">
                        <c:v>2.1051899999999998E-2</c:v>
                      </c:pt>
                      <c:pt idx="799">
                        <c:v>2.1038899999999999E-2</c:v>
                      </c:pt>
                      <c:pt idx="800">
                        <c:v>2.10259E-2</c:v>
                      </c:pt>
                      <c:pt idx="801">
                        <c:v>2.1013E-2</c:v>
                      </c:pt>
                      <c:pt idx="802">
                        <c:v>2.1000000000000001E-2</c:v>
                      </c:pt>
                      <c:pt idx="803">
                        <c:v>2.0986999999999999E-2</c:v>
                      </c:pt>
                      <c:pt idx="804">
                        <c:v>2.0974099999999999E-2</c:v>
                      </c:pt>
                      <c:pt idx="805">
                        <c:v>2.09611E-2</c:v>
                      </c:pt>
                      <c:pt idx="806">
                        <c:v>2.0948100000000001E-2</c:v>
                      </c:pt>
                      <c:pt idx="807">
                        <c:v>2.0935100000000002E-2</c:v>
                      </c:pt>
                      <c:pt idx="808">
                        <c:v>2.0922199999999998E-2</c:v>
                      </c:pt>
                      <c:pt idx="809">
                        <c:v>2.0909199999999999E-2</c:v>
                      </c:pt>
                      <c:pt idx="810">
                        <c:v>2.08962E-2</c:v>
                      </c:pt>
                      <c:pt idx="811">
                        <c:v>2.08833E-2</c:v>
                      </c:pt>
                      <c:pt idx="812">
                        <c:v>2.0870300000000001E-2</c:v>
                      </c:pt>
                      <c:pt idx="813">
                        <c:v>2.0857299999999999E-2</c:v>
                      </c:pt>
                      <c:pt idx="814">
                        <c:v>2.0844399999999999E-2</c:v>
                      </c:pt>
                      <c:pt idx="815">
                        <c:v>2.08314E-2</c:v>
                      </c:pt>
                      <c:pt idx="816">
                        <c:v>2.0818400000000001E-2</c:v>
                      </c:pt>
                      <c:pt idx="817">
                        <c:v>2.0805500000000001E-2</c:v>
                      </c:pt>
                      <c:pt idx="818">
                        <c:v>2.0792499999999998E-2</c:v>
                      </c:pt>
                      <c:pt idx="819">
                        <c:v>2.0779499999999999E-2</c:v>
                      </c:pt>
                      <c:pt idx="820">
                        <c:v>2.07666E-2</c:v>
                      </c:pt>
                      <c:pt idx="821">
                        <c:v>2.0753600000000001E-2</c:v>
                      </c:pt>
                      <c:pt idx="822">
                        <c:v>2.07368E-2</c:v>
                      </c:pt>
                      <c:pt idx="823">
                        <c:v>2.0706800000000001E-2</c:v>
                      </c:pt>
                      <c:pt idx="824">
                        <c:v>2.0676900000000002E-2</c:v>
                      </c:pt>
                      <c:pt idx="825">
                        <c:v>2.0646999999999999E-2</c:v>
                      </c:pt>
                      <c:pt idx="826">
                        <c:v>2.0617E-2</c:v>
                      </c:pt>
                      <c:pt idx="827">
                        <c:v>2.0587100000000001E-2</c:v>
                      </c:pt>
                      <c:pt idx="828">
                        <c:v>2.0557200000000001E-2</c:v>
                      </c:pt>
                      <c:pt idx="829">
                        <c:v>2.0527199999999999E-2</c:v>
                      </c:pt>
                      <c:pt idx="830">
                        <c:v>2.04973E-2</c:v>
                      </c:pt>
                      <c:pt idx="831">
                        <c:v>2.04674E-2</c:v>
                      </c:pt>
                      <c:pt idx="832">
                        <c:v>2.0437400000000001E-2</c:v>
                      </c:pt>
                      <c:pt idx="833">
                        <c:v>2.0407499999999999E-2</c:v>
                      </c:pt>
                      <c:pt idx="834">
                        <c:v>2.0377599999999999E-2</c:v>
                      </c:pt>
                      <c:pt idx="835">
                        <c:v>2.03476E-2</c:v>
                      </c:pt>
                      <c:pt idx="836">
                        <c:v>2.0317700000000001E-2</c:v>
                      </c:pt>
                      <c:pt idx="837">
                        <c:v>2.0287800000000002E-2</c:v>
                      </c:pt>
                      <c:pt idx="838">
                        <c:v>2.0257799999999999E-2</c:v>
                      </c:pt>
                      <c:pt idx="839">
                        <c:v>2.02279E-2</c:v>
                      </c:pt>
                      <c:pt idx="840">
                        <c:v>2.0198000000000001E-2</c:v>
                      </c:pt>
                      <c:pt idx="841">
                        <c:v>2.0168100000000001E-2</c:v>
                      </c:pt>
                      <c:pt idx="842">
                        <c:v>2.0138099999999999E-2</c:v>
                      </c:pt>
                      <c:pt idx="843">
                        <c:v>2.01082E-2</c:v>
                      </c:pt>
                      <c:pt idx="844">
                        <c:v>2.00783E-2</c:v>
                      </c:pt>
                      <c:pt idx="845">
                        <c:v>2.0048300000000002E-2</c:v>
                      </c:pt>
                      <c:pt idx="846">
                        <c:v>2.0018399999999999E-2</c:v>
                      </c:pt>
                      <c:pt idx="847">
                        <c:v>1.9988499999999999E-2</c:v>
                      </c:pt>
                      <c:pt idx="848">
                        <c:v>1.9958500000000001E-2</c:v>
                      </c:pt>
                      <c:pt idx="849">
                        <c:v>1.99166E-2</c:v>
                      </c:pt>
                      <c:pt idx="850">
                        <c:v>1.9869399999999999E-2</c:v>
                      </c:pt>
                      <c:pt idx="851">
                        <c:v>1.9822099999999999E-2</c:v>
                      </c:pt>
                      <c:pt idx="852">
                        <c:v>1.9774900000000002E-2</c:v>
                      </c:pt>
                      <c:pt idx="853">
                        <c:v>1.9727600000000001E-2</c:v>
                      </c:pt>
                      <c:pt idx="854">
                        <c:v>1.9680400000000001E-2</c:v>
                      </c:pt>
                      <c:pt idx="855">
                        <c:v>1.9633100000000001E-2</c:v>
                      </c:pt>
                      <c:pt idx="856">
                        <c:v>1.95859E-2</c:v>
                      </c:pt>
                      <c:pt idx="857">
                        <c:v>1.9538699999999999E-2</c:v>
                      </c:pt>
                      <c:pt idx="858">
                        <c:v>1.9491399999999999E-2</c:v>
                      </c:pt>
                      <c:pt idx="859">
                        <c:v>1.9444199999999998E-2</c:v>
                      </c:pt>
                      <c:pt idx="860">
                        <c:v>1.9396900000000002E-2</c:v>
                      </c:pt>
                      <c:pt idx="861">
                        <c:v>1.9349700000000001E-2</c:v>
                      </c:pt>
                      <c:pt idx="862">
                        <c:v>1.9302400000000001E-2</c:v>
                      </c:pt>
                      <c:pt idx="863">
                        <c:v>1.92552E-2</c:v>
                      </c:pt>
                      <c:pt idx="864">
                        <c:v>1.9207999999999999E-2</c:v>
                      </c:pt>
                      <c:pt idx="865">
                        <c:v>1.9160699999999999E-2</c:v>
                      </c:pt>
                      <c:pt idx="866">
                        <c:v>1.9113499999999999E-2</c:v>
                      </c:pt>
                      <c:pt idx="867">
                        <c:v>1.9066199999999998E-2</c:v>
                      </c:pt>
                      <c:pt idx="868">
                        <c:v>1.9019000000000001E-2</c:v>
                      </c:pt>
                      <c:pt idx="869">
                        <c:v>1.89718E-2</c:v>
                      </c:pt>
                      <c:pt idx="870">
                        <c:v>1.89245E-2</c:v>
                      </c:pt>
                      <c:pt idx="871">
                        <c:v>1.88773E-2</c:v>
                      </c:pt>
                      <c:pt idx="872">
                        <c:v>1.8828000000000001E-2</c:v>
                      </c:pt>
                      <c:pt idx="873">
                        <c:v>1.8770100000000001E-2</c:v>
                      </c:pt>
                      <c:pt idx="874">
                        <c:v>1.8712199999999998E-2</c:v>
                      </c:pt>
                      <c:pt idx="875">
                        <c:v>1.8654299999999999E-2</c:v>
                      </c:pt>
                      <c:pt idx="876">
                        <c:v>1.85963E-2</c:v>
                      </c:pt>
                      <c:pt idx="877">
                        <c:v>1.85384E-2</c:v>
                      </c:pt>
                      <c:pt idx="878">
                        <c:v>1.84805E-2</c:v>
                      </c:pt>
                      <c:pt idx="879">
                        <c:v>1.8422600000000001E-2</c:v>
                      </c:pt>
                      <c:pt idx="880">
                        <c:v>1.8364599999999998E-2</c:v>
                      </c:pt>
                      <c:pt idx="881">
                        <c:v>1.8306699999999999E-2</c:v>
                      </c:pt>
                      <c:pt idx="882">
                        <c:v>1.8248799999999999E-2</c:v>
                      </c:pt>
                      <c:pt idx="883">
                        <c:v>1.8190899999999999E-2</c:v>
                      </c:pt>
                      <c:pt idx="884">
                        <c:v>1.81329E-2</c:v>
                      </c:pt>
                      <c:pt idx="885">
                        <c:v>1.8075000000000001E-2</c:v>
                      </c:pt>
                      <c:pt idx="886">
                        <c:v>1.8017100000000001E-2</c:v>
                      </c:pt>
                      <c:pt idx="887">
                        <c:v>1.7959200000000002E-2</c:v>
                      </c:pt>
                      <c:pt idx="888">
                        <c:v>1.7901199999999999E-2</c:v>
                      </c:pt>
                      <c:pt idx="889">
                        <c:v>1.7843299999999999E-2</c:v>
                      </c:pt>
                      <c:pt idx="890">
                        <c:v>1.77854E-2</c:v>
                      </c:pt>
                      <c:pt idx="891">
                        <c:v>1.77275E-2</c:v>
                      </c:pt>
                      <c:pt idx="892">
                        <c:v>1.7669500000000001E-2</c:v>
                      </c:pt>
                      <c:pt idx="893">
                        <c:v>1.76096E-2</c:v>
                      </c:pt>
                      <c:pt idx="894">
                        <c:v>1.75459E-2</c:v>
                      </c:pt>
                      <c:pt idx="895">
                        <c:v>1.7482299999999999E-2</c:v>
                      </c:pt>
                      <c:pt idx="896">
                        <c:v>1.7418699999999999E-2</c:v>
                      </c:pt>
                      <c:pt idx="897">
                        <c:v>1.7355099999999998E-2</c:v>
                      </c:pt>
                      <c:pt idx="898">
                        <c:v>1.7291500000000001E-2</c:v>
                      </c:pt>
                      <c:pt idx="899">
                        <c:v>1.7227900000000001E-2</c:v>
                      </c:pt>
                      <c:pt idx="900">
                        <c:v>1.7164200000000001E-2</c:v>
                      </c:pt>
                      <c:pt idx="901">
                        <c:v>1.7100600000000001E-2</c:v>
                      </c:pt>
                      <c:pt idx="902">
                        <c:v>1.7037E-2</c:v>
                      </c:pt>
                      <c:pt idx="903">
                        <c:v>1.69734E-2</c:v>
                      </c:pt>
                      <c:pt idx="904">
                        <c:v>1.6909799999999999E-2</c:v>
                      </c:pt>
                      <c:pt idx="905">
                        <c:v>1.6846099999999999E-2</c:v>
                      </c:pt>
                      <c:pt idx="906">
                        <c:v>1.6782499999999999E-2</c:v>
                      </c:pt>
                      <c:pt idx="907">
                        <c:v>1.6718899999999998E-2</c:v>
                      </c:pt>
                      <c:pt idx="908">
                        <c:v>1.6655300000000001E-2</c:v>
                      </c:pt>
                      <c:pt idx="909">
                        <c:v>1.6591700000000001E-2</c:v>
                      </c:pt>
                      <c:pt idx="910">
                        <c:v>1.65281E-2</c:v>
                      </c:pt>
                      <c:pt idx="911">
                        <c:v>1.6464400000000001E-2</c:v>
                      </c:pt>
                      <c:pt idx="912">
                        <c:v>1.6379899999999999E-2</c:v>
                      </c:pt>
                      <c:pt idx="913">
                        <c:v>1.62933E-2</c:v>
                      </c:pt>
                      <c:pt idx="914">
                        <c:v>1.6206700000000001E-2</c:v>
                      </c:pt>
                      <c:pt idx="915">
                        <c:v>1.6119999999999999E-2</c:v>
                      </c:pt>
                      <c:pt idx="916">
                        <c:v>1.60334E-2</c:v>
                      </c:pt>
                      <c:pt idx="917">
                        <c:v>1.5946800000000001E-2</c:v>
                      </c:pt>
                      <c:pt idx="918">
                        <c:v>1.5860200000000001E-2</c:v>
                      </c:pt>
                      <c:pt idx="919">
                        <c:v>1.5773599999999999E-2</c:v>
                      </c:pt>
                      <c:pt idx="920">
                        <c:v>1.5687E-2</c:v>
                      </c:pt>
                      <c:pt idx="921">
                        <c:v>1.56004E-2</c:v>
                      </c:pt>
                      <c:pt idx="922">
                        <c:v>1.5513799999999999E-2</c:v>
                      </c:pt>
                      <c:pt idx="923">
                        <c:v>1.5427099999999999E-2</c:v>
                      </c:pt>
                      <c:pt idx="924">
                        <c:v>1.53405E-2</c:v>
                      </c:pt>
                      <c:pt idx="925">
                        <c:v>1.5253900000000001E-2</c:v>
                      </c:pt>
                      <c:pt idx="926">
                        <c:v>1.51673E-2</c:v>
                      </c:pt>
                      <c:pt idx="927">
                        <c:v>1.5080700000000001E-2</c:v>
                      </c:pt>
                      <c:pt idx="928">
                        <c:v>1.49696E-2</c:v>
                      </c:pt>
                      <c:pt idx="929">
                        <c:v>1.4839700000000001E-2</c:v>
                      </c:pt>
                      <c:pt idx="930">
                        <c:v>1.47099E-2</c:v>
                      </c:pt>
                      <c:pt idx="931">
                        <c:v>1.4579999999999999E-2</c:v>
                      </c:pt>
                      <c:pt idx="932">
                        <c:v>1.44501E-2</c:v>
                      </c:pt>
                      <c:pt idx="933">
                        <c:v>1.43202E-2</c:v>
                      </c:pt>
                      <c:pt idx="934">
                        <c:v>1.4190400000000001E-2</c:v>
                      </c:pt>
                      <c:pt idx="935">
                        <c:v>1.40605E-2</c:v>
                      </c:pt>
                      <c:pt idx="936">
                        <c:v>1.39306E-2</c:v>
                      </c:pt>
                      <c:pt idx="937">
                        <c:v>1.3800700000000001E-2</c:v>
                      </c:pt>
                      <c:pt idx="938">
                        <c:v>1.36709E-2</c:v>
                      </c:pt>
                      <c:pt idx="939">
                        <c:v>1.3540999999999999E-2</c:v>
                      </c:pt>
                      <c:pt idx="940">
                        <c:v>1.34111E-2</c:v>
                      </c:pt>
                      <c:pt idx="941">
                        <c:v>1.32812E-2</c:v>
                      </c:pt>
                      <c:pt idx="942">
                        <c:v>1.31474E-2</c:v>
                      </c:pt>
                      <c:pt idx="943">
                        <c:v>1.29716E-2</c:v>
                      </c:pt>
                      <c:pt idx="944">
                        <c:v>1.27958E-2</c:v>
                      </c:pt>
                      <c:pt idx="945">
                        <c:v>1.2619999999999999E-2</c:v>
                      </c:pt>
                      <c:pt idx="946">
                        <c:v>1.24441E-2</c:v>
                      </c:pt>
                      <c:pt idx="947">
                        <c:v>1.2268299999999999E-2</c:v>
                      </c:pt>
                      <c:pt idx="948">
                        <c:v>1.2092500000000001E-2</c:v>
                      </c:pt>
                      <c:pt idx="949">
                        <c:v>1.1916700000000001E-2</c:v>
                      </c:pt>
                      <c:pt idx="950">
                        <c:v>1.1740799999999999E-2</c:v>
                      </c:pt>
                      <c:pt idx="951">
                        <c:v>1.1565000000000001E-2</c:v>
                      </c:pt>
                      <c:pt idx="952">
                        <c:v>1.13892E-2</c:v>
                      </c:pt>
                      <c:pt idx="953">
                        <c:v>1.12134E-2</c:v>
                      </c:pt>
                      <c:pt idx="954">
                        <c:v>1.10375E-2</c:v>
                      </c:pt>
                      <c:pt idx="955">
                        <c:v>1.08521E-2</c:v>
                      </c:pt>
                      <c:pt idx="956">
                        <c:v>1.06389E-2</c:v>
                      </c:pt>
                      <c:pt idx="957">
                        <c:v>1.0425800000000001E-2</c:v>
                      </c:pt>
                      <c:pt idx="958">
                        <c:v>1.02126E-2</c:v>
                      </c:pt>
                      <c:pt idx="959">
                        <c:v>9.9993700000000005E-3</c:v>
                      </c:pt>
                      <c:pt idx="960">
                        <c:v>9.7861800000000002E-3</c:v>
                      </c:pt>
                      <c:pt idx="961">
                        <c:v>9.5729999999999999E-3</c:v>
                      </c:pt>
                      <c:pt idx="962">
                        <c:v>9.3598099999999997E-3</c:v>
                      </c:pt>
                      <c:pt idx="963">
                        <c:v>9.1466199999999994E-3</c:v>
                      </c:pt>
                      <c:pt idx="964">
                        <c:v>8.9334299999999991E-3</c:v>
                      </c:pt>
                      <c:pt idx="965">
                        <c:v>8.7202400000000006E-3</c:v>
                      </c:pt>
                      <c:pt idx="966">
                        <c:v>8.5070500000000004E-3</c:v>
                      </c:pt>
                      <c:pt idx="967">
                        <c:v>8.2737999999999996E-3</c:v>
                      </c:pt>
                      <c:pt idx="968">
                        <c:v>8.0380999999999994E-3</c:v>
                      </c:pt>
                      <c:pt idx="969">
                        <c:v>7.8024000000000001E-3</c:v>
                      </c:pt>
                      <c:pt idx="970">
                        <c:v>7.5667099999999999E-3</c:v>
                      </c:pt>
                      <c:pt idx="971">
                        <c:v>7.3310099999999998E-3</c:v>
                      </c:pt>
                      <c:pt idx="972">
                        <c:v>7.0953099999999996E-3</c:v>
                      </c:pt>
                      <c:pt idx="973">
                        <c:v>6.8596200000000003E-3</c:v>
                      </c:pt>
                      <c:pt idx="974">
                        <c:v>6.6239200000000002E-3</c:v>
                      </c:pt>
                      <c:pt idx="975">
                        <c:v>6.38823E-3</c:v>
                      </c:pt>
                      <c:pt idx="976">
                        <c:v>6.1525299999999998E-3</c:v>
                      </c:pt>
                      <c:pt idx="977">
                        <c:v>5.9097400000000001E-3</c:v>
                      </c:pt>
                      <c:pt idx="978">
                        <c:v>5.6654299999999999E-3</c:v>
                      </c:pt>
                      <c:pt idx="979">
                        <c:v>5.4211299999999997E-3</c:v>
                      </c:pt>
                      <c:pt idx="980">
                        <c:v>5.1768200000000004E-3</c:v>
                      </c:pt>
                      <c:pt idx="981">
                        <c:v>4.9325000000000003E-3</c:v>
                      </c:pt>
                      <c:pt idx="982">
                        <c:v>4.6881900000000001E-3</c:v>
                      </c:pt>
                      <c:pt idx="983">
                        <c:v>4.4438799999999999E-3</c:v>
                      </c:pt>
                      <c:pt idx="984">
                        <c:v>4.1995699999999997E-3</c:v>
                      </c:pt>
                      <c:pt idx="985">
                        <c:v>3.9552700000000003E-3</c:v>
                      </c:pt>
                      <c:pt idx="986">
                        <c:v>3.7147E-3</c:v>
                      </c:pt>
                      <c:pt idx="987">
                        <c:v>3.4745399999999999E-3</c:v>
                      </c:pt>
                      <c:pt idx="988">
                        <c:v>3.2343699999999999E-3</c:v>
                      </c:pt>
                      <c:pt idx="989">
                        <c:v>2.9941999999999998E-3</c:v>
                      </c:pt>
                      <c:pt idx="990">
                        <c:v>2.7540400000000001E-3</c:v>
                      </c:pt>
                      <c:pt idx="991">
                        <c:v>2.51388E-3</c:v>
                      </c:pt>
                      <c:pt idx="992">
                        <c:v>2.2737199999999999E-3</c:v>
                      </c:pt>
                      <c:pt idx="993">
                        <c:v>2.0336099999999999E-3</c:v>
                      </c:pt>
                      <c:pt idx="994">
                        <c:v>1.8681100000000001E-3</c:v>
                      </c:pt>
                      <c:pt idx="995">
                        <c:v>1.7026000000000001E-3</c:v>
                      </c:pt>
                      <c:pt idx="996">
                        <c:v>1.5370900000000001E-3</c:v>
                      </c:pt>
                      <c:pt idx="997">
                        <c:v>1.37159E-3</c:v>
                      </c:pt>
                      <c:pt idx="998">
                        <c:v>1.2060899999999999E-3</c:v>
                      </c:pt>
                      <c:pt idx="999">
                        <c:v>1.0405799999999999E-3</c:v>
                      </c:pt>
                      <c:pt idx="1000">
                        <c:v>0</c:v>
                      </c:pt>
                    </c:numCache>
                  </c:numRef>
                </c:val>
                <c:smooth val="0"/>
                <c:extLst xmlns:c15="http://schemas.microsoft.com/office/drawing/2012/chart">
                  <c:ext xmlns:c16="http://schemas.microsoft.com/office/drawing/2014/chart" uri="{C3380CC4-5D6E-409C-BE32-E72D297353CC}">
                    <c16:uniqueId val="{00000004-E669-48D1-8E0A-E77728195864}"/>
                  </c:ext>
                </c:extLst>
              </c15:ser>
            </c15:filteredLineSeries>
            <c15:filteredLineSeries>
              <c15:ser>
                <c:idx val="2"/>
                <c:order val="2"/>
                <c:tx>
                  <c:v>4.8s</c:v>
                </c:tx>
                <c:spPr>
                  <a:ln w="28575" cap="rnd">
                    <a:solidFill>
                      <a:schemeClr val="accent3"/>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'[6]U-4.1s'!$J$2:$J$1002</c15:sqref>
                        </c15:formulaRef>
                      </c:ext>
                    </c:extLst>
                    <c:numCache>
                      <c:formatCode>General</c:formatCode>
                      <c:ptCount val="1001"/>
                      <c:pt idx="0">
                        <c:v>0</c:v>
                      </c:pt>
                      <c:pt idx="1">
                        <c:v>8.00583E-4</c:v>
                      </c:pt>
                      <c:pt idx="2">
                        <c:v>9.2800399999999996E-4</c:v>
                      </c:pt>
                      <c:pt idx="3">
                        <c:v>1.05543E-3</c:v>
                      </c:pt>
                      <c:pt idx="4">
                        <c:v>1.1828400000000001E-3</c:v>
                      </c:pt>
                      <c:pt idx="5">
                        <c:v>1.3102599999999999E-3</c:v>
                      </c:pt>
                      <c:pt idx="6">
                        <c:v>1.43768E-3</c:v>
                      </c:pt>
                      <c:pt idx="7">
                        <c:v>1.56511E-3</c:v>
                      </c:pt>
                      <c:pt idx="8">
                        <c:v>1.7501699999999999E-3</c:v>
                      </c:pt>
                      <c:pt idx="9">
                        <c:v>1.93527E-3</c:v>
                      </c:pt>
                      <c:pt idx="10">
                        <c:v>2.1203699999999999E-3</c:v>
                      </c:pt>
                      <c:pt idx="11">
                        <c:v>2.3054799999999999E-3</c:v>
                      </c:pt>
                      <c:pt idx="12">
                        <c:v>2.49059E-3</c:v>
                      </c:pt>
                      <c:pt idx="13">
                        <c:v>2.6756900000000001E-3</c:v>
                      </c:pt>
                      <c:pt idx="14">
                        <c:v>2.8608000000000001E-3</c:v>
                      </c:pt>
                      <c:pt idx="15">
                        <c:v>3.0462800000000002E-3</c:v>
                      </c:pt>
                      <c:pt idx="16">
                        <c:v>3.2352700000000002E-3</c:v>
                      </c:pt>
                      <c:pt idx="17">
                        <c:v>3.4242700000000001E-3</c:v>
                      </c:pt>
                      <c:pt idx="18">
                        <c:v>3.61327E-3</c:v>
                      </c:pt>
                      <c:pt idx="19">
                        <c:v>3.80227E-3</c:v>
                      </c:pt>
                      <c:pt idx="20">
                        <c:v>3.9912599999999999E-3</c:v>
                      </c:pt>
                      <c:pt idx="21">
                        <c:v>4.1802599999999999E-3</c:v>
                      </c:pt>
                      <c:pt idx="22">
                        <c:v>4.3692499999999999E-3</c:v>
                      </c:pt>
                      <c:pt idx="23">
                        <c:v>4.5582499999999998E-3</c:v>
                      </c:pt>
                      <c:pt idx="24">
                        <c:v>4.7463599999999998E-3</c:v>
                      </c:pt>
                      <c:pt idx="25">
                        <c:v>4.9303300000000001E-3</c:v>
                      </c:pt>
                      <c:pt idx="26">
                        <c:v>5.1143100000000004E-3</c:v>
                      </c:pt>
                      <c:pt idx="27">
                        <c:v>5.2982899999999998E-3</c:v>
                      </c:pt>
                      <c:pt idx="28">
                        <c:v>5.4822500000000001E-3</c:v>
                      </c:pt>
                      <c:pt idx="29">
                        <c:v>5.6662300000000004E-3</c:v>
                      </c:pt>
                      <c:pt idx="30">
                        <c:v>5.8502099999999998E-3</c:v>
                      </c:pt>
                      <c:pt idx="31">
                        <c:v>6.0341800000000001E-3</c:v>
                      </c:pt>
                      <c:pt idx="32">
                        <c:v>6.2181600000000004E-3</c:v>
                      </c:pt>
                      <c:pt idx="33">
                        <c:v>6.4021299999999998E-3</c:v>
                      </c:pt>
                      <c:pt idx="34">
                        <c:v>6.5845299999999999E-3</c:v>
                      </c:pt>
                      <c:pt idx="35">
                        <c:v>6.7539999999999996E-3</c:v>
                      </c:pt>
                      <c:pt idx="36">
                        <c:v>6.9234800000000001E-3</c:v>
                      </c:pt>
                      <c:pt idx="37">
                        <c:v>7.0929499999999998E-3</c:v>
                      </c:pt>
                      <c:pt idx="38">
                        <c:v>7.2624200000000003E-3</c:v>
                      </c:pt>
                      <c:pt idx="39">
                        <c:v>7.4319E-3</c:v>
                      </c:pt>
                      <c:pt idx="40">
                        <c:v>7.6013599999999997E-3</c:v>
                      </c:pt>
                      <c:pt idx="41">
                        <c:v>7.7708400000000002E-3</c:v>
                      </c:pt>
                      <c:pt idx="42">
                        <c:v>7.9403100000000008E-3</c:v>
                      </c:pt>
                      <c:pt idx="43">
                        <c:v>8.1097800000000005E-3</c:v>
                      </c:pt>
                      <c:pt idx="44">
                        <c:v>8.2792600000000001E-3</c:v>
                      </c:pt>
                      <c:pt idx="45">
                        <c:v>8.4487299999999998E-3</c:v>
                      </c:pt>
                      <c:pt idx="46">
                        <c:v>8.5994899999999996E-3</c:v>
                      </c:pt>
                      <c:pt idx="47">
                        <c:v>8.7437899999999995E-3</c:v>
                      </c:pt>
                      <c:pt idx="48">
                        <c:v>8.8880999999999995E-3</c:v>
                      </c:pt>
                      <c:pt idx="49">
                        <c:v>9.0323999999999995E-3</c:v>
                      </c:pt>
                      <c:pt idx="50">
                        <c:v>9.1767099999999994E-3</c:v>
                      </c:pt>
                      <c:pt idx="51">
                        <c:v>9.3210099999999994E-3</c:v>
                      </c:pt>
                      <c:pt idx="52">
                        <c:v>9.4653099999999993E-3</c:v>
                      </c:pt>
                      <c:pt idx="53">
                        <c:v>9.6096199999999993E-3</c:v>
                      </c:pt>
                      <c:pt idx="54">
                        <c:v>9.7539199999999993E-3</c:v>
                      </c:pt>
                      <c:pt idx="55">
                        <c:v>9.8982299999999992E-3</c:v>
                      </c:pt>
                      <c:pt idx="56">
                        <c:v>1.0042499999999999E-2</c:v>
                      </c:pt>
                      <c:pt idx="57">
                        <c:v>1.0186799999999999E-2</c:v>
                      </c:pt>
                      <c:pt idx="58">
                        <c:v>1.0331099999999999E-2</c:v>
                      </c:pt>
                      <c:pt idx="59">
                        <c:v>1.04461E-2</c:v>
                      </c:pt>
                      <c:pt idx="60">
                        <c:v>1.0558400000000001E-2</c:v>
                      </c:pt>
                      <c:pt idx="61">
                        <c:v>1.0670600000000001E-2</c:v>
                      </c:pt>
                      <c:pt idx="62">
                        <c:v>1.07829E-2</c:v>
                      </c:pt>
                      <c:pt idx="63">
                        <c:v>1.0895200000000001E-2</c:v>
                      </c:pt>
                      <c:pt idx="64">
                        <c:v>1.1007400000000001E-2</c:v>
                      </c:pt>
                      <c:pt idx="65">
                        <c:v>1.11197E-2</c:v>
                      </c:pt>
                      <c:pt idx="66">
                        <c:v>1.12319E-2</c:v>
                      </c:pt>
                      <c:pt idx="67">
                        <c:v>1.13442E-2</c:v>
                      </c:pt>
                      <c:pt idx="68">
                        <c:v>1.14564E-2</c:v>
                      </c:pt>
                      <c:pt idx="69">
                        <c:v>1.1568699999999999E-2</c:v>
                      </c:pt>
                      <c:pt idx="70">
                        <c:v>1.1681E-2</c:v>
                      </c:pt>
                      <c:pt idx="71">
                        <c:v>1.17932E-2</c:v>
                      </c:pt>
                      <c:pt idx="72">
                        <c:v>1.1905499999999999E-2</c:v>
                      </c:pt>
                      <c:pt idx="73">
                        <c:v>1.20035E-2</c:v>
                      </c:pt>
                      <c:pt idx="74">
                        <c:v>1.2083099999999999E-2</c:v>
                      </c:pt>
                      <c:pt idx="75">
                        <c:v>1.21627E-2</c:v>
                      </c:pt>
                      <c:pt idx="76">
                        <c:v>1.2242299999999999E-2</c:v>
                      </c:pt>
                      <c:pt idx="77">
                        <c:v>1.23219E-2</c:v>
                      </c:pt>
                      <c:pt idx="78">
                        <c:v>1.2401499999999999E-2</c:v>
                      </c:pt>
                      <c:pt idx="79">
                        <c:v>1.24811E-2</c:v>
                      </c:pt>
                      <c:pt idx="80">
                        <c:v>1.2560699999999999E-2</c:v>
                      </c:pt>
                      <c:pt idx="81">
                        <c:v>1.26403E-2</c:v>
                      </c:pt>
                      <c:pt idx="82">
                        <c:v>1.2719899999999999E-2</c:v>
                      </c:pt>
                      <c:pt idx="83">
                        <c:v>1.27995E-2</c:v>
                      </c:pt>
                      <c:pt idx="84">
                        <c:v>1.2879099999999999E-2</c:v>
                      </c:pt>
                      <c:pt idx="85">
                        <c:v>1.29587E-2</c:v>
                      </c:pt>
                      <c:pt idx="86">
                        <c:v>1.3038299999999999E-2</c:v>
                      </c:pt>
                      <c:pt idx="87">
                        <c:v>1.31179E-2</c:v>
                      </c:pt>
                      <c:pt idx="88">
                        <c:v>1.3197499999999999E-2</c:v>
                      </c:pt>
                      <c:pt idx="89">
                        <c:v>1.3275500000000001E-2</c:v>
                      </c:pt>
                      <c:pt idx="90">
                        <c:v>1.3337999999999999E-2</c:v>
                      </c:pt>
                      <c:pt idx="91">
                        <c:v>1.3400499999999999E-2</c:v>
                      </c:pt>
                      <c:pt idx="92">
                        <c:v>1.34629E-2</c:v>
                      </c:pt>
                      <c:pt idx="93">
                        <c:v>1.35254E-2</c:v>
                      </c:pt>
                      <c:pt idx="94">
                        <c:v>1.3587800000000001E-2</c:v>
                      </c:pt>
                      <c:pt idx="95">
                        <c:v>1.3650300000000001E-2</c:v>
                      </c:pt>
                      <c:pt idx="96">
                        <c:v>1.37127E-2</c:v>
                      </c:pt>
                      <c:pt idx="97">
                        <c:v>1.37752E-2</c:v>
                      </c:pt>
                      <c:pt idx="98">
                        <c:v>1.38376E-2</c:v>
                      </c:pt>
                      <c:pt idx="99">
                        <c:v>1.39001E-2</c:v>
                      </c:pt>
                      <c:pt idx="100">
                        <c:v>1.3962499999999999E-2</c:v>
                      </c:pt>
                      <c:pt idx="101">
                        <c:v>1.4024999999999999E-2</c:v>
                      </c:pt>
                      <c:pt idx="102">
                        <c:v>1.4087499999999999E-2</c:v>
                      </c:pt>
                      <c:pt idx="103">
                        <c:v>1.41499E-2</c:v>
                      </c:pt>
                      <c:pt idx="104">
                        <c:v>1.42124E-2</c:v>
                      </c:pt>
                      <c:pt idx="105">
                        <c:v>1.4274800000000001E-2</c:v>
                      </c:pt>
                      <c:pt idx="106">
                        <c:v>1.4337300000000001E-2</c:v>
                      </c:pt>
                      <c:pt idx="107">
                        <c:v>1.43997E-2</c:v>
                      </c:pt>
                      <c:pt idx="108">
                        <c:v>1.44619E-2</c:v>
                      </c:pt>
                      <c:pt idx="109">
                        <c:v>1.4523899999999999E-2</c:v>
                      </c:pt>
                      <c:pt idx="110">
                        <c:v>1.4586E-2</c:v>
                      </c:pt>
                      <c:pt idx="111">
                        <c:v>1.4648E-2</c:v>
                      </c:pt>
                      <c:pt idx="112">
                        <c:v>1.4710000000000001E-2</c:v>
                      </c:pt>
                      <c:pt idx="113">
                        <c:v>1.4772E-2</c:v>
                      </c:pt>
                      <c:pt idx="114">
                        <c:v>1.4834099999999999E-2</c:v>
                      </c:pt>
                      <c:pt idx="115">
                        <c:v>1.4896100000000001E-2</c:v>
                      </c:pt>
                      <c:pt idx="116">
                        <c:v>1.49581E-2</c:v>
                      </c:pt>
                      <c:pt idx="117">
                        <c:v>1.5020199999999999E-2</c:v>
                      </c:pt>
                      <c:pt idx="118">
                        <c:v>1.50822E-2</c:v>
                      </c:pt>
                      <c:pt idx="119">
                        <c:v>1.51442E-2</c:v>
                      </c:pt>
                      <c:pt idx="120">
                        <c:v>1.52062E-2</c:v>
                      </c:pt>
                      <c:pt idx="121">
                        <c:v>1.52683E-2</c:v>
                      </c:pt>
                      <c:pt idx="122">
                        <c:v>1.53303E-2</c:v>
                      </c:pt>
                      <c:pt idx="123">
                        <c:v>1.5392299999999999E-2</c:v>
                      </c:pt>
                      <c:pt idx="124">
                        <c:v>1.54544E-2</c:v>
                      </c:pt>
                      <c:pt idx="125">
                        <c:v>1.55164E-2</c:v>
                      </c:pt>
                      <c:pt idx="126">
                        <c:v>1.5578399999999999E-2</c:v>
                      </c:pt>
                      <c:pt idx="127">
                        <c:v>1.5640399999999999E-2</c:v>
                      </c:pt>
                      <c:pt idx="128">
                        <c:v>1.5702500000000001E-2</c:v>
                      </c:pt>
                      <c:pt idx="129">
                        <c:v>1.5762000000000002E-2</c:v>
                      </c:pt>
                      <c:pt idx="130">
                        <c:v>1.5820899999999999E-2</c:v>
                      </c:pt>
                      <c:pt idx="131">
                        <c:v>1.5879899999999999E-2</c:v>
                      </c:pt>
                      <c:pt idx="132">
                        <c:v>1.5938899999999999E-2</c:v>
                      </c:pt>
                      <c:pt idx="133">
                        <c:v>1.59978E-2</c:v>
                      </c:pt>
                      <c:pt idx="134">
                        <c:v>1.60568E-2</c:v>
                      </c:pt>
                      <c:pt idx="135">
                        <c:v>1.61157E-2</c:v>
                      </c:pt>
                      <c:pt idx="136">
                        <c:v>1.61747E-2</c:v>
                      </c:pt>
                      <c:pt idx="137">
                        <c:v>1.6233600000000001E-2</c:v>
                      </c:pt>
                      <c:pt idx="138">
                        <c:v>1.6292600000000001E-2</c:v>
                      </c:pt>
                      <c:pt idx="139">
                        <c:v>1.6351500000000001E-2</c:v>
                      </c:pt>
                      <c:pt idx="140">
                        <c:v>1.6410500000000001E-2</c:v>
                      </c:pt>
                      <c:pt idx="141">
                        <c:v>1.6469399999999999E-2</c:v>
                      </c:pt>
                      <c:pt idx="142">
                        <c:v>1.6528399999999999E-2</c:v>
                      </c:pt>
                      <c:pt idx="143">
                        <c:v>1.6587399999999999E-2</c:v>
                      </c:pt>
                      <c:pt idx="144">
                        <c:v>1.6646299999999999E-2</c:v>
                      </c:pt>
                      <c:pt idx="145">
                        <c:v>1.6705299999999999E-2</c:v>
                      </c:pt>
                      <c:pt idx="146">
                        <c:v>1.67642E-2</c:v>
                      </c:pt>
                      <c:pt idx="147">
                        <c:v>1.68232E-2</c:v>
                      </c:pt>
                      <c:pt idx="148">
                        <c:v>1.6882100000000001E-2</c:v>
                      </c:pt>
                      <c:pt idx="149">
                        <c:v>1.6941100000000001E-2</c:v>
                      </c:pt>
                      <c:pt idx="150">
                        <c:v>1.7000000000000001E-2</c:v>
                      </c:pt>
                      <c:pt idx="151">
                        <c:v>1.7059000000000001E-2</c:v>
                      </c:pt>
                      <c:pt idx="152">
                        <c:v>1.71153E-2</c:v>
                      </c:pt>
                      <c:pt idx="153">
                        <c:v>1.71655E-2</c:v>
                      </c:pt>
                      <c:pt idx="154">
                        <c:v>1.72158E-2</c:v>
                      </c:pt>
                      <c:pt idx="155">
                        <c:v>1.72661E-2</c:v>
                      </c:pt>
                      <c:pt idx="156">
                        <c:v>1.73163E-2</c:v>
                      </c:pt>
                      <c:pt idx="157">
                        <c:v>1.7366599999999999E-2</c:v>
                      </c:pt>
                      <c:pt idx="158">
                        <c:v>1.74168E-2</c:v>
                      </c:pt>
                      <c:pt idx="159">
                        <c:v>1.7467099999999999E-2</c:v>
                      </c:pt>
                      <c:pt idx="160">
                        <c:v>1.7517399999999999E-2</c:v>
                      </c:pt>
                      <c:pt idx="161">
                        <c:v>1.7567599999999999E-2</c:v>
                      </c:pt>
                      <c:pt idx="162">
                        <c:v>1.7617899999999999E-2</c:v>
                      </c:pt>
                      <c:pt idx="163">
                        <c:v>1.7668099999999999E-2</c:v>
                      </c:pt>
                      <c:pt idx="164">
                        <c:v>1.7718399999999999E-2</c:v>
                      </c:pt>
                      <c:pt idx="165">
                        <c:v>1.7768699999999998E-2</c:v>
                      </c:pt>
                      <c:pt idx="166">
                        <c:v>1.7818899999999999E-2</c:v>
                      </c:pt>
                      <c:pt idx="167">
                        <c:v>1.7869199999999998E-2</c:v>
                      </c:pt>
                      <c:pt idx="168">
                        <c:v>1.7919399999999999E-2</c:v>
                      </c:pt>
                      <c:pt idx="169">
                        <c:v>1.7969700000000002E-2</c:v>
                      </c:pt>
                      <c:pt idx="170">
                        <c:v>1.8019899999999998E-2</c:v>
                      </c:pt>
                      <c:pt idx="171">
                        <c:v>1.8070200000000002E-2</c:v>
                      </c:pt>
                      <c:pt idx="172">
                        <c:v>1.8120500000000001E-2</c:v>
                      </c:pt>
                      <c:pt idx="173">
                        <c:v>1.8170700000000001E-2</c:v>
                      </c:pt>
                      <c:pt idx="174">
                        <c:v>1.8221000000000001E-2</c:v>
                      </c:pt>
                      <c:pt idx="175">
                        <c:v>1.8271200000000001E-2</c:v>
                      </c:pt>
                      <c:pt idx="176">
                        <c:v>1.8321500000000001E-2</c:v>
                      </c:pt>
                      <c:pt idx="177">
                        <c:v>1.8371800000000001E-2</c:v>
                      </c:pt>
                      <c:pt idx="178">
                        <c:v>1.8422000000000001E-2</c:v>
                      </c:pt>
                      <c:pt idx="179">
                        <c:v>1.8464600000000001E-2</c:v>
                      </c:pt>
                      <c:pt idx="180">
                        <c:v>1.8504900000000001E-2</c:v>
                      </c:pt>
                      <c:pt idx="181">
                        <c:v>1.8545300000000001E-2</c:v>
                      </c:pt>
                      <c:pt idx="182">
                        <c:v>1.8585600000000001E-2</c:v>
                      </c:pt>
                      <c:pt idx="183">
                        <c:v>1.8625900000000001E-2</c:v>
                      </c:pt>
                      <c:pt idx="184">
                        <c:v>1.8666200000000001E-2</c:v>
                      </c:pt>
                      <c:pt idx="185">
                        <c:v>1.87066E-2</c:v>
                      </c:pt>
                      <c:pt idx="186">
                        <c:v>1.87469E-2</c:v>
                      </c:pt>
                      <c:pt idx="187">
                        <c:v>1.87872E-2</c:v>
                      </c:pt>
                      <c:pt idx="188">
                        <c:v>1.88275E-2</c:v>
                      </c:pt>
                      <c:pt idx="189">
                        <c:v>1.88679E-2</c:v>
                      </c:pt>
                      <c:pt idx="190">
                        <c:v>1.89082E-2</c:v>
                      </c:pt>
                      <c:pt idx="191">
                        <c:v>1.89485E-2</c:v>
                      </c:pt>
                      <c:pt idx="192">
                        <c:v>1.89888E-2</c:v>
                      </c:pt>
                      <c:pt idx="193">
                        <c:v>1.90292E-2</c:v>
                      </c:pt>
                      <c:pt idx="194">
                        <c:v>1.90695E-2</c:v>
                      </c:pt>
                      <c:pt idx="195">
                        <c:v>1.91098E-2</c:v>
                      </c:pt>
                      <c:pt idx="196">
                        <c:v>1.91501E-2</c:v>
                      </c:pt>
                      <c:pt idx="197">
                        <c:v>1.91904E-2</c:v>
                      </c:pt>
                      <c:pt idx="198">
                        <c:v>1.9230799999999999E-2</c:v>
                      </c:pt>
                      <c:pt idx="199">
                        <c:v>1.9271099999999999E-2</c:v>
                      </c:pt>
                      <c:pt idx="200">
                        <c:v>1.9311399999999999E-2</c:v>
                      </c:pt>
                      <c:pt idx="201">
                        <c:v>1.9351699999999999E-2</c:v>
                      </c:pt>
                      <c:pt idx="202">
                        <c:v>1.9392099999999999E-2</c:v>
                      </c:pt>
                      <c:pt idx="203">
                        <c:v>1.9432399999999999E-2</c:v>
                      </c:pt>
                      <c:pt idx="204">
                        <c:v>1.9472699999999999E-2</c:v>
                      </c:pt>
                      <c:pt idx="205">
                        <c:v>1.9512999999999999E-2</c:v>
                      </c:pt>
                      <c:pt idx="206">
                        <c:v>1.9553399999999999E-2</c:v>
                      </c:pt>
                      <c:pt idx="207">
                        <c:v>1.9593699999999999E-2</c:v>
                      </c:pt>
                      <c:pt idx="208">
                        <c:v>1.9633999999999999E-2</c:v>
                      </c:pt>
                      <c:pt idx="209">
                        <c:v>1.9664500000000001E-2</c:v>
                      </c:pt>
                      <c:pt idx="210">
                        <c:v>1.9692899999999999E-2</c:v>
                      </c:pt>
                      <c:pt idx="211">
                        <c:v>1.9721200000000001E-2</c:v>
                      </c:pt>
                      <c:pt idx="212">
                        <c:v>1.9749599999999999E-2</c:v>
                      </c:pt>
                      <c:pt idx="213">
                        <c:v>1.9777900000000001E-2</c:v>
                      </c:pt>
                      <c:pt idx="214">
                        <c:v>1.9806299999999999E-2</c:v>
                      </c:pt>
                      <c:pt idx="215">
                        <c:v>1.9834600000000001E-2</c:v>
                      </c:pt>
                      <c:pt idx="216">
                        <c:v>1.9862999999999999E-2</c:v>
                      </c:pt>
                      <c:pt idx="217">
                        <c:v>1.9891300000000001E-2</c:v>
                      </c:pt>
                      <c:pt idx="218">
                        <c:v>1.9919699999999999E-2</c:v>
                      </c:pt>
                      <c:pt idx="219">
                        <c:v>1.9948E-2</c:v>
                      </c:pt>
                      <c:pt idx="220">
                        <c:v>1.9976399999999998E-2</c:v>
                      </c:pt>
                      <c:pt idx="221">
                        <c:v>2.00047E-2</c:v>
                      </c:pt>
                      <c:pt idx="222">
                        <c:v>2.0033100000000002E-2</c:v>
                      </c:pt>
                      <c:pt idx="223">
                        <c:v>2.00614E-2</c:v>
                      </c:pt>
                      <c:pt idx="224">
                        <c:v>2.0089800000000001E-2</c:v>
                      </c:pt>
                      <c:pt idx="225">
                        <c:v>2.01181E-2</c:v>
                      </c:pt>
                      <c:pt idx="226">
                        <c:v>2.0146500000000001E-2</c:v>
                      </c:pt>
                      <c:pt idx="227">
                        <c:v>2.01748E-2</c:v>
                      </c:pt>
                      <c:pt idx="228">
                        <c:v>2.0203200000000001E-2</c:v>
                      </c:pt>
                      <c:pt idx="229">
                        <c:v>2.0231499999999999E-2</c:v>
                      </c:pt>
                      <c:pt idx="230">
                        <c:v>2.0259900000000001E-2</c:v>
                      </c:pt>
                      <c:pt idx="231">
                        <c:v>2.0288199999999999E-2</c:v>
                      </c:pt>
                      <c:pt idx="232">
                        <c:v>2.0316600000000001E-2</c:v>
                      </c:pt>
                      <c:pt idx="233">
                        <c:v>2.0344899999999999E-2</c:v>
                      </c:pt>
                      <c:pt idx="234">
                        <c:v>2.03733E-2</c:v>
                      </c:pt>
                      <c:pt idx="235">
                        <c:v>2.0401599999999999E-2</c:v>
                      </c:pt>
                      <c:pt idx="236">
                        <c:v>2.043E-2</c:v>
                      </c:pt>
                      <c:pt idx="237">
                        <c:v>2.0458299999999999E-2</c:v>
                      </c:pt>
                      <c:pt idx="238">
                        <c:v>2.04867E-2</c:v>
                      </c:pt>
                      <c:pt idx="239">
                        <c:v>2.0514999999999999E-2</c:v>
                      </c:pt>
                      <c:pt idx="240">
                        <c:v>2.05434E-2</c:v>
                      </c:pt>
                      <c:pt idx="241">
                        <c:v>2.0571800000000001E-2</c:v>
                      </c:pt>
                      <c:pt idx="242">
                        <c:v>2.0599900000000001E-2</c:v>
                      </c:pt>
                      <c:pt idx="243">
                        <c:v>2.0614E-2</c:v>
                      </c:pt>
                      <c:pt idx="244">
                        <c:v>2.0628000000000001E-2</c:v>
                      </c:pt>
                      <c:pt idx="245">
                        <c:v>2.06421E-2</c:v>
                      </c:pt>
                      <c:pt idx="246">
                        <c:v>2.06562E-2</c:v>
                      </c:pt>
                      <c:pt idx="247">
                        <c:v>2.06702E-2</c:v>
                      </c:pt>
                      <c:pt idx="248">
                        <c:v>2.0684299999999999E-2</c:v>
                      </c:pt>
                      <c:pt idx="249">
                        <c:v>2.0698399999999999E-2</c:v>
                      </c:pt>
                      <c:pt idx="250">
                        <c:v>2.0712399999999999E-2</c:v>
                      </c:pt>
                      <c:pt idx="251">
                        <c:v>2.0726499999999998E-2</c:v>
                      </c:pt>
                      <c:pt idx="252">
                        <c:v>2.0740499999999999E-2</c:v>
                      </c:pt>
                      <c:pt idx="253">
                        <c:v>2.0754600000000002E-2</c:v>
                      </c:pt>
                      <c:pt idx="254">
                        <c:v>2.0768700000000001E-2</c:v>
                      </c:pt>
                      <c:pt idx="255">
                        <c:v>2.0782700000000001E-2</c:v>
                      </c:pt>
                      <c:pt idx="256">
                        <c:v>2.0796800000000001E-2</c:v>
                      </c:pt>
                      <c:pt idx="257">
                        <c:v>2.08109E-2</c:v>
                      </c:pt>
                      <c:pt idx="258">
                        <c:v>2.08249E-2</c:v>
                      </c:pt>
                      <c:pt idx="259">
                        <c:v>2.0839E-2</c:v>
                      </c:pt>
                      <c:pt idx="260">
                        <c:v>2.0853E-2</c:v>
                      </c:pt>
                      <c:pt idx="261">
                        <c:v>2.08671E-2</c:v>
                      </c:pt>
                      <c:pt idx="262">
                        <c:v>2.0881199999999999E-2</c:v>
                      </c:pt>
                      <c:pt idx="263">
                        <c:v>2.0895199999999999E-2</c:v>
                      </c:pt>
                      <c:pt idx="264">
                        <c:v>2.0909299999999999E-2</c:v>
                      </c:pt>
                      <c:pt idx="265">
                        <c:v>2.0923400000000002E-2</c:v>
                      </c:pt>
                      <c:pt idx="266">
                        <c:v>2.0937399999999998E-2</c:v>
                      </c:pt>
                      <c:pt idx="267">
                        <c:v>2.0951500000000001E-2</c:v>
                      </c:pt>
                      <c:pt idx="268">
                        <c:v>2.0965500000000001E-2</c:v>
                      </c:pt>
                      <c:pt idx="269">
                        <c:v>2.0979600000000001E-2</c:v>
                      </c:pt>
                      <c:pt idx="270">
                        <c:v>2.0993700000000001E-2</c:v>
                      </c:pt>
                      <c:pt idx="271">
                        <c:v>2.1007700000000001E-2</c:v>
                      </c:pt>
                      <c:pt idx="272">
                        <c:v>2.10218E-2</c:v>
                      </c:pt>
                      <c:pt idx="273">
                        <c:v>2.10359E-2</c:v>
                      </c:pt>
                      <c:pt idx="274">
                        <c:v>2.10499E-2</c:v>
                      </c:pt>
                      <c:pt idx="275">
                        <c:v>2.1063999999999999E-2</c:v>
                      </c:pt>
                      <c:pt idx="276">
                        <c:v>2.1078E-2</c:v>
                      </c:pt>
                      <c:pt idx="277">
                        <c:v>2.1092099999999999E-2</c:v>
                      </c:pt>
                      <c:pt idx="278">
                        <c:v>2.1106199999999999E-2</c:v>
                      </c:pt>
                      <c:pt idx="279">
                        <c:v>2.1120199999999999E-2</c:v>
                      </c:pt>
                      <c:pt idx="280">
                        <c:v>2.1134300000000002E-2</c:v>
                      </c:pt>
                      <c:pt idx="281">
                        <c:v>2.1134E-2</c:v>
                      </c:pt>
                      <c:pt idx="282">
                        <c:v>2.1131199999999999E-2</c:v>
                      </c:pt>
                      <c:pt idx="283">
                        <c:v>2.1128500000000001E-2</c:v>
                      </c:pt>
                      <c:pt idx="284">
                        <c:v>2.1125700000000001E-2</c:v>
                      </c:pt>
                      <c:pt idx="285">
                        <c:v>2.11229E-2</c:v>
                      </c:pt>
                      <c:pt idx="286">
                        <c:v>2.1120099999999999E-2</c:v>
                      </c:pt>
                      <c:pt idx="287">
                        <c:v>2.1117299999999999E-2</c:v>
                      </c:pt>
                      <c:pt idx="288">
                        <c:v>2.1114600000000001E-2</c:v>
                      </c:pt>
                      <c:pt idx="289">
                        <c:v>2.11118E-2</c:v>
                      </c:pt>
                      <c:pt idx="290">
                        <c:v>2.1108999999999999E-2</c:v>
                      </c:pt>
                      <c:pt idx="291">
                        <c:v>2.1106199999999999E-2</c:v>
                      </c:pt>
                      <c:pt idx="292">
                        <c:v>2.1103500000000001E-2</c:v>
                      </c:pt>
                      <c:pt idx="293">
                        <c:v>2.11007E-2</c:v>
                      </c:pt>
                      <c:pt idx="294">
                        <c:v>2.1097899999999999E-2</c:v>
                      </c:pt>
                      <c:pt idx="295">
                        <c:v>2.1095099999999999E-2</c:v>
                      </c:pt>
                      <c:pt idx="296">
                        <c:v>2.1092400000000001E-2</c:v>
                      </c:pt>
                      <c:pt idx="297">
                        <c:v>2.10896E-2</c:v>
                      </c:pt>
                      <c:pt idx="298">
                        <c:v>2.1086799999999999E-2</c:v>
                      </c:pt>
                      <c:pt idx="299">
                        <c:v>2.1083999999999999E-2</c:v>
                      </c:pt>
                      <c:pt idx="300">
                        <c:v>2.1081200000000001E-2</c:v>
                      </c:pt>
                      <c:pt idx="301">
                        <c:v>2.10785E-2</c:v>
                      </c:pt>
                      <c:pt idx="302">
                        <c:v>2.1075699999999999E-2</c:v>
                      </c:pt>
                      <c:pt idx="303">
                        <c:v>2.1072899999999999E-2</c:v>
                      </c:pt>
                      <c:pt idx="304">
                        <c:v>2.1070100000000001E-2</c:v>
                      </c:pt>
                      <c:pt idx="305">
                        <c:v>2.10674E-2</c:v>
                      </c:pt>
                      <c:pt idx="306">
                        <c:v>2.1064599999999999E-2</c:v>
                      </c:pt>
                      <c:pt idx="307">
                        <c:v>2.1061799999999999E-2</c:v>
                      </c:pt>
                      <c:pt idx="308">
                        <c:v>2.1059000000000001E-2</c:v>
                      </c:pt>
                      <c:pt idx="309">
                        <c:v>2.10563E-2</c:v>
                      </c:pt>
                      <c:pt idx="310">
                        <c:v>2.1053499999999999E-2</c:v>
                      </c:pt>
                      <c:pt idx="311">
                        <c:v>2.1050699999999999E-2</c:v>
                      </c:pt>
                      <c:pt idx="312">
                        <c:v>2.1047900000000001E-2</c:v>
                      </c:pt>
                      <c:pt idx="313">
                        <c:v>2.1045100000000001E-2</c:v>
                      </c:pt>
                      <c:pt idx="314">
                        <c:v>2.1042399999999999E-2</c:v>
                      </c:pt>
                      <c:pt idx="315">
                        <c:v>2.1039599999999999E-2</c:v>
                      </c:pt>
                      <c:pt idx="316">
                        <c:v>2.1036800000000001E-2</c:v>
                      </c:pt>
                      <c:pt idx="317">
                        <c:v>2.1034000000000001E-2</c:v>
                      </c:pt>
                      <c:pt idx="318">
                        <c:v>2.1031299999999999E-2</c:v>
                      </c:pt>
                      <c:pt idx="319">
                        <c:v>2.1028499999999999E-2</c:v>
                      </c:pt>
                      <c:pt idx="320">
                        <c:v>2.1025700000000001E-2</c:v>
                      </c:pt>
                      <c:pt idx="321">
                        <c:v>2.1022900000000001E-2</c:v>
                      </c:pt>
                      <c:pt idx="322">
                        <c:v>2.1020199999999999E-2</c:v>
                      </c:pt>
                      <c:pt idx="323">
                        <c:v>2.1017399999999999E-2</c:v>
                      </c:pt>
                      <c:pt idx="324">
                        <c:v>2.1000100000000001E-2</c:v>
                      </c:pt>
                      <c:pt idx="325">
                        <c:v>2.09786E-2</c:v>
                      </c:pt>
                      <c:pt idx="326">
                        <c:v>2.0957099999999999E-2</c:v>
                      </c:pt>
                      <c:pt idx="327">
                        <c:v>2.0935599999999999E-2</c:v>
                      </c:pt>
                      <c:pt idx="328">
                        <c:v>2.0914100000000001E-2</c:v>
                      </c:pt>
                      <c:pt idx="329">
                        <c:v>2.0892600000000001E-2</c:v>
                      </c:pt>
                      <c:pt idx="330">
                        <c:v>2.08711E-2</c:v>
                      </c:pt>
                      <c:pt idx="331">
                        <c:v>2.0849599999999999E-2</c:v>
                      </c:pt>
                      <c:pt idx="332">
                        <c:v>2.0828099999999999E-2</c:v>
                      </c:pt>
                      <c:pt idx="333">
                        <c:v>2.0806700000000001E-2</c:v>
                      </c:pt>
                      <c:pt idx="334">
                        <c:v>2.07852E-2</c:v>
                      </c:pt>
                      <c:pt idx="335">
                        <c:v>2.07637E-2</c:v>
                      </c:pt>
                      <c:pt idx="336">
                        <c:v>2.0742199999999999E-2</c:v>
                      </c:pt>
                      <c:pt idx="337">
                        <c:v>2.0720700000000002E-2</c:v>
                      </c:pt>
                      <c:pt idx="338">
                        <c:v>2.0699200000000001E-2</c:v>
                      </c:pt>
                      <c:pt idx="339">
                        <c:v>2.06777E-2</c:v>
                      </c:pt>
                      <c:pt idx="340">
                        <c:v>2.06562E-2</c:v>
                      </c:pt>
                      <c:pt idx="341">
                        <c:v>2.0634699999999999E-2</c:v>
                      </c:pt>
                      <c:pt idx="342">
                        <c:v>2.0613200000000002E-2</c:v>
                      </c:pt>
                      <c:pt idx="343">
                        <c:v>2.05918E-2</c:v>
                      </c:pt>
                      <c:pt idx="344">
                        <c:v>2.05703E-2</c:v>
                      </c:pt>
                      <c:pt idx="345">
                        <c:v>2.0548799999999999E-2</c:v>
                      </c:pt>
                      <c:pt idx="346">
                        <c:v>2.0527299999999998E-2</c:v>
                      </c:pt>
                      <c:pt idx="347">
                        <c:v>2.0505800000000001E-2</c:v>
                      </c:pt>
                      <c:pt idx="348">
                        <c:v>2.04843E-2</c:v>
                      </c:pt>
                      <c:pt idx="349">
                        <c:v>2.04628E-2</c:v>
                      </c:pt>
                      <c:pt idx="350">
                        <c:v>2.0441299999999999E-2</c:v>
                      </c:pt>
                      <c:pt idx="351">
                        <c:v>2.0419799999999998E-2</c:v>
                      </c:pt>
                      <c:pt idx="352">
                        <c:v>2.0398300000000001E-2</c:v>
                      </c:pt>
                      <c:pt idx="353">
                        <c:v>2.03769E-2</c:v>
                      </c:pt>
                      <c:pt idx="354">
                        <c:v>2.0355399999999999E-2</c:v>
                      </c:pt>
                      <c:pt idx="355">
                        <c:v>2.0333899999999999E-2</c:v>
                      </c:pt>
                      <c:pt idx="356">
                        <c:v>2.0312400000000001E-2</c:v>
                      </c:pt>
                      <c:pt idx="357">
                        <c:v>2.0290900000000001E-2</c:v>
                      </c:pt>
                      <c:pt idx="358">
                        <c:v>2.02694E-2</c:v>
                      </c:pt>
                      <c:pt idx="359">
                        <c:v>2.0247899999999999E-2</c:v>
                      </c:pt>
                      <c:pt idx="360">
                        <c:v>2.0226399999999999E-2</c:v>
                      </c:pt>
                      <c:pt idx="361">
                        <c:v>2.0204900000000001E-2</c:v>
                      </c:pt>
                      <c:pt idx="362">
                        <c:v>2.0183400000000001E-2</c:v>
                      </c:pt>
                      <c:pt idx="363">
                        <c:v>2.0161999999999999E-2</c:v>
                      </c:pt>
                      <c:pt idx="364">
                        <c:v>2.0140499999999999E-2</c:v>
                      </c:pt>
                      <c:pt idx="365">
                        <c:v>2.0119000000000001E-2</c:v>
                      </c:pt>
                      <c:pt idx="366">
                        <c:v>2.0097500000000001E-2</c:v>
                      </c:pt>
                      <c:pt idx="367">
                        <c:v>2.0076E-2</c:v>
                      </c:pt>
                      <c:pt idx="368">
                        <c:v>2.0043999999999999E-2</c:v>
                      </c:pt>
                      <c:pt idx="369">
                        <c:v>2.0004500000000001E-2</c:v>
                      </c:pt>
                      <c:pt idx="370">
                        <c:v>1.9965E-2</c:v>
                      </c:pt>
                      <c:pt idx="371">
                        <c:v>1.9925399999999999E-2</c:v>
                      </c:pt>
                      <c:pt idx="372">
                        <c:v>1.9885900000000001E-2</c:v>
                      </c:pt>
                      <c:pt idx="373">
                        <c:v>1.98464E-2</c:v>
                      </c:pt>
                      <c:pt idx="374">
                        <c:v>1.9806899999999999E-2</c:v>
                      </c:pt>
                      <c:pt idx="375">
                        <c:v>1.9767300000000002E-2</c:v>
                      </c:pt>
                      <c:pt idx="376">
                        <c:v>1.97278E-2</c:v>
                      </c:pt>
                      <c:pt idx="377">
                        <c:v>1.9688299999999999E-2</c:v>
                      </c:pt>
                      <c:pt idx="378">
                        <c:v>1.9648800000000001E-2</c:v>
                      </c:pt>
                      <c:pt idx="379">
                        <c:v>1.96093E-2</c:v>
                      </c:pt>
                      <c:pt idx="380">
                        <c:v>1.9569699999999999E-2</c:v>
                      </c:pt>
                      <c:pt idx="381">
                        <c:v>1.9530200000000001E-2</c:v>
                      </c:pt>
                      <c:pt idx="382">
                        <c:v>1.94907E-2</c:v>
                      </c:pt>
                      <c:pt idx="383">
                        <c:v>1.9451199999999998E-2</c:v>
                      </c:pt>
                      <c:pt idx="384">
                        <c:v>1.9411600000000001E-2</c:v>
                      </c:pt>
                      <c:pt idx="385">
                        <c:v>1.93721E-2</c:v>
                      </c:pt>
                      <c:pt idx="386">
                        <c:v>1.9332599999999998E-2</c:v>
                      </c:pt>
                      <c:pt idx="387">
                        <c:v>1.9293100000000001E-2</c:v>
                      </c:pt>
                      <c:pt idx="388">
                        <c:v>1.9253599999999999E-2</c:v>
                      </c:pt>
                      <c:pt idx="389">
                        <c:v>1.9213999999999998E-2</c:v>
                      </c:pt>
                      <c:pt idx="390">
                        <c:v>1.9174500000000001E-2</c:v>
                      </c:pt>
                      <c:pt idx="391">
                        <c:v>1.9134999999999999E-2</c:v>
                      </c:pt>
                      <c:pt idx="392">
                        <c:v>1.9095500000000001E-2</c:v>
                      </c:pt>
                      <c:pt idx="393">
                        <c:v>1.9055900000000001E-2</c:v>
                      </c:pt>
                      <c:pt idx="394">
                        <c:v>1.9016399999999999E-2</c:v>
                      </c:pt>
                      <c:pt idx="395">
                        <c:v>1.8976900000000001E-2</c:v>
                      </c:pt>
                      <c:pt idx="396">
                        <c:v>1.89374E-2</c:v>
                      </c:pt>
                      <c:pt idx="397">
                        <c:v>1.8897899999999999E-2</c:v>
                      </c:pt>
                      <c:pt idx="398">
                        <c:v>1.8858300000000001E-2</c:v>
                      </c:pt>
                      <c:pt idx="399">
                        <c:v>1.88188E-2</c:v>
                      </c:pt>
                      <c:pt idx="400">
                        <c:v>1.8779299999999999E-2</c:v>
                      </c:pt>
                      <c:pt idx="401">
                        <c:v>1.8739800000000001E-2</c:v>
                      </c:pt>
                      <c:pt idx="402">
                        <c:v>1.87003E-2</c:v>
                      </c:pt>
                      <c:pt idx="403">
                        <c:v>1.8660699999999999E-2</c:v>
                      </c:pt>
                      <c:pt idx="404">
                        <c:v>1.8621200000000001E-2</c:v>
                      </c:pt>
                      <c:pt idx="405">
                        <c:v>1.85817E-2</c:v>
                      </c:pt>
                      <c:pt idx="406">
                        <c:v>1.8542199999999998E-2</c:v>
                      </c:pt>
                      <c:pt idx="407">
                        <c:v>1.8502600000000001E-2</c:v>
                      </c:pt>
                      <c:pt idx="408">
                        <c:v>1.84631E-2</c:v>
                      </c:pt>
                      <c:pt idx="409">
                        <c:v>1.8423599999999998E-2</c:v>
                      </c:pt>
                      <c:pt idx="410">
                        <c:v>1.83841E-2</c:v>
                      </c:pt>
                      <c:pt idx="411">
                        <c:v>1.8344599999999999E-2</c:v>
                      </c:pt>
                      <c:pt idx="412">
                        <c:v>1.83012E-2</c:v>
                      </c:pt>
                      <c:pt idx="413">
                        <c:v>1.8252000000000001E-2</c:v>
                      </c:pt>
                      <c:pt idx="414">
                        <c:v>1.8202699999999999E-2</c:v>
                      </c:pt>
                      <c:pt idx="415">
                        <c:v>1.81534E-2</c:v>
                      </c:pt>
                      <c:pt idx="416">
                        <c:v>1.8104200000000001E-2</c:v>
                      </c:pt>
                      <c:pt idx="417">
                        <c:v>1.8054899999999999E-2</c:v>
                      </c:pt>
                      <c:pt idx="418">
                        <c:v>1.80056E-2</c:v>
                      </c:pt>
                      <c:pt idx="419">
                        <c:v>1.7956400000000001E-2</c:v>
                      </c:pt>
                      <c:pt idx="420">
                        <c:v>1.7907099999999999E-2</c:v>
                      </c:pt>
                      <c:pt idx="421">
                        <c:v>1.78578E-2</c:v>
                      </c:pt>
                      <c:pt idx="422">
                        <c:v>1.7808600000000001E-2</c:v>
                      </c:pt>
                      <c:pt idx="423">
                        <c:v>1.7759299999999999E-2</c:v>
                      </c:pt>
                      <c:pt idx="424">
                        <c:v>1.771E-2</c:v>
                      </c:pt>
                      <c:pt idx="425">
                        <c:v>1.7660800000000001E-2</c:v>
                      </c:pt>
                      <c:pt idx="426">
                        <c:v>1.7611499999999999E-2</c:v>
                      </c:pt>
                      <c:pt idx="427">
                        <c:v>1.75622E-2</c:v>
                      </c:pt>
                      <c:pt idx="428">
                        <c:v>1.7512900000000001E-2</c:v>
                      </c:pt>
                      <c:pt idx="429">
                        <c:v>1.7463699999999999E-2</c:v>
                      </c:pt>
                      <c:pt idx="430">
                        <c:v>1.74144E-2</c:v>
                      </c:pt>
                      <c:pt idx="431">
                        <c:v>1.7365100000000001E-2</c:v>
                      </c:pt>
                      <c:pt idx="432">
                        <c:v>1.7315899999999999E-2</c:v>
                      </c:pt>
                      <c:pt idx="433">
                        <c:v>1.72666E-2</c:v>
                      </c:pt>
                      <c:pt idx="434">
                        <c:v>1.7217300000000001E-2</c:v>
                      </c:pt>
                      <c:pt idx="435">
                        <c:v>1.7168099999999999E-2</c:v>
                      </c:pt>
                      <c:pt idx="436">
                        <c:v>1.71188E-2</c:v>
                      </c:pt>
                      <c:pt idx="437">
                        <c:v>1.7069500000000001E-2</c:v>
                      </c:pt>
                      <c:pt idx="438">
                        <c:v>1.7020299999999999E-2</c:v>
                      </c:pt>
                      <c:pt idx="439">
                        <c:v>1.6971E-2</c:v>
                      </c:pt>
                      <c:pt idx="440">
                        <c:v>1.6921700000000001E-2</c:v>
                      </c:pt>
                      <c:pt idx="441">
                        <c:v>1.6872499999999999E-2</c:v>
                      </c:pt>
                      <c:pt idx="442">
                        <c:v>1.68232E-2</c:v>
                      </c:pt>
                      <c:pt idx="443">
                        <c:v>1.6773900000000001E-2</c:v>
                      </c:pt>
                      <c:pt idx="444">
                        <c:v>1.6724699999999999E-2</c:v>
                      </c:pt>
                      <c:pt idx="445">
                        <c:v>1.66754E-2</c:v>
                      </c:pt>
                      <c:pt idx="446">
                        <c:v>1.6626100000000001E-2</c:v>
                      </c:pt>
                      <c:pt idx="447">
                        <c:v>1.6576799999999999E-2</c:v>
                      </c:pt>
                      <c:pt idx="448">
                        <c:v>1.65276E-2</c:v>
                      </c:pt>
                      <c:pt idx="449">
                        <c:v>1.6478300000000001E-2</c:v>
                      </c:pt>
                      <c:pt idx="450">
                        <c:v>1.6428999999999999E-2</c:v>
                      </c:pt>
                      <c:pt idx="451">
                        <c:v>1.63798E-2</c:v>
                      </c:pt>
                      <c:pt idx="452">
                        <c:v>1.6330500000000001E-2</c:v>
                      </c:pt>
                      <c:pt idx="453">
                        <c:v>1.6281199999999999E-2</c:v>
                      </c:pt>
                      <c:pt idx="454">
                        <c:v>1.6232E-2</c:v>
                      </c:pt>
                      <c:pt idx="455">
                        <c:v>1.6182700000000001E-2</c:v>
                      </c:pt>
                      <c:pt idx="456">
                        <c:v>1.61361E-2</c:v>
                      </c:pt>
                      <c:pt idx="457">
                        <c:v>1.6100400000000001E-2</c:v>
                      </c:pt>
                      <c:pt idx="458">
                        <c:v>1.6064800000000001E-2</c:v>
                      </c:pt>
                      <c:pt idx="459">
                        <c:v>1.60292E-2</c:v>
                      </c:pt>
                      <c:pt idx="460">
                        <c:v>1.59936E-2</c:v>
                      </c:pt>
                      <c:pt idx="461">
                        <c:v>1.5957900000000001E-2</c:v>
                      </c:pt>
                      <c:pt idx="462">
                        <c:v>1.59223E-2</c:v>
                      </c:pt>
                      <c:pt idx="463">
                        <c:v>1.58867E-2</c:v>
                      </c:pt>
                      <c:pt idx="464">
                        <c:v>1.58511E-2</c:v>
                      </c:pt>
                      <c:pt idx="465">
                        <c:v>1.58154E-2</c:v>
                      </c:pt>
                      <c:pt idx="466">
                        <c:v>1.57798E-2</c:v>
                      </c:pt>
                      <c:pt idx="467">
                        <c:v>1.57442E-2</c:v>
                      </c:pt>
                      <c:pt idx="468">
                        <c:v>1.57085E-2</c:v>
                      </c:pt>
                      <c:pt idx="469">
                        <c:v>1.56729E-2</c:v>
                      </c:pt>
                      <c:pt idx="470">
                        <c:v>1.56373E-2</c:v>
                      </c:pt>
                      <c:pt idx="471">
                        <c:v>1.56017E-2</c:v>
                      </c:pt>
                      <c:pt idx="472">
                        <c:v>1.5566E-2</c:v>
                      </c:pt>
                      <c:pt idx="473">
                        <c:v>1.55304E-2</c:v>
                      </c:pt>
                      <c:pt idx="474">
                        <c:v>1.54948E-2</c:v>
                      </c:pt>
                      <c:pt idx="475">
                        <c:v>1.54591E-2</c:v>
                      </c:pt>
                      <c:pt idx="476">
                        <c:v>1.54235E-2</c:v>
                      </c:pt>
                      <c:pt idx="477">
                        <c:v>1.5387899999999999E-2</c:v>
                      </c:pt>
                      <c:pt idx="478">
                        <c:v>1.5352299999999999E-2</c:v>
                      </c:pt>
                      <c:pt idx="479">
                        <c:v>1.53166E-2</c:v>
                      </c:pt>
                      <c:pt idx="480">
                        <c:v>1.5280999999999999E-2</c:v>
                      </c:pt>
                      <c:pt idx="481">
                        <c:v>1.5245399999999999E-2</c:v>
                      </c:pt>
                      <c:pt idx="482">
                        <c:v>1.52097E-2</c:v>
                      </c:pt>
                      <c:pt idx="483">
                        <c:v>1.5174099999999999E-2</c:v>
                      </c:pt>
                      <c:pt idx="484">
                        <c:v>1.5138499999999999E-2</c:v>
                      </c:pt>
                      <c:pt idx="485">
                        <c:v>1.5102900000000001E-2</c:v>
                      </c:pt>
                      <c:pt idx="486">
                        <c:v>1.5067199999999999E-2</c:v>
                      </c:pt>
                      <c:pt idx="487">
                        <c:v>1.5031600000000001E-2</c:v>
                      </c:pt>
                      <c:pt idx="488">
                        <c:v>1.4996000000000001E-2</c:v>
                      </c:pt>
                      <c:pt idx="489">
                        <c:v>1.49604E-2</c:v>
                      </c:pt>
                      <c:pt idx="490">
                        <c:v>1.4924700000000001E-2</c:v>
                      </c:pt>
                      <c:pt idx="491">
                        <c:v>1.4889100000000001E-2</c:v>
                      </c:pt>
                      <c:pt idx="492">
                        <c:v>1.48535E-2</c:v>
                      </c:pt>
                      <c:pt idx="493">
                        <c:v>1.4817800000000001E-2</c:v>
                      </c:pt>
                      <c:pt idx="494">
                        <c:v>1.4782200000000001E-2</c:v>
                      </c:pt>
                      <c:pt idx="495">
                        <c:v>1.47466E-2</c:v>
                      </c:pt>
                      <c:pt idx="496">
                        <c:v>1.4711E-2</c:v>
                      </c:pt>
                      <c:pt idx="497">
                        <c:v>1.46753E-2</c:v>
                      </c:pt>
                      <c:pt idx="498">
                        <c:v>1.46397E-2</c:v>
                      </c:pt>
                      <c:pt idx="499">
                        <c:v>1.46041E-2</c:v>
                      </c:pt>
                      <c:pt idx="500">
                        <c:v>1.45684E-2</c:v>
                      </c:pt>
                      <c:pt idx="501">
                        <c:v>1.4570899999999999E-2</c:v>
                      </c:pt>
                      <c:pt idx="502">
                        <c:v>1.45734E-2</c:v>
                      </c:pt>
                      <c:pt idx="503">
                        <c:v>1.4575899999999999E-2</c:v>
                      </c:pt>
                      <c:pt idx="504">
                        <c:v>1.45784E-2</c:v>
                      </c:pt>
                      <c:pt idx="505">
                        <c:v>1.4580900000000001E-2</c:v>
                      </c:pt>
                      <c:pt idx="506">
                        <c:v>1.45834E-2</c:v>
                      </c:pt>
                      <c:pt idx="507">
                        <c:v>1.4585900000000001E-2</c:v>
                      </c:pt>
                      <c:pt idx="508">
                        <c:v>1.45884E-2</c:v>
                      </c:pt>
                      <c:pt idx="509">
                        <c:v>1.45909E-2</c:v>
                      </c:pt>
                      <c:pt idx="510">
                        <c:v>1.4593399999999999E-2</c:v>
                      </c:pt>
                      <c:pt idx="511">
                        <c:v>1.45959E-2</c:v>
                      </c:pt>
                      <c:pt idx="512">
                        <c:v>1.4598399999999999E-2</c:v>
                      </c:pt>
                      <c:pt idx="513">
                        <c:v>1.46009E-2</c:v>
                      </c:pt>
                      <c:pt idx="514">
                        <c:v>1.4603400000000001E-2</c:v>
                      </c:pt>
                      <c:pt idx="515">
                        <c:v>1.46059E-2</c:v>
                      </c:pt>
                      <c:pt idx="516">
                        <c:v>1.4608400000000001E-2</c:v>
                      </c:pt>
                      <c:pt idx="517">
                        <c:v>1.46109E-2</c:v>
                      </c:pt>
                      <c:pt idx="518">
                        <c:v>1.46134E-2</c:v>
                      </c:pt>
                      <c:pt idx="519">
                        <c:v>1.4615899999999999E-2</c:v>
                      </c:pt>
                      <c:pt idx="520">
                        <c:v>1.46184E-2</c:v>
                      </c:pt>
                      <c:pt idx="521">
                        <c:v>1.4620899999999999E-2</c:v>
                      </c:pt>
                      <c:pt idx="522">
                        <c:v>1.46234E-2</c:v>
                      </c:pt>
                      <c:pt idx="523">
                        <c:v>1.4625900000000001E-2</c:v>
                      </c:pt>
                      <c:pt idx="524">
                        <c:v>1.46284E-2</c:v>
                      </c:pt>
                      <c:pt idx="525">
                        <c:v>1.4630900000000001E-2</c:v>
                      </c:pt>
                      <c:pt idx="526">
                        <c:v>1.46334E-2</c:v>
                      </c:pt>
                      <c:pt idx="527">
                        <c:v>1.46359E-2</c:v>
                      </c:pt>
                      <c:pt idx="528">
                        <c:v>1.46383E-2</c:v>
                      </c:pt>
                      <c:pt idx="529">
                        <c:v>1.4640800000000001E-2</c:v>
                      </c:pt>
                      <c:pt idx="530">
                        <c:v>1.46433E-2</c:v>
                      </c:pt>
                      <c:pt idx="531">
                        <c:v>1.46458E-2</c:v>
                      </c:pt>
                      <c:pt idx="532">
                        <c:v>1.46483E-2</c:v>
                      </c:pt>
                      <c:pt idx="533">
                        <c:v>1.46508E-2</c:v>
                      </c:pt>
                      <c:pt idx="534">
                        <c:v>1.4653299999999999E-2</c:v>
                      </c:pt>
                      <c:pt idx="535">
                        <c:v>1.46558E-2</c:v>
                      </c:pt>
                      <c:pt idx="536">
                        <c:v>1.4658300000000001E-2</c:v>
                      </c:pt>
                      <c:pt idx="537">
                        <c:v>1.46608E-2</c:v>
                      </c:pt>
                      <c:pt idx="538">
                        <c:v>1.4663300000000001E-2</c:v>
                      </c:pt>
                      <c:pt idx="539">
                        <c:v>1.46658E-2</c:v>
                      </c:pt>
                      <c:pt idx="540">
                        <c:v>1.46683E-2</c:v>
                      </c:pt>
                      <c:pt idx="541">
                        <c:v>1.4670799999999999E-2</c:v>
                      </c:pt>
                      <c:pt idx="542">
                        <c:v>1.46733E-2</c:v>
                      </c:pt>
                      <c:pt idx="543">
                        <c:v>1.4675799999999999E-2</c:v>
                      </c:pt>
                      <c:pt idx="544">
                        <c:v>1.46783E-2</c:v>
                      </c:pt>
                      <c:pt idx="545">
                        <c:v>1.4704399999999999E-2</c:v>
                      </c:pt>
                      <c:pt idx="546">
                        <c:v>1.47362E-2</c:v>
                      </c:pt>
                      <c:pt idx="547">
                        <c:v>1.4768E-2</c:v>
                      </c:pt>
                      <c:pt idx="548">
                        <c:v>1.47999E-2</c:v>
                      </c:pt>
                      <c:pt idx="549">
                        <c:v>1.48317E-2</c:v>
                      </c:pt>
                      <c:pt idx="550">
                        <c:v>1.48635E-2</c:v>
                      </c:pt>
                      <c:pt idx="551">
                        <c:v>1.48953E-2</c:v>
                      </c:pt>
                      <c:pt idx="552">
                        <c:v>1.49271E-2</c:v>
                      </c:pt>
                      <c:pt idx="553">
                        <c:v>1.4958900000000001E-2</c:v>
                      </c:pt>
                      <c:pt idx="554">
                        <c:v>1.4990699999999999E-2</c:v>
                      </c:pt>
                      <c:pt idx="555">
                        <c:v>1.5022499999999999E-2</c:v>
                      </c:pt>
                      <c:pt idx="556">
                        <c:v>1.5054400000000001E-2</c:v>
                      </c:pt>
                      <c:pt idx="557">
                        <c:v>1.5086199999999999E-2</c:v>
                      </c:pt>
                      <c:pt idx="558">
                        <c:v>1.5117999999999999E-2</c:v>
                      </c:pt>
                      <c:pt idx="559">
                        <c:v>1.51498E-2</c:v>
                      </c:pt>
                      <c:pt idx="560">
                        <c:v>1.51816E-2</c:v>
                      </c:pt>
                      <c:pt idx="561">
                        <c:v>1.52134E-2</c:v>
                      </c:pt>
                      <c:pt idx="562">
                        <c:v>1.52452E-2</c:v>
                      </c:pt>
                      <c:pt idx="563">
                        <c:v>1.52771E-2</c:v>
                      </c:pt>
                      <c:pt idx="564">
                        <c:v>1.53089E-2</c:v>
                      </c:pt>
                      <c:pt idx="565">
                        <c:v>1.5340700000000001E-2</c:v>
                      </c:pt>
                      <c:pt idx="566">
                        <c:v>1.5372500000000001E-2</c:v>
                      </c:pt>
                      <c:pt idx="567">
                        <c:v>1.5404299999999999E-2</c:v>
                      </c:pt>
                      <c:pt idx="568">
                        <c:v>1.5436099999999999E-2</c:v>
                      </c:pt>
                      <c:pt idx="569">
                        <c:v>1.54679E-2</c:v>
                      </c:pt>
                      <c:pt idx="570">
                        <c:v>1.54997E-2</c:v>
                      </c:pt>
                      <c:pt idx="571">
                        <c:v>1.55316E-2</c:v>
                      </c:pt>
                      <c:pt idx="572">
                        <c:v>1.55634E-2</c:v>
                      </c:pt>
                      <c:pt idx="573">
                        <c:v>1.55952E-2</c:v>
                      </c:pt>
                      <c:pt idx="574">
                        <c:v>1.5626999999999999E-2</c:v>
                      </c:pt>
                      <c:pt idx="575">
                        <c:v>1.56588E-2</c:v>
                      </c:pt>
                      <c:pt idx="576">
                        <c:v>1.5690599999999999E-2</c:v>
                      </c:pt>
                      <c:pt idx="577">
                        <c:v>1.5722400000000001E-2</c:v>
                      </c:pt>
                      <c:pt idx="578">
                        <c:v>1.5754299999999999E-2</c:v>
                      </c:pt>
                      <c:pt idx="579">
                        <c:v>1.5786100000000001E-2</c:v>
                      </c:pt>
                      <c:pt idx="580">
                        <c:v>1.5817899999999999E-2</c:v>
                      </c:pt>
                      <c:pt idx="581">
                        <c:v>1.5849700000000001E-2</c:v>
                      </c:pt>
                      <c:pt idx="582">
                        <c:v>1.58815E-2</c:v>
                      </c:pt>
                      <c:pt idx="583">
                        <c:v>1.5913299999999998E-2</c:v>
                      </c:pt>
                      <c:pt idx="584">
                        <c:v>1.59451E-2</c:v>
                      </c:pt>
                      <c:pt idx="585">
                        <c:v>1.5976899999999999E-2</c:v>
                      </c:pt>
                      <c:pt idx="586">
                        <c:v>1.60088E-2</c:v>
                      </c:pt>
                      <c:pt idx="587">
                        <c:v>1.6040599999999999E-2</c:v>
                      </c:pt>
                      <c:pt idx="588">
                        <c:v>1.6072400000000001E-2</c:v>
                      </c:pt>
                      <c:pt idx="589">
                        <c:v>1.6107699999999999E-2</c:v>
                      </c:pt>
                      <c:pt idx="590">
                        <c:v>1.6145400000000001E-2</c:v>
                      </c:pt>
                      <c:pt idx="591">
                        <c:v>1.6182999999999999E-2</c:v>
                      </c:pt>
                      <c:pt idx="592">
                        <c:v>1.6220600000000002E-2</c:v>
                      </c:pt>
                      <c:pt idx="593">
                        <c:v>1.62582E-2</c:v>
                      </c:pt>
                      <c:pt idx="594">
                        <c:v>1.6295799999999999E-2</c:v>
                      </c:pt>
                      <c:pt idx="595">
                        <c:v>1.6333400000000001E-2</c:v>
                      </c:pt>
                      <c:pt idx="596">
                        <c:v>1.6371E-2</c:v>
                      </c:pt>
                      <c:pt idx="597">
                        <c:v>1.6408599999999999E-2</c:v>
                      </c:pt>
                      <c:pt idx="598">
                        <c:v>1.6446200000000001E-2</c:v>
                      </c:pt>
                      <c:pt idx="599">
                        <c:v>1.64838E-2</c:v>
                      </c:pt>
                      <c:pt idx="600">
                        <c:v>1.6521399999999999E-2</c:v>
                      </c:pt>
                      <c:pt idx="601">
                        <c:v>1.6559000000000001E-2</c:v>
                      </c:pt>
                      <c:pt idx="602">
                        <c:v>1.6596699999999999E-2</c:v>
                      </c:pt>
                      <c:pt idx="603">
                        <c:v>1.6634300000000001E-2</c:v>
                      </c:pt>
                      <c:pt idx="604">
                        <c:v>1.66719E-2</c:v>
                      </c:pt>
                      <c:pt idx="605">
                        <c:v>1.6709499999999999E-2</c:v>
                      </c:pt>
                      <c:pt idx="606">
                        <c:v>1.6747100000000001E-2</c:v>
                      </c:pt>
                      <c:pt idx="607">
                        <c:v>1.67847E-2</c:v>
                      </c:pt>
                      <c:pt idx="608">
                        <c:v>1.6822299999999998E-2</c:v>
                      </c:pt>
                      <c:pt idx="609">
                        <c:v>1.6859900000000001E-2</c:v>
                      </c:pt>
                      <c:pt idx="610">
                        <c:v>1.6897499999999999E-2</c:v>
                      </c:pt>
                      <c:pt idx="611">
                        <c:v>1.6935100000000002E-2</c:v>
                      </c:pt>
                      <c:pt idx="612">
                        <c:v>1.69727E-2</c:v>
                      </c:pt>
                      <c:pt idx="613">
                        <c:v>1.7010299999999999E-2</c:v>
                      </c:pt>
                      <c:pt idx="614">
                        <c:v>1.7048000000000001E-2</c:v>
                      </c:pt>
                      <c:pt idx="615">
                        <c:v>1.7085599999999999E-2</c:v>
                      </c:pt>
                      <c:pt idx="616">
                        <c:v>1.7123200000000002E-2</c:v>
                      </c:pt>
                      <c:pt idx="617">
                        <c:v>1.71608E-2</c:v>
                      </c:pt>
                      <c:pt idx="618">
                        <c:v>1.7198399999999999E-2</c:v>
                      </c:pt>
                      <c:pt idx="619">
                        <c:v>1.7236000000000001E-2</c:v>
                      </c:pt>
                      <c:pt idx="620">
                        <c:v>1.72736E-2</c:v>
                      </c:pt>
                      <c:pt idx="621">
                        <c:v>1.7311199999999999E-2</c:v>
                      </c:pt>
                      <c:pt idx="622">
                        <c:v>1.7348800000000001E-2</c:v>
                      </c:pt>
                      <c:pt idx="623">
                        <c:v>1.73864E-2</c:v>
                      </c:pt>
                      <c:pt idx="624">
                        <c:v>1.7423999999999999E-2</c:v>
                      </c:pt>
                      <c:pt idx="625">
                        <c:v>1.7461600000000001E-2</c:v>
                      </c:pt>
                      <c:pt idx="626">
                        <c:v>1.7499299999999999E-2</c:v>
                      </c:pt>
                      <c:pt idx="627">
                        <c:v>1.7536900000000001E-2</c:v>
                      </c:pt>
                      <c:pt idx="628">
                        <c:v>1.75745E-2</c:v>
                      </c:pt>
                      <c:pt idx="629">
                        <c:v>1.7612099999999999E-2</c:v>
                      </c:pt>
                      <c:pt idx="630">
                        <c:v>1.7649700000000001E-2</c:v>
                      </c:pt>
                      <c:pt idx="631">
                        <c:v>1.76873E-2</c:v>
                      </c:pt>
                      <c:pt idx="632">
                        <c:v>1.7724899999999998E-2</c:v>
                      </c:pt>
                      <c:pt idx="633">
                        <c:v>1.7760399999999999E-2</c:v>
                      </c:pt>
                      <c:pt idx="634">
                        <c:v>1.77929E-2</c:v>
                      </c:pt>
                      <c:pt idx="635">
                        <c:v>1.7825400000000002E-2</c:v>
                      </c:pt>
                      <c:pt idx="636">
                        <c:v>1.7857999999999999E-2</c:v>
                      </c:pt>
                      <c:pt idx="637">
                        <c:v>1.78905E-2</c:v>
                      </c:pt>
                      <c:pt idx="638">
                        <c:v>1.7923000000000001E-2</c:v>
                      </c:pt>
                      <c:pt idx="639">
                        <c:v>1.7955499999999999E-2</c:v>
                      </c:pt>
                      <c:pt idx="640">
                        <c:v>1.7988000000000001E-2</c:v>
                      </c:pt>
                      <c:pt idx="641">
                        <c:v>1.8020600000000001E-2</c:v>
                      </c:pt>
                      <c:pt idx="642">
                        <c:v>1.8053099999999999E-2</c:v>
                      </c:pt>
                      <c:pt idx="643">
                        <c:v>1.80856E-2</c:v>
                      </c:pt>
                      <c:pt idx="644">
                        <c:v>1.8118100000000002E-2</c:v>
                      </c:pt>
                      <c:pt idx="645">
                        <c:v>1.8150599999999999E-2</c:v>
                      </c:pt>
                      <c:pt idx="646">
                        <c:v>1.81832E-2</c:v>
                      </c:pt>
                      <c:pt idx="647">
                        <c:v>1.8215700000000001E-2</c:v>
                      </c:pt>
                      <c:pt idx="648">
                        <c:v>1.8248199999999999E-2</c:v>
                      </c:pt>
                      <c:pt idx="649">
                        <c:v>1.82807E-2</c:v>
                      </c:pt>
                      <c:pt idx="650">
                        <c:v>1.8313200000000002E-2</c:v>
                      </c:pt>
                      <c:pt idx="651">
                        <c:v>1.8345799999999999E-2</c:v>
                      </c:pt>
                      <c:pt idx="652">
                        <c:v>1.83783E-2</c:v>
                      </c:pt>
                      <c:pt idx="653">
                        <c:v>1.8410800000000001E-2</c:v>
                      </c:pt>
                      <c:pt idx="654">
                        <c:v>1.8443299999999999E-2</c:v>
                      </c:pt>
                      <c:pt idx="655">
                        <c:v>1.84759E-2</c:v>
                      </c:pt>
                      <c:pt idx="656">
                        <c:v>1.8508400000000001E-2</c:v>
                      </c:pt>
                      <c:pt idx="657">
                        <c:v>1.8540899999999999E-2</c:v>
                      </c:pt>
                      <c:pt idx="658">
                        <c:v>1.85734E-2</c:v>
                      </c:pt>
                      <c:pt idx="659">
                        <c:v>1.8605900000000002E-2</c:v>
                      </c:pt>
                      <c:pt idx="660">
                        <c:v>1.8638499999999999E-2</c:v>
                      </c:pt>
                      <c:pt idx="661">
                        <c:v>1.8671E-2</c:v>
                      </c:pt>
                      <c:pt idx="662">
                        <c:v>1.8703500000000001E-2</c:v>
                      </c:pt>
                      <c:pt idx="663">
                        <c:v>1.8735999999999999E-2</c:v>
                      </c:pt>
                      <c:pt idx="664">
                        <c:v>1.87685E-2</c:v>
                      </c:pt>
                      <c:pt idx="665">
                        <c:v>1.8801100000000001E-2</c:v>
                      </c:pt>
                      <c:pt idx="666">
                        <c:v>1.8833599999999999E-2</c:v>
                      </c:pt>
                      <c:pt idx="667">
                        <c:v>1.88661E-2</c:v>
                      </c:pt>
                      <c:pt idx="668">
                        <c:v>1.8898600000000002E-2</c:v>
                      </c:pt>
                      <c:pt idx="669">
                        <c:v>1.8931099999999999E-2</c:v>
                      </c:pt>
                      <c:pt idx="670">
                        <c:v>1.89637E-2</c:v>
                      </c:pt>
                      <c:pt idx="671">
                        <c:v>1.8996200000000001E-2</c:v>
                      </c:pt>
                      <c:pt idx="672">
                        <c:v>1.9028699999999999E-2</c:v>
                      </c:pt>
                      <c:pt idx="673">
                        <c:v>1.90612E-2</c:v>
                      </c:pt>
                      <c:pt idx="674">
                        <c:v>1.9093700000000002E-2</c:v>
                      </c:pt>
                      <c:pt idx="675">
                        <c:v>1.9126299999999999E-2</c:v>
                      </c:pt>
                      <c:pt idx="676">
                        <c:v>1.91588E-2</c:v>
                      </c:pt>
                      <c:pt idx="677">
                        <c:v>1.9189600000000001E-2</c:v>
                      </c:pt>
                      <c:pt idx="678">
                        <c:v>1.9214700000000001E-2</c:v>
                      </c:pt>
                      <c:pt idx="679">
                        <c:v>1.9239699999999998E-2</c:v>
                      </c:pt>
                      <c:pt idx="680">
                        <c:v>1.9264699999999999E-2</c:v>
                      </c:pt>
                      <c:pt idx="681">
                        <c:v>1.92897E-2</c:v>
                      </c:pt>
                      <c:pt idx="682">
                        <c:v>1.9314700000000001E-2</c:v>
                      </c:pt>
                      <c:pt idx="683">
                        <c:v>1.9339800000000001E-2</c:v>
                      </c:pt>
                      <c:pt idx="684">
                        <c:v>1.9364800000000001E-2</c:v>
                      </c:pt>
                      <c:pt idx="685">
                        <c:v>1.9389799999999999E-2</c:v>
                      </c:pt>
                      <c:pt idx="686">
                        <c:v>1.9414799999999999E-2</c:v>
                      </c:pt>
                      <c:pt idx="687">
                        <c:v>1.94398E-2</c:v>
                      </c:pt>
                      <c:pt idx="688">
                        <c:v>1.94649E-2</c:v>
                      </c:pt>
                      <c:pt idx="689">
                        <c:v>1.9489900000000001E-2</c:v>
                      </c:pt>
                      <c:pt idx="690">
                        <c:v>1.9514900000000002E-2</c:v>
                      </c:pt>
                      <c:pt idx="691">
                        <c:v>1.9539899999999999E-2</c:v>
                      </c:pt>
                      <c:pt idx="692">
                        <c:v>1.9564999999999999E-2</c:v>
                      </c:pt>
                      <c:pt idx="693">
                        <c:v>1.959E-2</c:v>
                      </c:pt>
                      <c:pt idx="694">
                        <c:v>1.9615E-2</c:v>
                      </c:pt>
                      <c:pt idx="695">
                        <c:v>1.9640000000000001E-2</c:v>
                      </c:pt>
                      <c:pt idx="696">
                        <c:v>1.9664999999999998E-2</c:v>
                      </c:pt>
                      <c:pt idx="697">
                        <c:v>1.9690099999999999E-2</c:v>
                      </c:pt>
                      <c:pt idx="698">
                        <c:v>1.9715099999999999E-2</c:v>
                      </c:pt>
                      <c:pt idx="699">
                        <c:v>1.97401E-2</c:v>
                      </c:pt>
                      <c:pt idx="700">
                        <c:v>1.9765100000000001E-2</c:v>
                      </c:pt>
                      <c:pt idx="701">
                        <c:v>1.9790100000000001E-2</c:v>
                      </c:pt>
                      <c:pt idx="702">
                        <c:v>1.9815200000000002E-2</c:v>
                      </c:pt>
                      <c:pt idx="703">
                        <c:v>1.9840199999999999E-2</c:v>
                      </c:pt>
                      <c:pt idx="704">
                        <c:v>1.98652E-2</c:v>
                      </c:pt>
                      <c:pt idx="705">
                        <c:v>1.98902E-2</c:v>
                      </c:pt>
                      <c:pt idx="706">
                        <c:v>1.9915200000000001E-2</c:v>
                      </c:pt>
                      <c:pt idx="707">
                        <c:v>1.9940300000000001E-2</c:v>
                      </c:pt>
                      <c:pt idx="708">
                        <c:v>1.9965299999999998E-2</c:v>
                      </c:pt>
                      <c:pt idx="709">
                        <c:v>1.9990299999999999E-2</c:v>
                      </c:pt>
                      <c:pt idx="710">
                        <c:v>2.00153E-2</c:v>
                      </c:pt>
                      <c:pt idx="711">
                        <c:v>2.00403E-2</c:v>
                      </c:pt>
                      <c:pt idx="712">
                        <c:v>2.0065400000000001E-2</c:v>
                      </c:pt>
                      <c:pt idx="713">
                        <c:v>2.0090400000000001E-2</c:v>
                      </c:pt>
                      <c:pt idx="714">
                        <c:v>2.0115399999999999E-2</c:v>
                      </c:pt>
                      <c:pt idx="715">
                        <c:v>2.0140399999999999E-2</c:v>
                      </c:pt>
                      <c:pt idx="716">
                        <c:v>2.0165499999999999E-2</c:v>
                      </c:pt>
                      <c:pt idx="717">
                        <c:v>2.01905E-2</c:v>
                      </c:pt>
                      <c:pt idx="718">
                        <c:v>2.0215500000000001E-2</c:v>
                      </c:pt>
                      <c:pt idx="719">
                        <c:v>2.0240500000000002E-2</c:v>
                      </c:pt>
                      <c:pt idx="720">
                        <c:v>2.0264399999999998E-2</c:v>
                      </c:pt>
                      <c:pt idx="721">
                        <c:v>2.02816E-2</c:v>
                      </c:pt>
                      <c:pt idx="722">
                        <c:v>2.0298900000000002E-2</c:v>
                      </c:pt>
                      <c:pt idx="723">
                        <c:v>2.03161E-2</c:v>
                      </c:pt>
                      <c:pt idx="724">
                        <c:v>2.0333400000000001E-2</c:v>
                      </c:pt>
                      <c:pt idx="725">
                        <c:v>2.03506E-2</c:v>
                      </c:pt>
                      <c:pt idx="726">
                        <c:v>2.0367900000000001E-2</c:v>
                      </c:pt>
                      <c:pt idx="727">
                        <c:v>2.03851E-2</c:v>
                      </c:pt>
                      <c:pt idx="728">
                        <c:v>2.0402400000000001E-2</c:v>
                      </c:pt>
                      <c:pt idx="729">
                        <c:v>2.04196E-2</c:v>
                      </c:pt>
                      <c:pt idx="730">
                        <c:v>2.0436900000000001E-2</c:v>
                      </c:pt>
                      <c:pt idx="731">
                        <c:v>2.0454099999999999E-2</c:v>
                      </c:pt>
                      <c:pt idx="732">
                        <c:v>2.0471400000000001E-2</c:v>
                      </c:pt>
                      <c:pt idx="733">
                        <c:v>2.0488599999999999E-2</c:v>
                      </c:pt>
                      <c:pt idx="734">
                        <c:v>2.0505900000000001E-2</c:v>
                      </c:pt>
                      <c:pt idx="735">
                        <c:v>2.0523099999999999E-2</c:v>
                      </c:pt>
                      <c:pt idx="736">
                        <c:v>2.05404E-2</c:v>
                      </c:pt>
                      <c:pt idx="737">
                        <c:v>2.0557599999999999E-2</c:v>
                      </c:pt>
                      <c:pt idx="738">
                        <c:v>2.05749E-2</c:v>
                      </c:pt>
                      <c:pt idx="739">
                        <c:v>2.0592099999999999E-2</c:v>
                      </c:pt>
                      <c:pt idx="740">
                        <c:v>2.06094E-2</c:v>
                      </c:pt>
                      <c:pt idx="741">
                        <c:v>2.0626599999999998E-2</c:v>
                      </c:pt>
                      <c:pt idx="742">
                        <c:v>2.06439E-2</c:v>
                      </c:pt>
                      <c:pt idx="743">
                        <c:v>2.0661100000000002E-2</c:v>
                      </c:pt>
                      <c:pt idx="744">
                        <c:v>2.06784E-2</c:v>
                      </c:pt>
                      <c:pt idx="745">
                        <c:v>2.0695600000000001E-2</c:v>
                      </c:pt>
                      <c:pt idx="746">
                        <c:v>2.0712899999999999E-2</c:v>
                      </c:pt>
                      <c:pt idx="747">
                        <c:v>2.0730100000000001E-2</c:v>
                      </c:pt>
                      <c:pt idx="748">
                        <c:v>2.0747399999999999E-2</c:v>
                      </c:pt>
                      <c:pt idx="749">
                        <c:v>2.0764600000000001E-2</c:v>
                      </c:pt>
                      <c:pt idx="750">
                        <c:v>2.0781899999999999E-2</c:v>
                      </c:pt>
                      <c:pt idx="751">
                        <c:v>2.0799100000000001E-2</c:v>
                      </c:pt>
                      <c:pt idx="752">
                        <c:v>2.0816399999999999E-2</c:v>
                      </c:pt>
                      <c:pt idx="753">
                        <c:v>2.0833600000000001E-2</c:v>
                      </c:pt>
                      <c:pt idx="754">
                        <c:v>2.0850899999999999E-2</c:v>
                      </c:pt>
                      <c:pt idx="755">
                        <c:v>2.0868100000000001E-2</c:v>
                      </c:pt>
                      <c:pt idx="756">
                        <c:v>2.0885399999999998E-2</c:v>
                      </c:pt>
                      <c:pt idx="757">
                        <c:v>2.09026E-2</c:v>
                      </c:pt>
                      <c:pt idx="758">
                        <c:v>2.0919900000000002E-2</c:v>
                      </c:pt>
                      <c:pt idx="759">
                        <c:v>2.0925599999999999E-2</c:v>
                      </c:pt>
                      <c:pt idx="760">
                        <c:v>2.0931100000000001E-2</c:v>
                      </c:pt>
                      <c:pt idx="761">
                        <c:v>2.09366E-2</c:v>
                      </c:pt>
                      <c:pt idx="762">
                        <c:v>2.0942200000000001E-2</c:v>
                      </c:pt>
                      <c:pt idx="763">
                        <c:v>2.09477E-2</c:v>
                      </c:pt>
                      <c:pt idx="764">
                        <c:v>2.0953300000000001E-2</c:v>
                      </c:pt>
                      <c:pt idx="765">
                        <c:v>2.09588E-2</c:v>
                      </c:pt>
                      <c:pt idx="766">
                        <c:v>2.0964300000000002E-2</c:v>
                      </c:pt>
                      <c:pt idx="767">
                        <c:v>2.09699E-2</c:v>
                      </c:pt>
                      <c:pt idx="768">
                        <c:v>2.0975400000000002E-2</c:v>
                      </c:pt>
                      <c:pt idx="769">
                        <c:v>2.0981E-2</c:v>
                      </c:pt>
                      <c:pt idx="770">
                        <c:v>2.0986500000000002E-2</c:v>
                      </c:pt>
                      <c:pt idx="771">
                        <c:v>2.09921E-2</c:v>
                      </c:pt>
                      <c:pt idx="772">
                        <c:v>2.0997600000000002E-2</c:v>
                      </c:pt>
                      <c:pt idx="773">
                        <c:v>2.10031E-2</c:v>
                      </c:pt>
                      <c:pt idx="774">
                        <c:v>2.1008700000000002E-2</c:v>
                      </c:pt>
                      <c:pt idx="775">
                        <c:v>2.10142E-2</c:v>
                      </c:pt>
                      <c:pt idx="776">
                        <c:v>2.1019800000000002E-2</c:v>
                      </c:pt>
                      <c:pt idx="777">
                        <c:v>2.10253E-2</c:v>
                      </c:pt>
                      <c:pt idx="778">
                        <c:v>2.1030799999999999E-2</c:v>
                      </c:pt>
                      <c:pt idx="779">
                        <c:v>2.10364E-2</c:v>
                      </c:pt>
                      <c:pt idx="780">
                        <c:v>2.1041899999999999E-2</c:v>
                      </c:pt>
                      <c:pt idx="781">
                        <c:v>2.10475E-2</c:v>
                      </c:pt>
                      <c:pt idx="782">
                        <c:v>2.1052999999999999E-2</c:v>
                      </c:pt>
                      <c:pt idx="783">
                        <c:v>2.1058500000000001E-2</c:v>
                      </c:pt>
                      <c:pt idx="784">
                        <c:v>2.1064099999999999E-2</c:v>
                      </c:pt>
                      <c:pt idx="785">
                        <c:v>2.1069600000000001E-2</c:v>
                      </c:pt>
                      <c:pt idx="786">
                        <c:v>2.1075199999999999E-2</c:v>
                      </c:pt>
                      <c:pt idx="787">
                        <c:v>2.1080700000000001E-2</c:v>
                      </c:pt>
                      <c:pt idx="788">
                        <c:v>2.1086199999999999E-2</c:v>
                      </c:pt>
                      <c:pt idx="789">
                        <c:v>2.1091800000000001E-2</c:v>
                      </c:pt>
                      <c:pt idx="790">
                        <c:v>2.1097299999999999E-2</c:v>
                      </c:pt>
                      <c:pt idx="791">
                        <c:v>2.1102900000000001E-2</c:v>
                      </c:pt>
                      <c:pt idx="792">
                        <c:v>2.1105599999999999E-2</c:v>
                      </c:pt>
                      <c:pt idx="793">
                        <c:v>2.10954E-2</c:v>
                      </c:pt>
                      <c:pt idx="794">
                        <c:v>2.1085199999999998E-2</c:v>
                      </c:pt>
                      <c:pt idx="795">
                        <c:v>2.1075099999999999E-2</c:v>
                      </c:pt>
                      <c:pt idx="796">
                        <c:v>2.1064900000000001E-2</c:v>
                      </c:pt>
                      <c:pt idx="797">
                        <c:v>2.1054699999999999E-2</c:v>
                      </c:pt>
                      <c:pt idx="798">
                        <c:v>2.1044500000000001E-2</c:v>
                      </c:pt>
                      <c:pt idx="799">
                        <c:v>2.1034299999999999E-2</c:v>
                      </c:pt>
                      <c:pt idx="800">
                        <c:v>2.10242E-2</c:v>
                      </c:pt>
                      <c:pt idx="801">
                        <c:v>2.1014000000000001E-2</c:v>
                      </c:pt>
                      <c:pt idx="802">
                        <c:v>2.10038E-2</c:v>
                      </c:pt>
                      <c:pt idx="803">
                        <c:v>2.0993600000000001E-2</c:v>
                      </c:pt>
                      <c:pt idx="804">
                        <c:v>2.0983499999999999E-2</c:v>
                      </c:pt>
                      <c:pt idx="805">
                        <c:v>2.09733E-2</c:v>
                      </c:pt>
                      <c:pt idx="806">
                        <c:v>2.0963099999999998E-2</c:v>
                      </c:pt>
                      <c:pt idx="807">
                        <c:v>2.09529E-2</c:v>
                      </c:pt>
                      <c:pt idx="808">
                        <c:v>2.0942800000000001E-2</c:v>
                      </c:pt>
                      <c:pt idx="809">
                        <c:v>2.0932599999999999E-2</c:v>
                      </c:pt>
                      <c:pt idx="810">
                        <c:v>2.0922400000000001E-2</c:v>
                      </c:pt>
                      <c:pt idx="811">
                        <c:v>2.0912199999999999E-2</c:v>
                      </c:pt>
                      <c:pt idx="812">
                        <c:v>2.0902E-2</c:v>
                      </c:pt>
                      <c:pt idx="813">
                        <c:v>2.0891900000000001E-2</c:v>
                      </c:pt>
                      <c:pt idx="814">
                        <c:v>2.08817E-2</c:v>
                      </c:pt>
                      <c:pt idx="815">
                        <c:v>2.0871500000000001E-2</c:v>
                      </c:pt>
                      <c:pt idx="816">
                        <c:v>2.0861299999999999E-2</c:v>
                      </c:pt>
                      <c:pt idx="817">
                        <c:v>2.08512E-2</c:v>
                      </c:pt>
                      <c:pt idx="818">
                        <c:v>2.0840999999999998E-2</c:v>
                      </c:pt>
                      <c:pt idx="819">
                        <c:v>2.08308E-2</c:v>
                      </c:pt>
                      <c:pt idx="820">
                        <c:v>2.0820600000000002E-2</c:v>
                      </c:pt>
                      <c:pt idx="821">
                        <c:v>2.0810499999999999E-2</c:v>
                      </c:pt>
                      <c:pt idx="822">
                        <c:v>2.0796200000000001E-2</c:v>
                      </c:pt>
                      <c:pt idx="823">
                        <c:v>2.0768200000000001E-2</c:v>
                      </c:pt>
                      <c:pt idx="824">
                        <c:v>2.07402E-2</c:v>
                      </c:pt>
                      <c:pt idx="825">
                        <c:v>2.07122E-2</c:v>
                      </c:pt>
                      <c:pt idx="826">
                        <c:v>2.06842E-2</c:v>
                      </c:pt>
                      <c:pt idx="827">
                        <c:v>2.06562E-2</c:v>
                      </c:pt>
                      <c:pt idx="828">
                        <c:v>2.0628199999999999E-2</c:v>
                      </c:pt>
                      <c:pt idx="829">
                        <c:v>2.0600199999999999E-2</c:v>
                      </c:pt>
                      <c:pt idx="830">
                        <c:v>2.0572199999999999E-2</c:v>
                      </c:pt>
                      <c:pt idx="831">
                        <c:v>2.0544199999999999E-2</c:v>
                      </c:pt>
                      <c:pt idx="832">
                        <c:v>2.0516099999999999E-2</c:v>
                      </c:pt>
                      <c:pt idx="833">
                        <c:v>2.0488099999999999E-2</c:v>
                      </c:pt>
                      <c:pt idx="834">
                        <c:v>2.0460099999999998E-2</c:v>
                      </c:pt>
                      <c:pt idx="835">
                        <c:v>2.0432100000000002E-2</c:v>
                      </c:pt>
                      <c:pt idx="836">
                        <c:v>2.0404100000000001E-2</c:v>
                      </c:pt>
                      <c:pt idx="837">
                        <c:v>2.0376100000000001E-2</c:v>
                      </c:pt>
                      <c:pt idx="838">
                        <c:v>2.0348100000000001E-2</c:v>
                      </c:pt>
                      <c:pt idx="839">
                        <c:v>2.0320100000000001E-2</c:v>
                      </c:pt>
                      <c:pt idx="840">
                        <c:v>2.02921E-2</c:v>
                      </c:pt>
                      <c:pt idx="841">
                        <c:v>2.02641E-2</c:v>
                      </c:pt>
                      <c:pt idx="842">
                        <c:v>2.02361E-2</c:v>
                      </c:pt>
                      <c:pt idx="843">
                        <c:v>2.0208E-2</c:v>
                      </c:pt>
                      <c:pt idx="844">
                        <c:v>2.018E-2</c:v>
                      </c:pt>
                      <c:pt idx="845">
                        <c:v>2.0152E-2</c:v>
                      </c:pt>
                      <c:pt idx="846">
                        <c:v>2.0124E-2</c:v>
                      </c:pt>
                      <c:pt idx="847">
                        <c:v>2.0095999999999999E-2</c:v>
                      </c:pt>
                      <c:pt idx="848">
                        <c:v>2.0067999999999999E-2</c:v>
                      </c:pt>
                      <c:pt idx="849">
                        <c:v>2.0027400000000001E-2</c:v>
                      </c:pt>
                      <c:pt idx="850">
                        <c:v>1.99813E-2</c:v>
                      </c:pt>
                      <c:pt idx="851">
                        <c:v>1.9935100000000001E-2</c:v>
                      </c:pt>
                      <c:pt idx="852">
                        <c:v>1.9889E-2</c:v>
                      </c:pt>
                      <c:pt idx="853">
                        <c:v>1.98429E-2</c:v>
                      </c:pt>
                      <c:pt idx="854">
                        <c:v>1.97967E-2</c:v>
                      </c:pt>
                      <c:pt idx="855">
                        <c:v>1.97506E-2</c:v>
                      </c:pt>
                      <c:pt idx="856">
                        <c:v>1.97044E-2</c:v>
                      </c:pt>
                      <c:pt idx="857">
                        <c:v>1.96583E-2</c:v>
                      </c:pt>
                      <c:pt idx="858">
                        <c:v>1.96121E-2</c:v>
                      </c:pt>
                      <c:pt idx="859">
                        <c:v>1.9566E-2</c:v>
                      </c:pt>
                      <c:pt idx="860">
                        <c:v>1.95198E-2</c:v>
                      </c:pt>
                      <c:pt idx="861">
                        <c:v>1.94737E-2</c:v>
                      </c:pt>
                      <c:pt idx="862">
                        <c:v>1.94276E-2</c:v>
                      </c:pt>
                      <c:pt idx="863">
                        <c:v>1.93814E-2</c:v>
                      </c:pt>
                      <c:pt idx="864">
                        <c:v>1.93353E-2</c:v>
                      </c:pt>
                      <c:pt idx="865">
                        <c:v>1.92891E-2</c:v>
                      </c:pt>
                      <c:pt idx="866">
                        <c:v>1.9243E-2</c:v>
                      </c:pt>
                      <c:pt idx="867">
                        <c:v>1.91968E-2</c:v>
                      </c:pt>
                      <c:pt idx="868">
                        <c:v>1.91507E-2</c:v>
                      </c:pt>
                      <c:pt idx="869">
                        <c:v>1.9104599999999999E-2</c:v>
                      </c:pt>
                      <c:pt idx="870">
                        <c:v>1.90584E-2</c:v>
                      </c:pt>
                      <c:pt idx="871">
                        <c:v>1.9012299999999999E-2</c:v>
                      </c:pt>
                      <c:pt idx="872">
                        <c:v>1.8964000000000002E-2</c:v>
                      </c:pt>
                      <c:pt idx="873">
                        <c:v>1.8906599999999999E-2</c:v>
                      </c:pt>
                      <c:pt idx="874">
                        <c:v>1.88492E-2</c:v>
                      </c:pt>
                      <c:pt idx="875">
                        <c:v>1.8791700000000001E-2</c:v>
                      </c:pt>
                      <c:pt idx="876">
                        <c:v>1.8734299999999999E-2</c:v>
                      </c:pt>
                      <c:pt idx="877">
                        <c:v>1.86769E-2</c:v>
                      </c:pt>
                      <c:pt idx="878">
                        <c:v>1.8619400000000001E-2</c:v>
                      </c:pt>
                      <c:pt idx="879">
                        <c:v>1.8561999999999999E-2</c:v>
                      </c:pt>
                      <c:pt idx="880">
                        <c:v>1.85046E-2</c:v>
                      </c:pt>
                      <c:pt idx="881">
                        <c:v>1.84472E-2</c:v>
                      </c:pt>
                      <c:pt idx="882">
                        <c:v>1.8389699999999998E-2</c:v>
                      </c:pt>
                      <c:pt idx="883">
                        <c:v>1.8332299999999999E-2</c:v>
                      </c:pt>
                      <c:pt idx="884">
                        <c:v>1.82749E-2</c:v>
                      </c:pt>
                      <c:pt idx="885">
                        <c:v>1.8217400000000002E-2</c:v>
                      </c:pt>
                      <c:pt idx="886">
                        <c:v>1.8159999999999999E-2</c:v>
                      </c:pt>
                      <c:pt idx="887">
                        <c:v>1.81026E-2</c:v>
                      </c:pt>
                      <c:pt idx="888">
                        <c:v>1.8045100000000001E-2</c:v>
                      </c:pt>
                      <c:pt idx="889">
                        <c:v>1.7987699999999999E-2</c:v>
                      </c:pt>
                      <c:pt idx="890">
                        <c:v>1.79303E-2</c:v>
                      </c:pt>
                      <c:pt idx="891">
                        <c:v>1.7872900000000001E-2</c:v>
                      </c:pt>
                      <c:pt idx="892">
                        <c:v>1.7815399999999999E-2</c:v>
                      </c:pt>
                      <c:pt idx="893">
                        <c:v>1.7755799999999999E-2</c:v>
                      </c:pt>
                      <c:pt idx="894">
                        <c:v>1.7692300000000001E-2</c:v>
                      </c:pt>
                      <c:pt idx="895">
                        <c:v>1.76288E-2</c:v>
                      </c:pt>
                      <c:pt idx="896">
                        <c:v>1.7565299999999999E-2</c:v>
                      </c:pt>
                      <c:pt idx="897">
                        <c:v>1.7501800000000001E-2</c:v>
                      </c:pt>
                      <c:pt idx="898">
                        <c:v>1.74383E-2</c:v>
                      </c:pt>
                      <c:pt idx="899">
                        <c:v>1.7374799999999999E-2</c:v>
                      </c:pt>
                      <c:pt idx="900">
                        <c:v>1.7311300000000002E-2</c:v>
                      </c:pt>
                      <c:pt idx="901">
                        <c:v>1.7247800000000001E-2</c:v>
                      </c:pt>
                      <c:pt idx="902">
                        <c:v>1.71843E-2</c:v>
                      </c:pt>
                      <c:pt idx="903">
                        <c:v>1.7120799999999999E-2</c:v>
                      </c:pt>
                      <c:pt idx="904">
                        <c:v>1.7057300000000001E-2</c:v>
                      </c:pt>
                      <c:pt idx="905">
                        <c:v>1.69938E-2</c:v>
                      </c:pt>
                      <c:pt idx="906">
                        <c:v>1.6930299999999999E-2</c:v>
                      </c:pt>
                      <c:pt idx="907">
                        <c:v>1.6866800000000001E-2</c:v>
                      </c:pt>
                      <c:pt idx="908">
                        <c:v>1.68033E-2</c:v>
                      </c:pt>
                      <c:pt idx="909">
                        <c:v>1.6739799999999999E-2</c:v>
                      </c:pt>
                      <c:pt idx="910">
                        <c:v>1.6676300000000002E-2</c:v>
                      </c:pt>
                      <c:pt idx="911">
                        <c:v>1.66128E-2</c:v>
                      </c:pt>
                      <c:pt idx="912">
                        <c:v>1.6528000000000001E-2</c:v>
                      </c:pt>
                      <c:pt idx="913">
                        <c:v>1.64411E-2</c:v>
                      </c:pt>
                      <c:pt idx="914">
                        <c:v>1.63541E-2</c:v>
                      </c:pt>
                      <c:pt idx="915">
                        <c:v>1.6267199999999999E-2</c:v>
                      </c:pt>
                      <c:pt idx="916">
                        <c:v>1.6180300000000002E-2</c:v>
                      </c:pt>
                      <c:pt idx="917">
                        <c:v>1.6093400000000001E-2</c:v>
                      </c:pt>
                      <c:pt idx="918">
                        <c:v>1.60065E-2</c:v>
                      </c:pt>
                      <c:pt idx="919">
                        <c:v>1.59195E-2</c:v>
                      </c:pt>
                      <c:pt idx="920">
                        <c:v>1.5832599999999999E-2</c:v>
                      </c:pt>
                      <c:pt idx="921">
                        <c:v>1.5745700000000001E-2</c:v>
                      </c:pt>
                      <c:pt idx="922">
                        <c:v>1.56588E-2</c:v>
                      </c:pt>
                      <c:pt idx="923">
                        <c:v>1.55719E-2</c:v>
                      </c:pt>
                      <c:pt idx="924">
                        <c:v>1.5485000000000001E-2</c:v>
                      </c:pt>
                      <c:pt idx="925">
                        <c:v>1.5398E-2</c:v>
                      </c:pt>
                      <c:pt idx="926">
                        <c:v>1.5311099999999999E-2</c:v>
                      </c:pt>
                      <c:pt idx="927">
                        <c:v>1.52242E-2</c:v>
                      </c:pt>
                      <c:pt idx="928">
                        <c:v>1.5112499999999999E-2</c:v>
                      </c:pt>
                      <c:pt idx="929">
                        <c:v>1.4981700000000001E-2</c:v>
                      </c:pt>
                      <c:pt idx="930">
                        <c:v>1.48509E-2</c:v>
                      </c:pt>
                      <c:pt idx="931">
                        <c:v>1.47201E-2</c:v>
                      </c:pt>
                      <c:pt idx="932">
                        <c:v>1.4589299999999999E-2</c:v>
                      </c:pt>
                      <c:pt idx="933">
                        <c:v>1.44586E-2</c:v>
                      </c:pt>
                      <c:pt idx="934">
                        <c:v>1.43278E-2</c:v>
                      </c:pt>
                      <c:pt idx="935">
                        <c:v>1.4197E-2</c:v>
                      </c:pt>
                      <c:pt idx="936">
                        <c:v>1.4066199999999999E-2</c:v>
                      </c:pt>
                      <c:pt idx="937">
                        <c:v>1.3935400000000001E-2</c:v>
                      </c:pt>
                      <c:pt idx="938">
                        <c:v>1.38046E-2</c:v>
                      </c:pt>
                      <c:pt idx="939">
                        <c:v>1.3673899999999999E-2</c:v>
                      </c:pt>
                      <c:pt idx="940">
                        <c:v>1.3543100000000001E-2</c:v>
                      </c:pt>
                      <c:pt idx="941">
                        <c:v>1.34123E-2</c:v>
                      </c:pt>
                      <c:pt idx="942">
                        <c:v>1.3277499999999999E-2</c:v>
                      </c:pt>
                      <c:pt idx="943">
                        <c:v>1.3100199999999999E-2</c:v>
                      </c:pt>
                      <c:pt idx="944">
                        <c:v>1.29228E-2</c:v>
                      </c:pt>
                      <c:pt idx="945">
                        <c:v>1.27455E-2</c:v>
                      </c:pt>
                      <c:pt idx="946">
                        <c:v>1.25681E-2</c:v>
                      </c:pt>
                      <c:pt idx="947">
                        <c:v>1.2390699999999999E-2</c:v>
                      </c:pt>
                      <c:pt idx="948">
                        <c:v>1.2213399999999999E-2</c:v>
                      </c:pt>
                      <c:pt idx="949">
                        <c:v>1.2036E-2</c:v>
                      </c:pt>
                      <c:pt idx="950">
                        <c:v>1.18586E-2</c:v>
                      </c:pt>
                      <c:pt idx="951">
                        <c:v>1.16813E-2</c:v>
                      </c:pt>
                      <c:pt idx="952">
                        <c:v>1.1503899999999999E-2</c:v>
                      </c:pt>
                      <c:pt idx="953">
                        <c:v>1.1326599999999999E-2</c:v>
                      </c:pt>
                      <c:pt idx="954">
                        <c:v>1.11492E-2</c:v>
                      </c:pt>
                      <c:pt idx="955">
                        <c:v>1.0962100000000001E-2</c:v>
                      </c:pt>
                      <c:pt idx="956">
                        <c:v>1.07469E-2</c:v>
                      </c:pt>
                      <c:pt idx="957">
                        <c:v>1.05316E-2</c:v>
                      </c:pt>
                      <c:pt idx="958">
                        <c:v>1.03164E-2</c:v>
                      </c:pt>
                      <c:pt idx="959">
                        <c:v>1.01011E-2</c:v>
                      </c:pt>
                      <c:pt idx="960">
                        <c:v>9.8859099999999995E-3</c:v>
                      </c:pt>
                      <c:pt idx="961">
                        <c:v>9.6706699999999993E-3</c:v>
                      </c:pt>
                      <c:pt idx="962">
                        <c:v>9.4554300000000008E-3</c:v>
                      </c:pt>
                      <c:pt idx="963">
                        <c:v>9.2401900000000006E-3</c:v>
                      </c:pt>
                      <c:pt idx="964">
                        <c:v>9.0249500000000003E-3</c:v>
                      </c:pt>
                      <c:pt idx="965">
                        <c:v>8.8097000000000002E-3</c:v>
                      </c:pt>
                      <c:pt idx="966">
                        <c:v>8.5944599999999999E-3</c:v>
                      </c:pt>
                      <c:pt idx="967">
                        <c:v>8.3588800000000008E-3</c:v>
                      </c:pt>
                      <c:pt idx="968">
                        <c:v>8.1208099999999991E-3</c:v>
                      </c:pt>
                      <c:pt idx="969">
                        <c:v>7.8827399999999992E-3</c:v>
                      </c:pt>
                      <c:pt idx="970">
                        <c:v>7.6446800000000001E-3</c:v>
                      </c:pt>
                      <c:pt idx="971">
                        <c:v>7.4066100000000001E-3</c:v>
                      </c:pt>
                      <c:pt idx="972">
                        <c:v>7.1685400000000002E-3</c:v>
                      </c:pt>
                      <c:pt idx="973">
                        <c:v>6.9304800000000001E-3</c:v>
                      </c:pt>
                      <c:pt idx="974">
                        <c:v>6.6924100000000002E-3</c:v>
                      </c:pt>
                      <c:pt idx="975">
                        <c:v>6.4543500000000002E-3</c:v>
                      </c:pt>
                      <c:pt idx="976">
                        <c:v>6.2162800000000002E-3</c:v>
                      </c:pt>
                      <c:pt idx="977">
                        <c:v>5.9710099999999997E-3</c:v>
                      </c:pt>
                      <c:pt idx="978">
                        <c:v>5.7241799999999997E-3</c:v>
                      </c:pt>
                      <c:pt idx="979">
                        <c:v>5.4773699999999996E-3</c:v>
                      </c:pt>
                      <c:pt idx="980">
                        <c:v>5.2305499999999996E-3</c:v>
                      </c:pt>
                      <c:pt idx="981">
                        <c:v>4.9837299999999996E-3</c:v>
                      </c:pt>
                      <c:pt idx="982">
                        <c:v>4.7369100000000004E-3</c:v>
                      </c:pt>
                      <c:pt idx="983">
                        <c:v>4.4900900000000004E-3</c:v>
                      </c:pt>
                      <c:pt idx="984">
                        <c:v>4.2432700000000004E-3</c:v>
                      </c:pt>
                      <c:pt idx="985">
                        <c:v>3.9964600000000003E-3</c:v>
                      </c:pt>
                      <c:pt idx="986">
                        <c:v>3.7534000000000001E-3</c:v>
                      </c:pt>
                      <c:pt idx="987">
                        <c:v>3.51074E-3</c:v>
                      </c:pt>
                      <c:pt idx="988">
                        <c:v>3.26808E-3</c:v>
                      </c:pt>
                      <c:pt idx="989">
                        <c:v>3.02542E-3</c:v>
                      </c:pt>
                      <c:pt idx="990">
                        <c:v>2.78276E-3</c:v>
                      </c:pt>
                      <c:pt idx="991">
                        <c:v>2.5401099999999999E-3</c:v>
                      </c:pt>
                      <c:pt idx="992">
                        <c:v>2.2974499999999999E-3</c:v>
                      </c:pt>
                      <c:pt idx="993">
                        <c:v>2.05485E-3</c:v>
                      </c:pt>
                      <c:pt idx="994">
                        <c:v>1.88762E-3</c:v>
                      </c:pt>
                      <c:pt idx="995">
                        <c:v>1.72039E-3</c:v>
                      </c:pt>
                      <c:pt idx="996">
                        <c:v>1.55316E-3</c:v>
                      </c:pt>
                      <c:pt idx="997">
                        <c:v>1.3859300000000001E-3</c:v>
                      </c:pt>
                      <c:pt idx="998">
                        <c:v>1.2187000000000001E-3</c:v>
                      </c:pt>
                      <c:pt idx="999">
                        <c:v>1.0514700000000001E-3</c:v>
                      </c:pt>
                      <c:pt idx="1000">
                        <c:v>0</c:v>
                      </c:pt>
                    </c:numCache>
                  </c:numRef>
                </c:val>
                <c:smooth val="0"/>
                <c:extLst xmlns:c15="http://schemas.microsoft.com/office/drawing/2012/chart">
                  <c:ext xmlns:c16="http://schemas.microsoft.com/office/drawing/2014/chart" uri="{C3380CC4-5D6E-409C-BE32-E72D297353CC}">
                    <c16:uniqueId val="{00000005-E669-48D1-8E0A-E77728195864}"/>
                  </c:ext>
                </c:extLst>
              </c15:ser>
            </c15:filteredLineSeries>
          </c:ext>
        </c:extLst>
      </c:lineChart>
      <c:catAx>
        <c:axId val="49414380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4150360"/>
        <c:crosses val="autoZero"/>
        <c:auto val="1"/>
        <c:lblAlgn val="ctr"/>
        <c:lblOffset val="100"/>
        <c:noMultiLvlLbl val="0"/>
      </c:catAx>
      <c:valAx>
        <c:axId val="4941503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Urms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414380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n-US" sz="1100"/>
              <a:t>u'v'  along the height of the channel</a:t>
            </a:r>
          </a:p>
        </c:rich>
      </c:tx>
      <c:layout>
        <c:manualLayout>
          <c:xMode val="edge"/>
          <c:yMode val="edge"/>
          <c:x val="0.14223044504830823"/>
          <c:y val="6.321112515802781E-3"/>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v>u'v'</c:v>
          </c:tx>
          <c:spPr>
            <a:ln w="28575" cap="rnd">
              <a:solidFill>
                <a:schemeClr val="accent1"/>
              </a:solidFill>
              <a:round/>
            </a:ln>
            <a:effectLst/>
          </c:spPr>
          <c:marker>
            <c:symbol val="none"/>
          </c:marker>
          <c:cat>
            <c:numRef>
              <c:f>'[1]6.2s'!$K$2:$K$1002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'[1]6.4s'!$G$2:$G$1002</c:f>
              <c:numCache>
                <c:formatCode>General</c:formatCode>
                <c:ptCount val="1001"/>
                <c:pt idx="0">
                  <c:v>0</c:v>
                </c:pt>
                <c:pt idx="1">
                  <c:v>-1.5116800000000001E-9</c:v>
                </c:pt>
                <c:pt idx="2">
                  <c:v>-2.6764399999999999E-9</c:v>
                </c:pt>
                <c:pt idx="3">
                  <c:v>-3.8412000000000003E-9</c:v>
                </c:pt>
                <c:pt idx="4">
                  <c:v>-5.0058999999999998E-9</c:v>
                </c:pt>
                <c:pt idx="5">
                  <c:v>-6.1706500000000004E-9</c:v>
                </c:pt>
                <c:pt idx="6">
                  <c:v>-7.33541E-9</c:v>
                </c:pt>
                <c:pt idx="7">
                  <c:v>-8.5001699999999996E-9</c:v>
                </c:pt>
                <c:pt idx="8">
                  <c:v>-1.4449399999999999E-8</c:v>
                </c:pt>
                <c:pt idx="9">
                  <c:v>-2.0402299999999999E-8</c:v>
                </c:pt>
                <c:pt idx="10">
                  <c:v>-2.6355099999999999E-8</c:v>
                </c:pt>
                <c:pt idx="11">
                  <c:v>-3.2308000000000001E-8</c:v>
                </c:pt>
                <c:pt idx="12">
                  <c:v>-3.8261000000000001E-8</c:v>
                </c:pt>
                <c:pt idx="13">
                  <c:v>-4.4214000000000001E-8</c:v>
                </c:pt>
                <c:pt idx="14">
                  <c:v>-5.0167000000000002E-8</c:v>
                </c:pt>
                <c:pt idx="15">
                  <c:v>-5.71368E-8</c:v>
                </c:pt>
                <c:pt idx="16">
                  <c:v>-7.3581599999999995E-8</c:v>
                </c:pt>
                <c:pt idx="17">
                  <c:v>-9.00272E-8</c:v>
                </c:pt>
                <c:pt idx="18">
                  <c:v>-1.06473E-7</c:v>
                </c:pt>
                <c:pt idx="19">
                  <c:v>-1.2291799999999999E-7</c:v>
                </c:pt>
                <c:pt idx="20">
                  <c:v>-1.39364E-7</c:v>
                </c:pt>
                <c:pt idx="21">
                  <c:v>-1.5580999999999999E-7</c:v>
                </c:pt>
                <c:pt idx="22">
                  <c:v>-1.72255E-7</c:v>
                </c:pt>
                <c:pt idx="23">
                  <c:v>-1.8869999999999999E-7</c:v>
                </c:pt>
                <c:pt idx="24">
                  <c:v>-2.0820900000000001E-7</c:v>
                </c:pt>
                <c:pt idx="25">
                  <c:v>-2.4196399999999998E-7</c:v>
                </c:pt>
                <c:pt idx="26">
                  <c:v>-2.7571900000000001E-7</c:v>
                </c:pt>
                <c:pt idx="27">
                  <c:v>-3.0947399999999998E-7</c:v>
                </c:pt>
                <c:pt idx="28">
                  <c:v>-3.4322700000000001E-7</c:v>
                </c:pt>
                <c:pt idx="29">
                  <c:v>-3.7698199999999998E-7</c:v>
                </c:pt>
                <c:pt idx="30">
                  <c:v>-4.1073599999999998E-7</c:v>
                </c:pt>
                <c:pt idx="31">
                  <c:v>-4.4449100000000001E-7</c:v>
                </c:pt>
                <c:pt idx="32">
                  <c:v>-4.7824600000000003E-7</c:v>
                </c:pt>
                <c:pt idx="33">
                  <c:v>-5.1200000000000003E-7</c:v>
                </c:pt>
                <c:pt idx="34">
                  <c:v>-5.4835699999999999E-7</c:v>
                </c:pt>
                <c:pt idx="35">
                  <c:v>-6.0611099999999999E-7</c:v>
                </c:pt>
                <c:pt idx="36">
                  <c:v>-6.6386399999999997E-7</c:v>
                </c:pt>
                <c:pt idx="37">
                  <c:v>-7.2161700000000005E-7</c:v>
                </c:pt>
                <c:pt idx="38">
                  <c:v>-7.7937100000000005E-7</c:v>
                </c:pt>
                <c:pt idx="39">
                  <c:v>-8.3712400000000003E-7</c:v>
                </c:pt>
                <c:pt idx="40">
                  <c:v>-8.9487500000000005E-7</c:v>
                </c:pt>
                <c:pt idx="41">
                  <c:v>-9.5262800000000003E-7</c:v>
                </c:pt>
                <c:pt idx="42">
                  <c:v>-1.01038E-6</c:v>
                </c:pt>
                <c:pt idx="43">
                  <c:v>-1.06813E-6</c:v>
                </c:pt>
                <c:pt idx="44">
                  <c:v>-1.12589E-6</c:v>
                </c:pt>
                <c:pt idx="45">
                  <c:v>-1.18364E-6</c:v>
                </c:pt>
                <c:pt idx="46">
                  <c:v>-1.2626500000000001E-6</c:v>
                </c:pt>
                <c:pt idx="47">
                  <c:v>-1.3489999999999999E-6</c:v>
                </c:pt>
                <c:pt idx="48">
                  <c:v>-1.4353400000000001E-6</c:v>
                </c:pt>
                <c:pt idx="49">
                  <c:v>-1.5216899999999999E-6</c:v>
                </c:pt>
                <c:pt idx="50">
                  <c:v>-1.6080300000000001E-6</c:v>
                </c:pt>
                <c:pt idx="51">
                  <c:v>-1.6943799999999999E-6</c:v>
                </c:pt>
                <c:pt idx="52">
                  <c:v>-1.7807200000000001E-6</c:v>
                </c:pt>
                <c:pt idx="53">
                  <c:v>-1.86706E-6</c:v>
                </c:pt>
                <c:pt idx="54">
                  <c:v>-1.9534100000000001E-6</c:v>
                </c:pt>
                <c:pt idx="55">
                  <c:v>-2.0397600000000001E-6</c:v>
                </c:pt>
                <c:pt idx="56">
                  <c:v>-2.1260999999999999E-6</c:v>
                </c:pt>
                <c:pt idx="57">
                  <c:v>-2.2124499999999999E-6</c:v>
                </c:pt>
                <c:pt idx="58">
                  <c:v>-2.2987900000000001E-6</c:v>
                </c:pt>
                <c:pt idx="59">
                  <c:v>-2.41251E-6</c:v>
                </c:pt>
                <c:pt idx="60">
                  <c:v>-2.5287699999999998E-6</c:v>
                </c:pt>
                <c:pt idx="61">
                  <c:v>-2.6450300000000001E-6</c:v>
                </c:pt>
                <c:pt idx="62">
                  <c:v>-2.7613000000000001E-6</c:v>
                </c:pt>
                <c:pt idx="63">
                  <c:v>-2.8775599999999999E-6</c:v>
                </c:pt>
                <c:pt idx="64">
                  <c:v>-2.9938200000000002E-6</c:v>
                </c:pt>
                <c:pt idx="65">
                  <c:v>-3.11008E-6</c:v>
                </c:pt>
                <c:pt idx="66">
                  <c:v>-3.2263400000000002E-6</c:v>
                </c:pt>
                <c:pt idx="67">
                  <c:v>-3.3426099999999998E-6</c:v>
                </c:pt>
                <c:pt idx="68">
                  <c:v>-3.4588700000000001E-6</c:v>
                </c:pt>
                <c:pt idx="69">
                  <c:v>-3.5751299999999999E-6</c:v>
                </c:pt>
                <c:pt idx="70">
                  <c:v>-3.6913900000000001E-6</c:v>
                </c:pt>
                <c:pt idx="71">
                  <c:v>-3.8076499999999999E-6</c:v>
                </c:pt>
                <c:pt idx="72">
                  <c:v>-3.9239099999999997E-6</c:v>
                </c:pt>
                <c:pt idx="73">
                  <c:v>-4.0508000000000002E-6</c:v>
                </c:pt>
                <c:pt idx="74">
                  <c:v>-4.1914999999999996E-6</c:v>
                </c:pt>
                <c:pt idx="75">
                  <c:v>-4.3321999999999998E-6</c:v>
                </c:pt>
                <c:pt idx="76">
                  <c:v>-4.4729E-6</c:v>
                </c:pt>
                <c:pt idx="77">
                  <c:v>-4.6136000000000002E-6</c:v>
                </c:pt>
                <c:pt idx="78">
                  <c:v>-4.7543000000000004E-6</c:v>
                </c:pt>
                <c:pt idx="79">
                  <c:v>-4.8949999999999997E-6</c:v>
                </c:pt>
                <c:pt idx="80">
                  <c:v>-5.0356999999999999E-6</c:v>
                </c:pt>
                <c:pt idx="81">
                  <c:v>-5.1764000000000001E-6</c:v>
                </c:pt>
                <c:pt idx="82">
                  <c:v>-5.3171000000000003E-6</c:v>
                </c:pt>
                <c:pt idx="83">
                  <c:v>-5.4577999999999997E-6</c:v>
                </c:pt>
                <c:pt idx="84">
                  <c:v>-5.5984999999999998E-6</c:v>
                </c:pt>
                <c:pt idx="85">
                  <c:v>-5.7392E-6</c:v>
                </c:pt>
                <c:pt idx="86">
                  <c:v>-5.8799000000000002E-6</c:v>
                </c:pt>
                <c:pt idx="87">
                  <c:v>-6.0205999999999996E-6</c:v>
                </c:pt>
                <c:pt idx="88">
                  <c:v>-6.1613099999999996E-6</c:v>
                </c:pt>
                <c:pt idx="89">
                  <c:v>-6.3042999999999999E-6</c:v>
                </c:pt>
                <c:pt idx="90">
                  <c:v>-6.4707599999999997E-6</c:v>
                </c:pt>
                <c:pt idx="91">
                  <c:v>-6.6372099999999996E-6</c:v>
                </c:pt>
                <c:pt idx="92">
                  <c:v>-6.8036600000000003E-6</c:v>
                </c:pt>
                <c:pt idx="93">
                  <c:v>-6.9701200000000001E-6</c:v>
                </c:pt>
                <c:pt idx="94">
                  <c:v>-7.13657E-6</c:v>
                </c:pt>
                <c:pt idx="95">
                  <c:v>-7.3030100000000001E-6</c:v>
                </c:pt>
                <c:pt idx="96">
                  <c:v>-7.4694699999999998E-6</c:v>
                </c:pt>
                <c:pt idx="97">
                  <c:v>-7.6359200000000006E-6</c:v>
                </c:pt>
                <c:pt idx="98">
                  <c:v>-7.8023699999999996E-6</c:v>
                </c:pt>
                <c:pt idx="99">
                  <c:v>-7.9688299999999994E-6</c:v>
                </c:pt>
                <c:pt idx="100">
                  <c:v>-8.1352800000000001E-6</c:v>
                </c:pt>
                <c:pt idx="101">
                  <c:v>-8.3017299999999992E-6</c:v>
                </c:pt>
                <c:pt idx="102">
                  <c:v>-8.46818E-6</c:v>
                </c:pt>
                <c:pt idx="103">
                  <c:v>-8.6346300000000007E-6</c:v>
                </c:pt>
                <c:pt idx="104">
                  <c:v>-8.8010799999999998E-6</c:v>
                </c:pt>
                <c:pt idx="105">
                  <c:v>-8.9675399999999995E-6</c:v>
                </c:pt>
                <c:pt idx="106">
                  <c:v>-9.1339900000000003E-6</c:v>
                </c:pt>
                <c:pt idx="107">
                  <c:v>-9.3004399999999993E-6</c:v>
                </c:pt>
                <c:pt idx="108">
                  <c:v>-9.4898199999999999E-6</c:v>
                </c:pt>
                <c:pt idx="109">
                  <c:v>-9.6921199999999996E-6</c:v>
                </c:pt>
                <c:pt idx="110">
                  <c:v>-9.8944199999999994E-6</c:v>
                </c:pt>
                <c:pt idx="111">
                  <c:v>-1.0096699999999999E-5</c:v>
                </c:pt>
                <c:pt idx="112">
                  <c:v>-1.0299000000000001E-5</c:v>
                </c:pt>
                <c:pt idx="113">
                  <c:v>-1.0501300000000001E-5</c:v>
                </c:pt>
                <c:pt idx="114">
                  <c:v>-1.07036E-5</c:v>
                </c:pt>
                <c:pt idx="115">
                  <c:v>-1.09059E-5</c:v>
                </c:pt>
                <c:pt idx="116">
                  <c:v>-1.11082E-5</c:v>
                </c:pt>
                <c:pt idx="117">
                  <c:v>-1.13105E-5</c:v>
                </c:pt>
                <c:pt idx="118">
                  <c:v>-1.1512799999999999E-5</c:v>
                </c:pt>
                <c:pt idx="119">
                  <c:v>-1.1715100000000001E-5</c:v>
                </c:pt>
                <c:pt idx="120">
                  <c:v>-1.19174E-5</c:v>
                </c:pt>
                <c:pt idx="121">
                  <c:v>-1.21197E-5</c:v>
                </c:pt>
                <c:pt idx="122">
                  <c:v>-1.2322E-5</c:v>
                </c:pt>
                <c:pt idx="123">
                  <c:v>-1.25243E-5</c:v>
                </c:pt>
                <c:pt idx="124">
                  <c:v>-1.2726599999999999E-5</c:v>
                </c:pt>
                <c:pt idx="125">
                  <c:v>-1.2928900000000001E-5</c:v>
                </c:pt>
                <c:pt idx="126">
                  <c:v>-1.3131200000000001E-5</c:v>
                </c:pt>
                <c:pt idx="127">
                  <c:v>-1.33335E-5</c:v>
                </c:pt>
                <c:pt idx="128">
                  <c:v>-1.35358E-5</c:v>
                </c:pt>
                <c:pt idx="129">
                  <c:v>-1.37585E-5</c:v>
                </c:pt>
                <c:pt idx="130">
                  <c:v>-1.3985899999999999E-5</c:v>
                </c:pt>
                <c:pt idx="131">
                  <c:v>-1.42133E-5</c:v>
                </c:pt>
                <c:pt idx="132">
                  <c:v>-1.44406E-5</c:v>
                </c:pt>
                <c:pt idx="133">
                  <c:v>-1.4667999999999999E-5</c:v>
                </c:pt>
                <c:pt idx="134">
                  <c:v>-1.48954E-5</c:v>
                </c:pt>
                <c:pt idx="135">
                  <c:v>-1.51228E-5</c:v>
                </c:pt>
                <c:pt idx="136">
                  <c:v>-1.5350100000000001E-5</c:v>
                </c:pt>
                <c:pt idx="137">
                  <c:v>-1.5577500000000001E-5</c:v>
                </c:pt>
                <c:pt idx="138">
                  <c:v>-1.5804899999999998E-5</c:v>
                </c:pt>
                <c:pt idx="139">
                  <c:v>-1.6032199999999999E-5</c:v>
                </c:pt>
                <c:pt idx="140">
                  <c:v>-1.6259599999999999E-5</c:v>
                </c:pt>
                <c:pt idx="141">
                  <c:v>-1.6487E-5</c:v>
                </c:pt>
                <c:pt idx="142">
                  <c:v>-1.67143E-5</c:v>
                </c:pt>
                <c:pt idx="143">
                  <c:v>-1.6941700000000001E-5</c:v>
                </c:pt>
                <c:pt idx="144">
                  <c:v>-1.7169100000000001E-5</c:v>
                </c:pt>
                <c:pt idx="145">
                  <c:v>-1.7396400000000002E-5</c:v>
                </c:pt>
                <c:pt idx="146">
                  <c:v>-1.7623799999999999E-5</c:v>
                </c:pt>
                <c:pt idx="147">
                  <c:v>-1.7851199999999999E-5</c:v>
                </c:pt>
                <c:pt idx="148">
                  <c:v>-1.80785E-5</c:v>
                </c:pt>
                <c:pt idx="149">
                  <c:v>-1.83059E-5</c:v>
                </c:pt>
                <c:pt idx="150">
                  <c:v>-1.8533300000000001E-5</c:v>
                </c:pt>
                <c:pt idx="151">
                  <c:v>-1.8760700000000001E-5</c:v>
                </c:pt>
                <c:pt idx="152">
                  <c:v>-1.89873E-5</c:v>
                </c:pt>
                <c:pt idx="153">
                  <c:v>-1.9212399999999999E-5</c:v>
                </c:pt>
                <c:pt idx="154">
                  <c:v>-1.9437400000000001E-5</c:v>
                </c:pt>
                <c:pt idx="155">
                  <c:v>-1.96625E-5</c:v>
                </c:pt>
                <c:pt idx="156">
                  <c:v>-1.9887599999999999E-5</c:v>
                </c:pt>
                <c:pt idx="157">
                  <c:v>-2.0112600000000001E-5</c:v>
                </c:pt>
                <c:pt idx="158">
                  <c:v>-2.03377E-5</c:v>
                </c:pt>
                <c:pt idx="159">
                  <c:v>-2.0562699999999999E-5</c:v>
                </c:pt>
                <c:pt idx="160">
                  <c:v>-2.0787800000000001E-5</c:v>
                </c:pt>
                <c:pt idx="161">
                  <c:v>-2.10128E-5</c:v>
                </c:pt>
                <c:pt idx="162">
                  <c:v>-2.1237899999999999E-5</c:v>
                </c:pt>
                <c:pt idx="163">
                  <c:v>-2.1463000000000001E-5</c:v>
                </c:pt>
                <c:pt idx="164">
                  <c:v>-2.1688E-5</c:v>
                </c:pt>
                <c:pt idx="165">
                  <c:v>-2.1913099999999999E-5</c:v>
                </c:pt>
                <c:pt idx="166">
                  <c:v>-2.2138100000000001E-5</c:v>
                </c:pt>
                <c:pt idx="167">
                  <c:v>-2.23632E-5</c:v>
                </c:pt>
                <c:pt idx="168">
                  <c:v>-2.2588299999999999E-5</c:v>
                </c:pt>
                <c:pt idx="169">
                  <c:v>-2.2813300000000001E-5</c:v>
                </c:pt>
                <c:pt idx="170">
                  <c:v>-2.30384E-5</c:v>
                </c:pt>
                <c:pt idx="171">
                  <c:v>-2.3263400000000002E-5</c:v>
                </c:pt>
                <c:pt idx="172">
                  <c:v>-2.3488500000000001E-5</c:v>
                </c:pt>
                <c:pt idx="173">
                  <c:v>-2.3713499999999999E-5</c:v>
                </c:pt>
                <c:pt idx="174">
                  <c:v>-2.3938600000000002E-5</c:v>
                </c:pt>
                <c:pt idx="175">
                  <c:v>-2.41637E-5</c:v>
                </c:pt>
                <c:pt idx="176">
                  <c:v>-2.4388699999999999E-5</c:v>
                </c:pt>
                <c:pt idx="177">
                  <c:v>-2.4613800000000001E-5</c:v>
                </c:pt>
                <c:pt idx="178">
                  <c:v>-2.48388E-5</c:v>
                </c:pt>
                <c:pt idx="179">
                  <c:v>-2.5037000000000001E-5</c:v>
                </c:pt>
                <c:pt idx="180">
                  <c:v>-2.5227200000000001E-5</c:v>
                </c:pt>
                <c:pt idx="181">
                  <c:v>-2.5417400000000002E-5</c:v>
                </c:pt>
                <c:pt idx="182">
                  <c:v>-2.5607599999999999E-5</c:v>
                </c:pt>
                <c:pt idx="183">
                  <c:v>-2.5797799999999999E-5</c:v>
                </c:pt>
                <c:pt idx="184">
                  <c:v>-2.5988099999999999E-5</c:v>
                </c:pt>
                <c:pt idx="185">
                  <c:v>-2.61783E-5</c:v>
                </c:pt>
                <c:pt idx="186">
                  <c:v>-2.63685E-5</c:v>
                </c:pt>
                <c:pt idx="187">
                  <c:v>-2.65587E-5</c:v>
                </c:pt>
                <c:pt idx="188">
                  <c:v>-2.6748900000000001E-5</c:v>
                </c:pt>
                <c:pt idx="189">
                  <c:v>-2.6939100000000001E-5</c:v>
                </c:pt>
                <c:pt idx="190">
                  <c:v>-2.7129300000000001E-5</c:v>
                </c:pt>
                <c:pt idx="191">
                  <c:v>-2.7319599999999998E-5</c:v>
                </c:pt>
                <c:pt idx="192">
                  <c:v>-2.7509799999999999E-5</c:v>
                </c:pt>
                <c:pt idx="193">
                  <c:v>-2.7699999999999999E-5</c:v>
                </c:pt>
                <c:pt idx="194">
                  <c:v>-2.7890199999999999E-5</c:v>
                </c:pt>
                <c:pt idx="195">
                  <c:v>-2.80804E-5</c:v>
                </c:pt>
                <c:pt idx="196">
                  <c:v>-2.82706E-5</c:v>
                </c:pt>
                <c:pt idx="197">
                  <c:v>-2.84608E-5</c:v>
                </c:pt>
                <c:pt idx="198">
                  <c:v>-2.8651100000000001E-5</c:v>
                </c:pt>
                <c:pt idx="199">
                  <c:v>-2.8841300000000001E-5</c:v>
                </c:pt>
                <c:pt idx="200">
                  <c:v>-2.9031500000000001E-5</c:v>
                </c:pt>
                <c:pt idx="201">
                  <c:v>-2.9221699999999998E-5</c:v>
                </c:pt>
                <c:pt idx="202">
                  <c:v>-2.9411899999999999E-5</c:v>
                </c:pt>
                <c:pt idx="203">
                  <c:v>-2.9602099999999999E-5</c:v>
                </c:pt>
                <c:pt idx="204">
                  <c:v>-2.9792299999999999E-5</c:v>
                </c:pt>
                <c:pt idx="205">
                  <c:v>-2.99826E-5</c:v>
                </c:pt>
                <c:pt idx="206">
                  <c:v>-3.01728E-5</c:v>
                </c:pt>
                <c:pt idx="207">
                  <c:v>-3.0363000000000001E-5</c:v>
                </c:pt>
                <c:pt idx="208">
                  <c:v>-3.0553199999999997E-5</c:v>
                </c:pt>
                <c:pt idx="209">
                  <c:v>-3.0682999999999997E-5</c:v>
                </c:pt>
                <c:pt idx="210">
                  <c:v>-3.0799700000000003E-5</c:v>
                </c:pt>
                <c:pt idx="211">
                  <c:v>-3.0916400000000001E-5</c:v>
                </c:pt>
                <c:pt idx="212">
                  <c:v>-3.1033099999999999E-5</c:v>
                </c:pt>
                <c:pt idx="213">
                  <c:v>-3.1149799999999998E-5</c:v>
                </c:pt>
                <c:pt idx="214">
                  <c:v>-3.1266500000000003E-5</c:v>
                </c:pt>
                <c:pt idx="215">
                  <c:v>-3.1383200000000001E-5</c:v>
                </c:pt>
                <c:pt idx="216">
                  <c:v>-3.14999E-5</c:v>
                </c:pt>
                <c:pt idx="217">
                  <c:v>-3.1616599999999998E-5</c:v>
                </c:pt>
                <c:pt idx="218">
                  <c:v>-3.1733300000000003E-5</c:v>
                </c:pt>
                <c:pt idx="219">
                  <c:v>-3.1850000000000002E-5</c:v>
                </c:pt>
                <c:pt idx="220">
                  <c:v>-3.19667E-5</c:v>
                </c:pt>
                <c:pt idx="221">
                  <c:v>-3.2083399999999998E-5</c:v>
                </c:pt>
                <c:pt idx="222">
                  <c:v>-3.2200099999999997E-5</c:v>
                </c:pt>
                <c:pt idx="223">
                  <c:v>-3.2316800000000002E-5</c:v>
                </c:pt>
                <c:pt idx="224">
                  <c:v>-3.24335E-5</c:v>
                </c:pt>
                <c:pt idx="225">
                  <c:v>-3.2550199999999999E-5</c:v>
                </c:pt>
                <c:pt idx="226">
                  <c:v>-3.2666899999999997E-5</c:v>
                </c:pt>
                <c:pt idx="227">
                  <c:v>-3.2783600000000002E-5</c:v>
                </c:pt>
                <c:pt idx="228">
                  <c:v>-3.2900300000000001E-5</c:v>
                </c:pt>
                <c:pt idx="229">
                  <c:v>-3.3016999999999999E-5</c:v>
                </c:pt>
                <c:pt idx="230">
                  <c:v>-3.3133699999999998E-5</c:v>
                </c:pt>
                <c:pt idx="231">
                  <c:v>-3.3250400000000003E-5</c:v>
                </c:pt>
                <c:pt idx="232">
                  <c:v>-3.3367100000000001E-5</c:v>
                </c:pt>
                <c:pt idx="233">
                  <c:v>-3.3483799999999999E-5</c:v>
                </c:pt>
                <c:pt idx="234">
                  <c:v>-3.3600499999999998E-5</c:v>
                </c:pt>
                <c:pt idx="235">
                  <c:v>-3.3717200000000003E-5</c:v>
                </c:pt>
                <c:pt idx="236">
                  <c:v>-3.3833900000000001E-5</c:v>
                </c:pt>
                <c:pt idx="237">
                  <c:v>-3.39506E-5</c:v>
                </c:pt>
                <c:pt idx="238">
                  <c:v>-3.4067299999999998E-5</c:v>
                </c:pt>
                <c:pt idx="239">
                  <c:v>-3.4183999999999997E-5</c:v>
                </c:pt>
                <c:pt idx="240">
                  <c:v>-3.4300700000000002E-5</c:v>
                </c:pt>
                <c:pt idx="241">
                  <c:v>-3.44174E-5</c:v>
                </c:pt>
                <c:pt idx="242">
                  <c:v>-3.4532700000000002E-5</c:v>
                </c:pt>
                <c:pt idx="243">
                  <c:v>-3.4545000000000002E-5</c:v>
                </c:pt>
                <c:pt idx="244">
                  <c:v>-3.4557400000000002E-5</c:v>
                </c:pt>
                <c:pt idx="245">
                  <c:v>-3.4569700000000002E-5</c:v>
                </c:pt>
                <c:pt idx="246">
                  <c:v>-3.4582100000000002E-5</c:v>
                </c:pt>
                <c:pt idx="247">
                  <c:v>-3.4594400000000002E-5</c:v>
                </c:pt>
                <c:pt idx="248">
                  <c:v>-3.4606800000000002E-5</c:v>
                </c:pt>
                <c:pt idx="249">
                  <c:v>-3.4619100000000002E-5</c:v>
                </c:pt>
                <c:pt idx="250">
                  <c:v>-3.4631500000000002E-5</c:v>
                </c:pt>
                <c:pt idx="251">
                  <c:v>-3.4643800000000002E-5</c:v>
                </c:pt>
                <c:pt idx="252">
                  <c:v>-3.4656200000000002E-5</c:v>
                </c:pt>
                <c:pt idx="253">
                  <c:v>-3.4668500000000002E-5</c:v>
                </c:pt>
                <c:pt idx="254">
                  <c:v>-3.4680900000000002E-5</c:v>
                </c:pt>
                <c:pt idx="255">
                  <c:v>-3.4693200000000002E-5</c:v>
                </c:pt>
                <c:pt idx="256">
                  <c:v>-3.4705600000000002E-5</c:v>
                </c:pt>
                <c:pt idx="257">
                  <c:v>-3.4717900000000002E-5</c:v>
                </c:pt>
                <c:pt idx="258">
                  <c:v>-3.4730300000000002E-5</c:v>
                </c:pt>
                <c:pt idx="259">
                  <c:v>-3.4742600000000002E-5</c:v>
                </c:pt>
                <c:pt idx="260">
                  <c:v>-3.4755000000000002E-5</c:v>
                </c:pt>
                <c:pt idx="261">
                  <c:v>-3.4767300000000002E-5</c:v>
                </c:pt>
                <c:pt idx="262">
                  <c:v>-3.4779700000000002E-5</c:v>
                </c:pt>
                <c:pt idx="263">
                  <c:v>-3.4792000000000002E-5</c:v>
                </c:pt>
                <c:pt idx="264">
                  <c:v>-3.4804400000000002E-5</c:v>
                </c:pt>
                <c:pt idx="265">
                  <c:v>-3.4816700000000002E-5</c:v>
                </c:pt>
                <c:pt idx="266">
                  <c:v>-3.4829100000000002E-5</c:v>
                </c:pt>
                <c:pt idx="267">
                  <c:v>-3.4841400000000002E-5</c:v>
                </c:pt>
                <c:pt idx="268">
                  <c:v>-3.4853800000000002E-5</c:v>
                </c:pt>
                <c:pt idx="269">
                  <c:v>-3.4866100000000001E-5</c:v>
                </c:pt>
                <c:pt idx="270">
                  <c:v>-3.4878500000000002E-5</c:v>
                </c:pt>
                <c:pt idx="271">
                  <c:v>-3.4890800000000001E-5</c:v>
                </c:pt>
                <c:pt idx="272">
                  <c:v>-3.4903200000000002E-5</c:v>
                </c:pt>
                <c:pt idx="273">
                  <c:v>-3.4915500000000001E-5</c:v>
                </c:pt>
                <c:pt idx="274">
                  <c:v>-3.4927900000000001E-5</c:v>
                </c:pt>
                <c:pt idx="275">
                  <c:v>-3.4940200000000001E-5</c:v>
                </c:pt>
                <c:pt idx="276">
                  <c:v>-3.4952600000000001E-5</c:v>
                </c:pt>
                <c:pt idx="277">
                  <c:v>-3.4964900000000001E-5</c:v>
                </c:pt>
                <c:pt idx="278">
                  <c:v>-3.4977300000000001E-5</c:v>
                </c:pt>
                <c:pt idx="279">
                  <c:v>-3.4989600000000001E-5</c:v>
                </c:pt>
                <c:pt idx="280">
                  <c:v>-3.5002000000000001E-5</c:v>
                </c:pt>
                <c:pt idx="281">
                  <c:v>-3.4925600000000003E-5</c:v>
                </c:pt>
                <c:pt idx="282">
                  <c:v>-3.4833699999999998E-5</c:v>
                </c:pt>
                <c:pt idx="283">
                  <c:v>-3.47419E-5</c:v>
                </c:pt>
                <c:pt idx="284">
                  <c:v>-3.4650000000000002E-5</c:v>
                </c:pt>
                <c:pt idx="285">
                  <c:v>-3.4558199999999997E-5</c:v>
                </c:pt>
                <c:pt idx="286">
                  <c:v>-3.4466299999999999E-5</c:v>
                </c:pt>
                <c:pt idx="287">
                  <c:v>-3.4374500000000001E-5</c:v>
                </c:pt>
                <c:pt idx="288">
                  <c:v>-3.4282700000000003E-5</c:v>
                </c:pt>
                <c:pt idx="289">
                  <c:v>-3.4190799999999998E-5</c:v>
                </c:pt>
                <c:pt idx="290">
                  <c:v>-3.4099E-5</c:v>
                </c:pt>
                <c:pt idx="291">
                  <c:v>-3.4007100000000002E-5</c:v>
                </c:pt>
                <c:pt idx="292">
                  <c:v>-3.3915299999999997E-5</c:v>
                </c:pt>
                <c:pt idx="293">
                  <c:v>-3.3823399999999999E-5</c:v>
                </c:pt>
                <c:pt idx="294">
                  <c:v>-3.3731600000000001E-5</c:v>
                </c:pt>
                <c:pt idx="295">
                  <c:v>-3.3639700000000003E-5</c:v>
                </c:pt>
                <c:pt idx="296">
                  <c:v>-3.3547899999999998E-5</c:v>
                </c:pt>
                <c:pt idx="297">
                  <c:v>-3.34561E-5</c:v>
                </c:pt>
                <c:pt idx="298">
                  <c:v>-3.3364200000000002E-5</c:v>
                </c:pt>
                <c:pt idx="299">
                  <c:v>-3.3272399999999997E-5</c:v>
                </c:pt>
                <c:pt idx="300">
                  <c:v>-3.3180499999999999E-5</c:v>
                </c:pt>
                <c:pt idx="301">
                  <c:v>-3.3088700000000001E-5</c:v>
                </c:pt>
                <c:pt idx="302">
                  <c:v>-3.2996800000000002E-5</c:v>
                </c:pt>
                <c:pt idx="303">
                  <c:v>-3.2904999999999998E-5</c:v>
                </c:pt>
                <c:pt idx="304">
                  <c:v>-3.28132E-5</c:v>
                </c:pt>
                <c:pt idx="305">
                  <c:v>-3.2721300000000001E-5</c:v>
                </c:pt>
                <c:pt idx="306">
                  <c:v>-3.2629500000000003E-5</c:v>
                </c:pt>
                <c:pt idx="307">
                  <c:v>-3.2537599999999998E-5</c:v>
                </c:pt>
                <c:pt idx="308">
                  <c:v>-3.24458E-5</c:v>
                </c:pt>
                <c:pt idx="309">
                  <c:v>-3.2353900000000002E-5</c:v>
                </c:pt>
                <c:pt idx="310">
                  <c:v>-3.2262099999999997E-5</c:v>
                </c:pt>
                <c:pt idx="311">
                  <c:v>-3.2170199999999999E-5</c:v>
                </c:pt>
                <c:pt idx="312">
                  <c:v>-3.2078400000000001E-5</c:v>
                </c:pt>
                <c:pt idx="313">
                  <c:v>-3.1986600000000003E-5</c:v>
                </c:pt>
                <c:pt idx="314">
                  <c:v>-3.1894699999999998E-5</c:v>
                </c:pt>
                <c:pt idx="315">
                  <c:v>-3.18029E-5</c:v>
                </c:pt>
                <c:pt idx="316">
                  <c:v>-3.1711000000000002E-5</c:v>
                </c:pt>
                <c:pt idx="317">
                  <c:v>-3.1619199999999997E-5</c:v>
                </c:pt>
                <c:pt idx="318">
                  <c:v>-3.1527299999999999E-5</c:v>
                </c:pt>
                <c:pt idx="319">
                  <c:v>-3.1435500000000001E-5</c:v>
                </c:pt>
                <c:pt idx="320">
                  <c:v>-3.1343600000000003E-5</c:v>
                </c:pt>
                <c:pt idx="321">
                  <c:v>-3.1251799999999998E-5</c:v>
                </c:pt>
                <c:pt idx="322">
                  <c:v>-3.116E-5</c:v>
                </c:pt>
                <c:pt idx="323">
                  <c:v>-3.1068100000000002E-5</c:v>
                </c:pt>
                <c:pt idx="324">
                  <c:v>-3.09189E-5</c:v>
                </c:pt>
                <c:pt idx="325">
                  <c:v>-3.0753200000000002E-5</c:v>
                </c:pt>
                <c:pt idx="326">
                  <c:v>-3.0587499999999998E-5</c:v>
                </c:pt>
                <c:pt idx="327">
                  <c:v>-3.0421800000000001E-5</c:v>
                </c:pt>
                <c:pt idx="328">
                  <c:v>-3.02561E-5</c:v>
                </c:pt>
                <c:pt idx="329">
                  <c:v>-3.0090499999999999E-5</c:v>
                </c:pt>
                <c:pt idx="330">
                  <c:v>-2.9924799999999998E-5</c:v>
                </c:pt>
                <c:pt idx="331">
                  <c:v>-2.9759100000000001E-5</c:v>
                </c:pt>
                <c:pt idx="332">
                  <c:v>-2.95934E-5</c:v>
                </c:pt>
                <c:pt idx="333">
                  <c:v>-2.9427699999999999E-5</c:v>
                </c:pt>
                <c:pt idx="334">
                  <c:v>-2.9261999999999999E-5</c:v>
                </c:pt>
                <c:pt idx="335">
                  <c:v>-2.9096300000000001E-5</c:v>
                </c:pt>
                <c:pt idx="336">
                  <c:v>-2.89306E-5</c:v>
                </c:pt>
                <c:pt idx="337">
                  <c:v>-2.87649E-5</c:v>
                </c:pt>
                <c:pt idx="338">
                  <c:v>-2.8599199999999999E-5</c:v>
                </c:pt>
                <c:pt idx="339">
                  <c:v>-2.8433500000000001E-5</c:v>
                </c:pt>
                <c:pt idx="340">
                  <c:v>-2.8267800000000001E-5</c:v>
                </c:pt>
                <c:pt idx="341">
                  <c:v>-2.81022E-5</c:v>
                </c:pt>
                <c:pt idx="342">
                  <c:v>-2.7936499999999999E-5</c:v>
                </c:pt>
                <c:pt idx="343">
                  <c:v>-2.7770799999999998E-5</c:v>
                </c:pt>
                <c:pt idx="344">
                  <c:v>-2.7605100000000001E-5</c:v>
                </c:pt>
                <c:pt idx="345">
                  <c:v>-2.74394E-5</c:v>
                </c:pt>
                <c:pt idx="346">
                  <c:v>-2.7273699999999999E-5</c:v>
                </c:pt>
                <c:pt idx="347">
                  <c:v>-2.7107999999999999E-5</c:v>
                </c:pt>
                <c:pt idx="348">
                  <c:v>-2.6942300000000001E-5</c:v>
                </c:pt>
                <c:pt idx="349">
                  <c:v>-2.67766E-5</c:v>
                </c:pt>
                <c:pt idx="350">
                  <c:v>-2.66109E-5</c:v>
                </c:pt>
                <c:pt idx="351">
                  <c:v>-2.6445199999999999E-5</c:v>
                </c:pt>
                <c:pt idx="352">
                  <c:v>-2.6279500000000001E-5</c:v>
                </c:pt>
                <c:pt idx="353">
                  <c:v>-2.6113900000000001E-5</c:v>
                </c:pt>
                <c:pt idx="354">
                  <c:v>-2.59482E-5</c:v>
                </c:pt>
                <c:pt idx="355">
                  <c:v>-2.5782499999999999E-5</c:v>
                </c:pt>
                <c:pt idx="356">
                  <c:v>-2.5616799999999998E-5</c:v>
                </c:pt>
                <c:pt idx="357">
                  <c:v>-2.5451100000000001E-5</c:v>
                </c:pt>
                <c:pt idx="358">
                  <c:v>-2.52854E-5</c:v>
                </c:pt>
                <c:pt idx="359">
                  <c:v>-2.5119699999999999E-5</c:v>
                </c:pt>
                <c:pt idx="360">
                  <c:v>-2.4953999999999999E-5</c:v>
                </c:pt>
                <c:pt idx="361">
                  <c:v>-2.4788300000000001E-5</c:v>
                </c:pt>
                <c:pt idx="362">
                  <c:v>-2.46226E-5</c:v>
                </c:pt>
                <c:pt idx="363">
                  <c:v>-2.44569E-5</c:v>
                </c:pt>
                <c:pt idx="364">
                  <c:v>-2.4291199999999999E-5</c:v>
                </c:pt>
                <c:pt idx="365">
                  <c:v>-2.4125600000000002E-5</c:v>
                </c:pt>
                <c:pt idx="366">
                  <c:v>-2.3959900000000001E-5</c:v>
                </c:pt>
                <c:pt idx="367">
                  <c:v>-2.37942E-5</c:v>
                </c:pt>
                <c:pt idx="368">
                  <c:v>-2.3617499999999999E-5</c:v>
                </c:pt>
                <c:pt idx="369">
                  <c:v>-2.3432900000000001E-5</c:v>
                </c:pt>
                <c:pt idx="370">
                  <c:v>-2.3248299999999999E-5</c:v>
                </c:pt>
                <c:pt idx="371">
                  <c:v>-2.3063700000000001E-5</c:v>
                </c:pt>
                <c:pt idx="372">
                  <c:v>-2.2879199999999999E-5</c:v>
                </c:pt>
                <c:pt idx="373">
                  <c:v>-2.2694600000000001E-5</c:v>
                </c:pt>
                <c:pt idx="374">
                  <c:v>-2.251E-5</c:v>
                </c:pt>
                <c:pt idx="375">
                  <c:v>-2.2325400000000001E-5</c:v>
                </c:pt>
                <c:pt idx="376">
                  <c:v>-2.21408E-5</c:v>
                </c:pt>
                <c:pt idx="377">
                  <c:v>-2.1956299999999998E-5</c:v>
                </c:pt>
                <c:pt idx="378">
                  <c:v>-2.17717E-5</c:v>
                </c:pt>
                <c:pt idx="379">
                  <c:v>-2.1587099999999999E-5</c:v>
                </c:pt>
                <c:pt idx="380">
                  <c:v>-2.14025E-5</c:v>
                </c:pt>
                <c:pt idx="381">
                  <c:v>-2.1217899999999999E-5</c:v>
                </c:pt>
                <c:pt idx="382">
                  <c:v>-2.1033400000000001E-5</c:v>
                </c:pt>
                <c:pt idx="383">
                  <c:v>-2.0848799999999999E-5</c:v>
                </c:pt>
                <c:pt idx="384">
                  <c:v>-2.0664200000000001E-5</c:v>
                </c:pt>
                <c:pt idx="385">
                  <c:v>-2.04796E-5</c:v>
                </c:pt>
                <c:pt idx="386">
                  <c:v>-2.0295000000000001E-5</c:v>
                </c:pt>
                <c:pt idx="387">
                  <c:v>-2.01105E-5</c:v>
                </c:pt>
                <c:pt idx="388">
                  <c:v>-1.9925899999999998E-5</c:v>
                </c:pt>
                <c:pt idx="389">
                  <c:v>-1.97413E-5</c:v>
                </c:pt>
                <c:pt idx="390">
                  <c:v>-1.9556699999999999E-5</c:v>
                </c:pt>
                <c:pt idx="391">
                  <c:v>-1.93721E-5</c:v>
                </c:pt>
                <c:pt idx="392">
                  <c:v>-1.9187499999999999E-5</c:v>
                </c:pt>
                <c:pt idx="393">
                  <c:v>-1.9003000000000001E-5</c:v>
                </c:pt>
                <c:pt idx="394">
                  <c:v>-1.8818399999999999E-5</c:v>
                </c:pt>
                <c:pt idx="395">
                  <c:v>-1.8633800000000001E-5</c:v>
                </c:pt>
                <c:pt idx="396">
                  <c:v>-1.8449199999999999E-5</c:v>
                </c:pt>
                <c:pt idx="397">
                  <c:v>-1.8264600000000001E-5</c:v>
                </c:pt>
                <c:pt idx="398">
                  <c:v>-1.80801E-5</c:v>
                </c:pt>
                <c:pt idx="399">
                  <c:v>-1.7895499999999998E-5</c:v>
                </c:pt>
                <c:pt idx="400">
                  <c:v>-1.77109E-5</c:v>
                </c:pt>
                <c:pt idx="401">
                  <c:v>-1.7526299999999999E-5</c:v>
                </c:pt>
                <c:pt idx="402">
                  <c:v>-1.73417E-5</c:v>
                </c:pt>
                <c:pt idx="403">
                  <c:v>-1.7157199999999999E-5</c:v>
                </c:pt>
                <c:pt idx="404">
                  <c:v>-1.6972600000000001E-5</c:v>
                </c:pt>
                <c:pt idx="405">
                  <c:v>-1.6787999999999999E-5</c:v>
                </c:pt>
                <c:pt idx="406">
                  <c:v>-1.6603400000000001E-5</c:v>
                </c:pt>
                <c:pt idx="407">
                  <c:v>-1.6418799999999999E-5</c:v>
                </c:pt>
                <c:pt idx="408">
                  <c:v>-1.6234300000000001E-5</c:v>
                </c:pt>
                <c:pt idx="409">
                  <c:v>-1.60497E-5</c:v>
                </c:pt>
                <c:pt idx="410">
                  <c:v>-1.5865100000000002E-5</c:v>
                </c:pt>
                <c:pt idx="411">
                  <c:v>-1.56805E-5</c:v>
                </c:pt>
                <c:pt idx="412">
                  <c:v>-1.55073E-5</c:v>
                </c:pt>
                <c:pt idx="413">
                  <c:v>-1.5351800000000001E-5</c:v>
                </c:pt>
                <c:pt idx="414">
                  <c:v>-1.5196400000000001E-5</c:v>
                </c:pt>
                <c:pt idx="415">
                  <c:v>-1.5041E-5</c:v>
                </c:pt>
                <c:pt idx="416">
                  <c:v>-1.48855E-5</c:v>
                </c:pt>
                <c:pt idx="417">
                  <c:v>-1.47301E-5</c:v>
                </c:pt>
                <c:pt idx="418">
                  <c:v>-1.45747E-5</c:v>
                </c:pt>
                <c:pt idx="419">
                  <c:v>-1.4419200000000001E-5</c:v>
                </c:pt>
                <c:pt idx="420">
                  <c:v>-1.4263800000000001E-5</c:v>
                </c:pt>
                <c:pt idx="421">
                  <c:v>-1.41084E-5</c:v>
                </c:pt>
                <c:pt idx="422">
                  <c:v>-1.3953E-5</c:v>
                </c:pt>
                <c:pt idx="423">
                  <c:v>-1.37975E-5</c:v>
                </c:pt>
                <c:pt idx="424">
                  <c:v>-1.3642099999999999E-5</c:v>
                </c:pt>
                <c:pt idx="425">
                  <c:v>-1.3486700000000001E-5</c:v>
                </c:pt>
                <c:pt idx="426">
                  <c:v>-1.33312E-5</c:v>
                </c:pt>
                <c:pt idx="427">
                  <c:v>-1.31758E-5</c:v>
                </c:pt>
                <c:pt idx="428">
                  <c:v>-1.30204E-5</c:v>
                </c:pt>
                <c:pt idx="429">
                  <c:v>-1.2864899999999999E-5</c:v>
                </c:pt>
                <c:pt idx="430">
                  <c:v>-1.2709499999999999E-5</c:v>
                </c:pt>
                <c:pt idx="431">
                  <c:v>-1.2554100000000001E-5</c:v>
                </c:pt>
                <c:pt idx="432">
                  <c:v>-1.23986E-5</c:v>
                </c:pt>
                <c:pt idx="433">
                  <c:v>-1.22432E-5</c:v>
                </c:pt>
                <c:pt idx="434">
                  <c:v>-1.20878E-5</c:v>
                </c:pt>
                <c:pt idx="435">
                  <c:v>-1.1932399999999999E-5</c:v>
                </c:pt>
                <c:pt idx="436">
                  <c:v>-1.1776900000000001E-5</c:v>
                </c:pt>
                <c:pt idx="437">
                  <c:v>-1.16215E-5</c:v>
                </c:pt>
                <c:pt idx="438">
                  <c:v>-1.14661E-5</c:v>
                </c:pt>
                <c:pt idx="439">
                  <c:v>-1.13106E-5</c:v>
                </c:pt>
                <c:pt idx="440">
                  <c:v>-1.11552E-5</c:v>
                </c:pt>
                <c:pt idx="441">
                  <c:v>-1.0999799999999999E-5</c:v>
                </c:pt>
                <c:pt idx="442">
                  <c:v>-1.0844300000000001E-5</c:v>
                </c:pt>
                <c:pt idx="443">
                  <c:v>-1.06889E-5</c:v>
                </c:pt>
                <c:pt idx="444">
                  <c:v>-1.05335E-5</c:v>
                </c:pt>
                <c:pt idx="445">
                  <c:v>-1.03781E-5</c:v>
                </c:pt>
                <c:pt idx="446">
                  <c:v>-1.0222599999999999E-5</c:v>
                </c:pt>
                <c:pt idx="447">
                  <c:v>-1.0067200000000001E-5</c:v>
                </c:pt>
                <c:pt idx="448">
                  <c:v>-9.9117599999999994E-6</c:v>
                </c:pt>
                <c:pt idx="449">
                  <c:v>-9.7563300000000005E-6</c:v>
                </c:pt>
                <c:pt idx="450">
                  <c:v>-9.6008999999999998E-6</c:v>
                </c:pt>
                <c:pt idx="451">
                  <c:v>-9.4454699999999992E-6</c:v>
                </c:pt>
                <c:pt idx="452">
                  <c:v>-9.2900400000000002E-6</c:v>
                </c:pt>
                <c:pt idx="453">
                  <c:v>-9.1346000000000006E-6</c:v>
                </c:pt>
                <c:pt idx="454">
                  <c:v>-8.97917E-6</c:v>
                </c:pt>
                <c:pt idx="455">
                  <c:v>-8.8237399999999993E-6</c:v>
                </c:pt>
                <c:pt idx="456">
                  <c:v>-8.6751600000000001E-6</c:v>
                </c:pt>
                <c:pt idx="457">
                  <c:v>-8.5550000000000003E-6</c:v>
                </c:pt>
                <c:pt idx="458">
                  <c:v>-8.4348400000000004E-6</c:v>
                </c:pt>
                <c:pt idx="459">
                  <c:v>-8.3146699999999998E-6</c:v>
                </c:pt>
                <c:pt idx="460">
                  <c:v>-8.1945099999999999E-6</c:v>
                </c:pt>
                <c:pt idx="461">
                  <c:v>-8.07435E-6</c:v>
                </c:pt>
                <c:pt idx="462">
                  <c:v>-7.9541900000000002E-6</c:v>
                </c:pt>
                <c:pt idx="463">
                  <c:v>-7.8340199999999996E-6</c:v>
                </c:pt>
                <c:pt idx="464">
                  <c:v>-7.7138599999999997E-6</c:v>
                </c:pt>
                <c:pt idx="465">
                  <c:v>-7.5936999999999998E-6</c:v>
                </c:pt>
                <c:pt idx="466">
                  <c:v>-7.4735399999999999E-6</c:v>
                </c:pt>
                <c:pt idx="467">
                  <c:v>-7.3533700000000002E-6</c:v>
                </c:pt>
                <c:pt idx="468">
                  <c:v>-7.2332100000000003E-6</c:v>
                </c:pt>
                <c:pt idx="469">
                  <c:v>-7.1130499999999996E-6</c:v>
                </c:pt>
                <c:pt idx="470">
                  <c:v>-6.9928799999999999E-6</c:v>
                </c:pt>
                <c:pt idx="471">
                  <c:v>-6.87272E-6</c:v>
                </c:pt>
                <c:pt idx="472">
                  <c:v>-6.7525600000000001E-6</c:v>
                </c:pt>
                <c:pt idx="473">
                  <c:v>-6.6324000000000002E-6</c:v>
                </c:pt>
                <c:pt idx="474">
                  <c:v>-6.5122299999999997E-6</c:v>
                </c:pt>
                <c:pt idx="475">
                  <c:v>-6.3920699999999998E-6</c:v>
                </c:pt>
                <c:pt idx="476">
                  <c:v>-6.2719099999999999E-6</c:v>
                </c:pt>
                <c:pt idx="477">
                  <c:v>-6.15175E-6</c:v>
                </c:pt>
                <c:pt idx="478">
                  <c:v>-6.0315800000000003E-6</c:v>
                </c:pt>
                <c:pt idx="479">
                  <c:v>-5.9114200000000004E-6</c:v>
                </c:pt>
                <c:pt idx="480">
                  <c:v>-5.7912599999999997E-6</c:v>
                </c:pt>
                <c:pt idx="481">
                  <c:v>-5.6710999999999998E-6</c:v>
                </c:pt>
                <c:pt idx="482">
                  <c:v>-5.5509300000000001E-6</c:v>
                </c:pt>
                <c:pt idx="483">
                  <c:v>-5.4307700000000002E-6</c:v>
                </c:pt>
                <c:pt idx="484">
                  <c:v>-5.3106100000000003E-6</c:v>
                </c:pt>
                <c:pt idx="485">
                  <c:v>-5.1904500000000004E-6</c:v>
                </c:pt>
                <c:pt idx="486">
                  <c:v>-5.0702799999999998E-6</c:v>
                </c:pt>
                <c:pt idx="487">
                  <c:v>-4.95012E-6</c:v>
                </c:pt>
                <c:pt idx="488">
                  <c:v>-4.8299600000000001E-6</c:v>
                </c:pt>
                <c:pt idx="489">
                  <c:v>-4.7098000000000002E-6</c:v>
                </c:pt>
                <c:pt idx="490">
                  <c:v>-4.5896299999999996E-6</c:v>
                </c:pt>
                <c:pt idx="491">
                  <c:v>-4.4694699999999997E-6</c:v>
                </c:pt>
                <c:pt idx="492">
                  <c:v>-4.3493099999999999E-6</c:v>
                </c:pt>
                <c:pt idx="493">
                  <c:v>-4.22915E-6</c:v>
                </c:pt>
                <c:pt idx="494">
                  <c:v>-4.1089800000000003E-6</c:v>
                </c:pt>
                <c:pt idx="495">
                  <c:v>-3.9888200000000004E-6</c:v>
                </c:pt>
                <c:pt idx="496">
                  <c:v>-3.8686599999999997E-6</c:v>
                </c:pt>
                <c:pt idx="497">
                  <c:v>-3.7485000000000002E-6</c:v>
                </c:pt>
                <c:pt idx="498">
                  <c:v>-3.62833E-6</c:v>
                </c:pt>
                <c:pt idx="499">
                  <c:v>-3.5081700000000002E-6</c:v>
                </c:pt>
                <c:pt idx="500">
                  <c:v>-3.3880099999999999E-6</c:v>
                </c:pt>
                <c:pt idx="501">
                  <c:v>-3.26337E-6</c:v>
                </c:pt>
                <c:pt idx="502">
                  <c:v>-3.1387300000000001E-6</c:v>
                </c:pt>
                <c:pt idx="503">
                  <c:v>-3.0140899999999998E-6</c:v>
                </c:pt>
                <c:pt idx="504">
                  <c:v>-2.8894499999999999E-6</c:v>
                </c:pt>
                <c:pt idx="505">
                  <c:v>-2.7648000000000002E-6</c:v>
                </c:pt>
                <c:pt idx="506">
                  <c:v>-2.6401599999999999E-6</c:v>
                </c:pt>
                <c:pt idx="507">
                  <c:v>-2.51552E-6</c:v>
                </c:pt>
                <c:pt idx="508">
                  <c:v>-2.3908800000000001E-6</c:v>
                </c:pt>
                <c:pt idx="509">
                  <c:v>-2.2662399999999998E-6</c:v>
                </c:pt>
                <c:pt idx="510">
                  <c:v>-2.1416E-6</c:v>
                </c:pt>
                <c:pt idx="511">
                  <c:v>-2.0169600000000001E-6</c:v>
                </c:pt>
                <c:pt idx="512">
                  <c:v>-1.89232E-6</c:v>
                </c:pt>
                <c:pt idx="513">
                  <c:v>-1.7676799999999999E-6</c:v>
                </c:pt>
                <c:pt idx="514">
                  <c:v>-1.64304E-6</c:v>
                </c:pt>
                <c:pt idx="515">
                  <c:v>-1.5183999999999999E-6</c:v>
                </c:pt>
                <c:pt idx="516">
                  <c:v>-1.3937600000000001E-6</c:v>
                </c:pt>
                <c:pt idx="517">
                  <c:v>-1.26912E-6</c:v>
                </c:pt>
                <c:pt idx="518">
                  <c:v>-1.14447E-6</c:v>
                </c:pt>
                <c:pt idx="519">
                  <c:v>-1.0198299999999999E-6</c:v>
                </c:pt>
                <c:pt idx="520">
                  <c:v>-8.9519300000000004E-7</c:v>
                </c:pt>
                <c:pt idx="521">
                  <c:v>-7.7055200000000003E-7</c:v>
                </c:pt>
                <c:pt idx="522">
                  <c:v>-6.4591100000000002E-7</c:v>
                </c:pt>
                <c:pt idx="523">
                  <c:v>-5.2127000000000001E-7</c:v>
                </c:pt>
                <c:pt idx="524">
                  <c:v>-3.9663000000000003E-7</c:v>
                </c:pt>
                <c:pt idx="525">
                  <c:v>-2.7198900000000001E-7</c:v>
                </c:pt>
                <c:pt idx="526">
                  <c:v>-1.47348E-7</c:v>
                </c:pt>
                <c:pt idx="527">
                  <c:v>-2.27072E-8</c:v>
                </c:pt>
                <c:pt idx="528">
                  <c:v>1.01934E-7</c:v>
                </c:pt>
                <c:pt idx="529">
                  <c:v>2.26574E-7</c:v>
                </c:pt>
                <c:pt idx="530">
                  <c:v>3.5121500000000001E-7</c:v>
                </c:pt>
                <c:pt idx="531">
                  <c:v>4.7585600000000002E-7</c:v>
                </c:pt>
                <c:pt idx="532">
                  <c:v>6.0049700000000003E-7</c:v>
                </c:pt>
                <c:pt idx="533">
                  <c:v>7.2513800000000004E-7</c:v>
                </c:pt>
                <c:pt idx="534">
                  <c:v>8.4977899999999995E-7</c:v>
                </c:pt>
                <c:pt idx="535">
                  <c:v>9.7441900000000004E-7</c:v>
                </c:pt>
                <c:pt idx="536">
                  <c:v>1.0990599999999999E-6</c:v>
                </c:pt>
                <c:pt idx="537">
                  <c:v>1.2237E-6</c:v>
                </c:pt>
                <c:pt idx="538">
                  <c:v>1.3483399999999999E-6</c:v>
                </c:pt>
                <c:pt idx="539">
                  <c:v>1.47298E-6</c:v>
                </c:pt>
                <c:pt idx="540">
                  <c:v>1.5976200000000001E-6</c:v>
                </c:pt>
                <c:pt idx="541">
                  <c:v>1.72226E-6</c:v>
                </c:pt>
                <c:pt idx="542">
                  <c:v>1.8469000000000001E-6</c:v>
                </c:pt>
                <c:pt idx="543">
                  <c:v>1.9715500000000002E-6</c:v>
                </c:pt>
                <c:pt idx="544">
                  <c:v>2.0961900000000001E-6</c:v>
                </c:pt>
                <c:pt idx="545">
                  <c:v>2.25509E-6</c:v>
                </c:pt>
                <c:pt idx="546">
                  <c:v>2.4222599999999998E-6</c:v>
                </c:pt>
                <c:pt idx="547">
                  <c:v>2.5894199999999998E-6</c:v>
                </c:pt>
                <c:pt idx="548">
                  <c:v>2.7565900000000001E-6</c:v>
                </c:pt>
                <c:pt idx="549">
                  <c:v>2.9237500000000002E-6</c:v>
                </c:pt>
                <c:pt idx="550">
                  <c:v>3.09092E-6</c:v>
                </c:pt>
                <c:pt idx="551">
                  <c:v>3.2580800000000001E-6</c:v>
                </c:pt>
                <c:pt idx="552">
                  <c:v>3.4252400000000001E-6</c:v>
                </c:pt>
                <c:pt idx="553">
                  <c:v>3.59241E-6</c:v>
                </c:pt>
                <c:pt idx="554">
                  <c:v>3.75957E-6</c:v>
                </c:pt>
                <c:pt idx="555">
                  <c:v>3.9267400000000003E-6</c:v>
                </c:pt>
                <c:pt idx="556">
                  <c:v>4.0938999999999999E-6</c:v>
                </c:pt>
                <c:pt idx="557">
                  <c:v>4.2610700000000002E-6</c:v>
                </c:pt>
                <c:pt idx="558">
                  <c:v>4.4282299999999998E-6</c:v>
                </c:pt>
                <c:pt idx="559">
                  <c:v>4.5954000000000001E-6</c:v>
                </c:pt>
                <c:pt idx="560">
                  <c:v>4.7625599999999997E-6</c:v>
                </c:pt>
                <c:pt idx="561">
                  <c:v>4.9297200000000001E-6</c:v>
                </c:pt>
                <c:pt idx="562">
                  <c:v>5.0968899999999996E-6</c:v>
                </c:pt>
                <c:pt idx="563">
                  <c:v>5.26405E-6</c:v>
                </c:pt>
                <c:pt idx="564">
                  <c:v>5.4312200000000003E-6</c:v>
                </c:pt>
                <c:pt idx="565">
                  <c:v>5.5983799999999999E-6</c:v>
                </c:pt>
                <c:pt idx="566">
                  <c:v>5.7655500000000002E-6</c:v>
                </c:pt>
                <c:pt idx="567">
                  <c:v>5.9327099999999998E-6</c:v>
                </c:pt>
                <c:pt idx="568">
                  <c:v>6.0998700000000003E-6</c:v>
                </c:pt>
                <c:pt idx="569">
                  <c:v>6.2670399999999997E-6</c:v>
                </c:pt>
                <c:pt idx="570">
                  <c:v>6.4342000000000002E-6</c:v>
                </c:pt>
                <c:pt idx="571">
                  <c:v>6.6013699999999996E-6</c:v>
                </c:pt>
                <c:pt idx="572">
                  <c:v>6.7685300000000001E-6</c:v>
                </c:pt>
                <c:pt idx="573">
                  <c:v>6.9357000000000004E-6</c:v>
                </c:pt>
                <c:pt idx="574">
                  <c:v>7.10286E-6</c:v>
                </c:pt>
                <c:pt idx="575">
                  <c:v>7.2700300000000003E-6</c:v>
                </c:pt>
                <c:pt idx="576">
                  <c:v>7.4371899999999999E-6</c:v>
                </c:pt>
                <c:pt idx="577">
                  <c:v>7.6043500000000003E-6</c:v>
                </c:pt>
                <c:pt idx="578">
                  <c:v>7.7715199999999998E-6</c:v>
                </c:pt>
                <c:pt idx="579">
                  <c:v>7.9386799999999994E-6</c:v>
                </c:pt>
                <c:pt idx="580">
                  <c:v>8.1058499999999996E-6</c:v>
                </c:pt>
                <c:pt idx="581">
                  <c:v>8.2730099999999992E-6</c:v>
                </c:pt>
                <c:pt idx="582">
                  <c:v>8.4401799999999995E-6</c:v>
                </c:pt>
                <c:pt idx="583">
                  <c:v>8.6073400000000008E-6</c:v>
                </c:pt>
                <c:pt idx="584">
                  <c:v>8.7745000000000004E-6</c:v>
                </c:pt>
                <c:pt idx="585">
                  <c:v>8.9416700000000007E-6</c:v>
                </c:pt>
                <c:pt idx="586">
                  <c:v>9.1088300000000003E-6</c:v>
                </c:pt>
                <c:pt idx="587">
                  <c:v>9.2760000000000006E-6</c:v>
                </c:pt>
                <c:pt idx="588">
                  <c:v>9.4431600000000002E-6</c:v>
                </c:pt>
                <c:pt idx="589">
                  <c:v>9.6343700000000001E-6</c:v>
                </c:pt>
                <c:pt idx="590">
                  <c:v>9.8408500000000008E-6</c:v>
                </c:pt>
                <c:pt idx="591">
                  <c:v>1.00473E-5</c:v>
                </c:pt>
                <c:pt idx="592">
                  <c:v>1.02538E-5</c:v>
                </c:pt>
                <c:pt idx="593">
                  <c:v>1.04603E-5</c:v>
                </c:pt>
                <c:pt idx="594">
                  <c:v>1.0666700000000001E-5</c:v>
                </c:pt>
                <c:pt idx="595">
                  <c:v>1.08732E-5</c:v>
                </c:pt>
                <c:pt idx="596">
                  <c:v>1.10797E-5</c:v>
                </c:pt>
                <c:pt idx="597">
                  <c:v>1.12862E-5</c:v>
                </c:pt>
                <c:pt idx="598">
                  <c:v>1.1492600000000001E-5</c:v>
                </c:pt>
                <c:pt idx="599">
                  <c:v>1.16991E-5</c:v>
                </c:pt>
                <c:pt idx="600">
                  <c:v>1.19056E-5</c:v>
                </c:pt>
                <c:pt idx="601">
                  <c:v>1.21121E-5</c:v>
                </c:pt>
                <c:pt idx="602">
                  <c:v>1.2318500000000001E-5</c:v>
                </c:pt>
                <c:pt idx="603">
                  <c:v>1.2525E-5</c:v>
                </c:pt>
                <c:pt idx="604">
                  <c:v>1.27315E-5</c:v>
                </c:pt>
                <c:pt idx="605">
                  <c:v>1.2938E-5</c:v>
                </c:pt>
                <c:pt idx="606">
                  <c:v>1.3144400000000001E-5</c:v>
                </c:pt>
                <c:pt idx="607">
                  <c:v>1.33509E-5</c:v>
                </c:pt>
                <c:pt idx="608">
                  <c:v>1.35574E-5</c:v>
                </c:pt>
                <c:pt idx="609">
                  <c:v>1.37639E-5</c:v>
                </c:pt>
                <c:pt idx="610">
                  <c:v>1.3970300000000001E-5</c:v>
                </c:pt>
                <c:pt idx="611">
                  <c:v>1.41768E-5</c:v>
                </c:pt>
                <c:pt idx="612">
                  <c:v>1.43833E-5</c:v>
                </c:pt>
                <c:pt idx="613">
                  <c:v>1.45898E-5</c:v>
                </c:pt>
                <c:pt idx="614">
                  <c:v>1.4796200000000001E-5</c:v>
                </c:pt>
                <c:pt idx="615">
                  <c:v>1.50027E-5</c:v>
                </c:pt>
                <c:pt idx="616">
                  <c:v>1.52092E-5</c:v>
                </c:pt>
                <c:pt idx="617">
                  <c:v>1.5415699999999999E-5</c:v>
                </c:pt>
                <c:pt idx="618">
                  <c:v>1.5622100000000001E-5</c:v>
                </c:pt>
                <c:pt idx="619">
                  <c:v>1.58286E-5</c:v>
                </c:pt>
                <c:pt idx="620">
                  <c:v>1.6035099999999998E-5</c:v>
                </c:pt>
                <c:pt idx="621">
                  <c:v>1.62416E-5</c:v>
                </c:pt>
                <c:pt idx="622">
                  <c:v>1.6447999999999999E-5</c:v>
                </c:pt>
                <c:pt idx="623">
                  <c:v>1.6654500000000001E-5</c:v>
                </c:pt>
                <c:pt idx="624">
                  <c:v>1.6861E-5</c:v>
                </c:pt>
                <c:pt idx="625">
                  <c:v>1.7067499999999999E-5</c:v>
                </c:pt>
                <c:pt idx="626">
                  <c:v>1.7273900000000001E-5</c:v>
                </c:pt>
                <c:pt idx="627">
                  <c:v>1.74804E-5</c:v>
                </c:pt>
                <c:pt idx="628">
                  <c:v>1.7686899999999998E-5</c:v>
                </c:pt>
                <c:pt idx="629">
                  <c:v>1.78934E-5</c:v>
                </c:pt>
                <c:pt idx="630">
                  <c:v>1.8099799999999999E-5</c:v>
                </c:pt>
                <c:pt idx="631">
                  <c:v>1.8306300000000001E-5</c:v>
                </c:pt>
                <c:pt idx="632">
                  <c:v>1.85128E-5</c:v>
                </c:pt>
                <c:pt idx="633">
                  <c:v>1.8717899999999999E-5</c:v>
                </c:pt>
                <c:pt idx="634">
                  <c:v>1.89209E-5</c:v>
                </c:pt>
                <c:pt idx="635">
                  <c:v>1.9123999999999999E-5</c:v>
                </c:pt>
                <c:pt idx="636">
                  <c:v>1.93271E-5</c:v>
                </c:pt>
                <c:pt idx="637">
                  <c:v>1.9530200000000001E-5</c:v>
                </c:pt>
                <c:pt idx="638">
                  <c:v>1.9733199999999999E-5</c:v>
                </c:pt>
                <c:pt idx="639">
                  <c:v>1.9936300000000001E-5</c:v>
                </c:pt>
                <c:pt idx="640">
                  <c:v>2.0139399999999999E-5</c:v>
                </c:pt>
                <c:pt idx="641">
                  <c:v>2.03425E-5</c:v>
                </c:pt>
                <c:pt idx="642">
                  <c:v>2.0545599999999999E-5</c:v>
                </c:pt>
                <c:pt idx="643">
                  <c:v>2.07486E-5</c:v>
                </c:pt>
                <c:pt idx="644">
                  <c:v>2.0951700000000001E-5</c:v>
                </c:pt>
                <c:pt idx="645">
                  <c:v>2.1154799999999999E-5</c:v>
                </c:pt>
                <c:pt idx="646">
                  <c:v>2.1357900000000001E-5</c:v>
                </c:pt>
                <c:pt idx="647">
                  <c:v>2.1560899999999999E-5</c:v>
                </c:pt>
                <c:pt idx="648">
                  <c:v>2.1764E-5</c:v>
                </c:pt>
                <c:pt idx="649">
                  <c:v>2.1967099999999998E-5</c:v>
                </c:pt>
                <c:pt idx="650">
                  <c:v>2.21702E-5</c:v>
                </c:pt>
                <c:pt idx="651">
                  <c:v>2.2373300000000001E-5</c:v>
                </c:pt>
                <c:pt idx="652">
                  <c:v>2.2576299999999999E-5</c:v>
                </c:pt>
                <c:pt idx="653">
                  <c:v>2.2779400000000001E-5</c:v>
                </c:pt>
                <c:pt idx="654">
                  <c:v>2.2982499999999999E-5</c:v>
                </c:pt>
                <c:pt idx="655">
                  <c:v>2.31856E-5</c:v>
                </c:pt>
                <c:pt idx="656">
                  <c:v>2.3388600000000002E-5</c:v>
                </c:pt>
                <c:pt idx="657">
                  <c:v>2.35917E-5</c:v>
                </c:pt>
                <c:pt idx="658">
                  <c:v>2.3794800000000001E-5</c:v>
                </c:pt>
                <c:pt idx="659">
                  <c:v>2.3997899999999999E-5</c:v>
                </c:pt>
                <c:pt idx="660">
                  <c:v>2.4201000000000001E-5</c:v>
                </c:pt>
                <c:pt idx="661">
                  <c:v>2.4403999999999999E-5</c:v>
                </c:pt>
                <c:pt idx="662">
                  <c:v>2.46071E-5</c:v>
                </c:pt>
                <c:pt idx="663">
                  <c:v>2.4810199999999998E-5</c:v>
                </c:pt>
                <c:pt idx="664">
                  <c:v>2.50133E-5</c:v>
                </c:pt>
                <c:pt idx="665">
                  <c:v>2.5216300000000001E-5</c:v>
                </c:pt>
                <c:pt idx="666">
                  <c:v>2.5419399999999999E-5</c:v>
                </c:pt>
                <c:pt idx="667">
                  <c:v>2.5622500000000001E-5</c:v>
                </c:pt>
                <c:pt idx="668">
                  <c:v>2.5825599999999999E-5</c:v>
                </c:pt>
                <c:pt idx="669">
                  <c:v>2.60287E-5</c:v>
                </c:pt>
                <c:pt idx="670">
                  <c:v>2.6231700000000002E-5</c:v>
                </c:pt>
                <c:pt idx="671">
                  <c:v>2.64348E-5</c:v>
                </c:pt>
                <c:pt idx="672">
                  <c:v>2.6637900000000001E-5</c:v>
                </c:pt>
                <c:pt idx="673">
                  <c:v>2.6840999999999999E-5</c:v>
                </c:pt>
                <c:pt idx="674">
                  <c:v>2.7044000000000001E-5</c:v>
                </c:pt>
                <c:pt idx="675">
                  <c:v>2.7247099999999999E-5</c:v>
                </c:pt>
                <c:pt idx="676">
                  <c:v>2.74502E-5</c:v>
                </c:pt>
                <c:pt idx="677">
                  <c:v>2.7639300000000001E-5</c:v>
                </c:pt>
                <c:pt idx="678">
                  <c:v>2.7779800000000001E-5</c:v>
                </c:pt>
                <c:pt idx="679">
                  <c:v>2.7920300000000001E-5</c:v>
                </c:pt>
                <c:pt idx="680">
                  <c:v>2.8060800000000001E-5</c:v>
                </c:pt>
                <c:pt idx="681">
                  <c:v>2.8201300000000001E-5</c:v>
                </c:pt>
                <c:pt idx="682">
                  <c:v>2.83419E-5</c:v>
                </c:pt>
                <c:pt idx="683">
                  <c:v>2.84824E-5</c:v>
                </c:pt>
                <c:pt idx="684">
                  <c:v>2.86229E-5</c:v>
                </c:pt>
                <c:pt idx="685">
                  <c:v>2.87634E-5</c:v>
                </c:pt>
                <c:pt idx="686">
                  <c:v>2.89039E-5</c:v>
                </c:pt>
                <c:pt idx="687">
                  <c:v>2.9044399999999999E-5</c:v>
                </c:pt>
                <c:pt idx="688">
                  <c:v>2.9184899999999999E-5</c:v>
                </c:pt>
                <c:pt idx="689">
                  <c:v>2.9325399999999999E-5</c:v>
                </c:pt>
                <c:pt idx="690">
                  <c:v>2.9465899999999999E-5</c:v>
                </c:pt>
                <c:pt idx="691">
                  <c:v>2.9606400000000002E-5</c:v>
                </c:pt>
                <c:pt idx="692">
                  <c:v>2.9747000000000002E-5</c:v>
                </c:pt>
                <c:pt idx="693">
                  <c:v>2.9887500000000001E-5</c:v>
                </c:pt>
                <c:pt idx="694">
                  <c:v>3.0028000000000001E-5</c:v>
                </c:pt>
                <c:pt idx="695">
                  <c:v>3.0168500000000001E-5</c:v>
                </c:pt>
                <c:pt idx="696">
                  <c:v>3.0309000000000001E-5</c:v>
                </c:pt>
                <c:pt idx="697">
                  <c:v>3.04495E-5</c:v>
                </c:pt>
                <c:pt idx="698">
                  <c:v>3.0589999999999997E-5</c:v>
                </c:pt>
                <c:pt idx="699">
                  <c:v>3.07305E-5</c:v>
                </c:pt>
                <c:pt idx="700">
                  <c:v>3.0871000000000003E-5</c:v>
                </c:pt>
                <c:pt idx="701">
                  <c:v>3.10116E-5</c:v>
                </c:pt>
                <c:pt idx="702">
                  <c:v>3.1152100000000003E-5</c:v>
                </c:pt>
                <c:pt idx="703">
                  <c:v>3.1292599999999999E-5</c:v>
                </c:pt>
                <c:pt idx="704">
                  <c:v>3.1433100000000002E-5</c:v>
                </c:pt>
                <c:pt idx="705">
                  <c:v>3.1573599999999999E-5</c:v>
                </c:pt>
                <c:pt idx="706">
                  <c:v>3.1714100000000002E-5</c:v>
                </c:pt>
                <c:pt idx="707">
                  <c:v>3.1854599999999998E-5</c:v>
                </c:pt>
                <c:pt idx="708">
                  <c:v>3.1995100000000001E-5</c:v>
                </c:pt>
                <c:pt idx="709">
                  <c:v>3.2135599999999998E-5</c:v>
                </c:pt>
                <c:pt idx="710">
                  <c:v>3.2276100000000001E-5</c:v>
                </c:pt>
                <c:pt idx="711">
                  <c:v>3.2416699999999997E-5</c:v>
                </c:pt>
                <c:pt idx="712">
                  <c:v>3.2557200000000001E-5</c:v>
                </c:pt>
                <c:pt idx="713">
                  <c:v>3.2697699999999997E-5</c:v>
                </c:pt>
                <c:pt idx="714">
                  <c:v>3.28382E-5</c:v>
                </c:pt>
                <c:pt idx="715">
                  <c:v>3.2978700000000003E-5</c:v>
                </c:pt>
                <c:pt idx="716">
                  <c:v>3.31192E-5</c:v>
                </c:pt>
                <c:pt idx="717">
                  <c:v>3.3259700000000003E-5</c:v>
                </c:pt>
                <c:pt idx="718">
                  <c:v>3.3400199999999999E-5</c:v>
                </c:pt>
                <c:pt idx="719">
                  <c:v>3.3540700000000002E-5</c:v>
                </c:pt>
                <c:pt idx="720">
                  <c:v>3.3665999999999999E-5</c:v>
                </c:pt>
                <c:pt idx="721">
                  <c:v>3.37033E-5</c:v>
                </c:pt>
                <c:pt idx="722">
                  <c:v>3.37406E-5</c:v>
                </c:pt>
                <c:pt idx="723">
                  <c:v>3.3778000000000001E-5</c:v>
                </c:pt>
                <c:pt idx="724">
                  <c:v>3.3815300000000001E-5</c:v>
                </c:pt>
                <c:pt idx="725">
                  <c:v>3.3852600000000002E-5</c:v>
                </c:pt>
                <c:pt idx="726">
                  <c:v>3.3889900000000002E-5</c:v>
                </c:pt>
                <c:pt idx="727">
                  <c:v>3.3927200000000003E-5</c:v>
                </c:pt>
                <c:pt idx="728">
                  <c:v>3.3964500000000003E-5</c:v>
                </c:pt>
                <c:pt idx="729">
                  <c:v>3.4001899999999997E-5</c:v>
                </c:pt>
                <c:pt idx="730">
                  <c:v>3.4039199999999998E-5</c:v>
                </c:pt>
                <c:pt idx="731">
                  <c:v>3.4076499999999998E-5</c:v>
                </c:pt>
                <c:pt idx="732">
                  <c:v>3.4113799999999999E-5</c:v>
                </c:pt>
                <c:pt idx="733">
                  <c:v>3.4151099999999999E-5</c:v>
                </c:pt>
                <c:pt idx="734">
                  <c:v>3.41885E-5</c:v>
                </c:pt>
                <c:pt idx="735">
                  <c:v>3.42258E-5</c:v>
                </c:pt>
                <c:pt idx="736">
                  <c:v>3.4263100000000001E-5</c:v>
                </c:pt>
                <c:pt idx="737">
                  <c:v>3.4300400000000001E-5</c:v>
                </c:pt>
                <c:pt idx="738">
                  <c:v>3.4337700000000002E-5</c:v>
                </c:pt>
                <c:pt idx="739">
                  <c:v>3.4375100000000002E-5</c:v>
                </c:pt>
                <c:pt idx="740">
                  <c:v>3.4412400000000003E-5</c:v>
                </c:pt>
                <c:pt idx="741">
                  <c:v>3.4449700000000003E-5</c:v>
                </c:pt>
                <c:pt idx="742">
                  <c:v>3.4486999999999997E-5</c:v>
                </c:pt>
                <c:pt idx="743">
                  <c:v>3.4524299999999997E-5</c:v>
                </c:pt>
                <c:pt idx="744">
                  <c:v>3.4561699999999998E-5</c:v>
                </c:pt>
                <c:pt idx="745">
                  <c:v>3.4598999999999999E-5</c:v>
                </c:pt>
                <c:pt idx="746">
                  <c:v>3.4636299999999999E-5</c:v>
                </c:pt>
                <c:pt idx="747">
                  <c:v>3.46736E-5</c:v>
                </c:pt>
                <c:pt idx="748">
                  <c:v>3.47109E-5</c:v>
                </c:pt>
                <c:pt idx="749">
                  <c:v>3.47482E-5</c:v>
                </c:pt>
                <c:pt idx="750">
                  <c:v>3.4785600000000001E-5</c:v>
                </c:pt>
                <c:pt idx="751">
                  <c:v>3.4822900000000002E-5</c:v>
                </c:pt>
                <c:pt idx="752">
                  <c:v>3.4860200000000002E-5</c:v>
                </c:pt>
                <c:pt idx="753">
                  <c:v>3.4897500000000003E-5</c:v>
                </c:pt>
                <c:pt idx="754">
                  <c:v>3.4934800000000003E-5</c:v>
                </c:pt>
                <c:pt idx="755">
                  <c:v>3.4972199999999997E-5</c:v>
                </c:pt>
                <c:pt idx="756">
                  <c:v>3.5009499999999997E-5</c:v>
                </c:pt>
                <c:pt idx="757">
                  <c:v>3.5046799999999998E-5</c:v>
                </c:pt>
                <c:pt idx="758">
                  <c:v>3.5084099999999998E-5</c:v>
                </c:pt>
                <c:pt idx="759">
                  <c:v>3.50045E-5</c:v>
                </c:pt>
                <c:pt idx="760">
                  <c:v>3.4923399999999998E-5</c:v>
                </c:pt>
                <c:pt idx="761">
                  <c:v>3.4842200000000003E-5</c:v>
                </c:pt>
                <c:pt idx="762">
                  <c:v>3.4761000000000001E-5</c:v>
                </c:pt>
                <c:pt idx="763">
                  <c:v>3.46798E-5</c:v>
                </c:pt>
                <c:pt idx="764">
                  <c:v>3.4598699999999998E-5</c:v>
                </c:pt>
                <c:pt idx="765">
                  <c:v>3.4517500000000003E-5</c:v>
                </c:pt>
                <c:pt idx="766">
                  <c:v>3.4436300000000001E-5</c:v>
                </c:pt>
                <c:pt idx="767">
                  <c:v>3.4355099999999999E-5</c:v>
                </c:pt>
                <c:pt idx="768">
                  <c:v>3.4273999999999997E-5</c:v>
                </c:pt>
                <c:pt idx="769">
                  <c:v>3.4192800000000002E-5</c:v>
                </c:pt>
                <c:pt idx="770">
                  <c:v>3.41116E-5</c:v>
                </c:pt>
                <c:pt idx="771">
                  <c:v>3.4030399999999999E-5</c:v>
                </c:pt>
                <c:pt idx="772">
                  <c:v>3.3949199999999997E-5</c:v>
                </c:pt>
                <c:pt idx="773">
                  <c:v>3.3868100000000002E-5</c:v>
                </c:pt>
                <c:pt idx="774">
                  <c:v>3.37869E-5</c:v>
                </c:pt>
                <c:pt idx="775">
                  <c:v>3.3705699999999998E-5</c:v>
                </c:pt>
                <c:pt idx="776">
                  <c:v>3.3624500000000003E-5</c:v>
                </c:pt>
                <c:pt idx="777">
                  <c:v>3.3543400000000001E-5</c:v>
                </c:pt>
                <c:pt idx="778">
                  <c:v>3.34622E-5</c:v>
                </c:pt>
                <c:pt idx="779">
                  <c:v>3.3380999999999998E-5</c:v>
                </c:pt>
                <c:pt idx="780">
                  <c:v>3.3299800000000003E-5</c:v>
                </c:pt>
                <c:pt idx="781">
                  <c:v>3.3218700000000001E-5</c:v>
                </c:pt>
                <c:pt idx="782">
                  <c:v>3.3137499999999999E-5</c:v>
                </c:pt>
                <c:pt idx="783">
                  <c:v>3.3056299999999997E-5</c:v>
                </c:pt>
                <c:pt idx="784">
                  <c:v>3.2975100000000002E-5</c:v>
                </c:pt>
                <c:pt idx="785">
                  <c:v>3.28939E-5</c:v>
                </c:pt>
                <c:pt idx="786">
                  <c:v>3.2812799999999999E-5</c:v>
                </c:pt>
                <c:pt idx="787">
                  <c:v>3.2731599999999997E-5</c:v>
                </c:pt>
                <c:pt idx="788">
                  <c:v>3.2650400000000002E-5</c:v>
                </c:pt>
                <c:pt idx="789">
                  <c:v>3.25692E-5</c:v>
                </c:pt>
                <c:pt idx="790">
                  <c:v>3.2488099999999998E-5</c:v>
                </c:pt>
                <c:pt idx="791">
                  <c:v>3.2406900000000003E-5</c:v>
                </c:pt>
                <c:pt idx="792">
                  <c:v>3.2308999999999998E-5</c:v>
                </c:pt>
                <c:pt idx="793">
                  <c:v>3.2134100000000001E-5</c:v>
                </c:pt>
                <c:pt idx="794">
                  <c:v>3.1959199999999997E-5</c:v>
                </c:pt>
                <c:pt idx="795">
                  <c:v>3.17844E-5</c:v>
                </c:pt>
                <c:pt idx="796">
                  <c:v>3.1609500000000003E-5</c:v>
                </c:pt>
                <c:pt idx="797">
                  <c:v>3.1434599999999999E-5</c:v>
                </c:pt>
                <c:pt idx="798">
                  <c:v>3.1259700000000002E-5</c:v>
                </c:pt>
                <c:pt idx="799">
                  <c:v>3.1084899999999998E-5</c:v>
                </c:pt>
                <c:pt idx="800">
                  <c:v>3.0910000000000001E-5</c:v>
                </c:pt>
                <c:pt idx="801">
                  <c:v>3.0735100000000003E-5</c:v>
                </c:pt>
                <c:pt idx="802">
                  <c:v>3.0560299999999999E-5</c:v>
                </c:pt>
                <c:pt idx="803">
                  <c:v>3.0385399999999999E-5</c:v>
                </c:pt>
                <c:pt idx="804">
                  <c:v>3.0210500000000002E-5</c:v>
                </c:pt>
                <c:pt idx="805">
                  <c:v>3.0035600000000001E-5</c:v>
                </c:pt>
                <c:pt idx="806">
                  <c:v>2.98608E-5</c:v>
                </c:pt>
                <c:pt idx="807">
                  <c:v>2.96859E-5</c:v>
                </c:pt>
                <c:pt idx="808">
                  <c:v>2.9510999999999999E-5</c:v>
                </c:pt>
                <c:pt idx="809">
                  <c:v>2.9336099999999999E-5</c:v>
                </c:pt>
                <c:pt idx="810">
                  <c:v>2.9161300000000001E-5</c:v>
                </c:pt>
                <c:pt idx="811">
                  <c:v>2.8986400000000001E-5</c:v>
                </c:pt>
                <c:pt idx="812">
                  <c:v>2.88115E-5</c:v>
                </c:pt>
                <c:pt idx="813">
                  <c:v>2.86367E-5</c:v>
                </c:pt>
                <c:pt idx="814">
                  <c:v>2.8461799999999999E-5</c:v>
                </c:pt>
                <c:pt idx="815">
                  <c:v>2.8286899999999998E-5</c:v>
                </c:pt>
                <c:pt idx="816">
                  <c:v>2.8112000000000001E-5</c:v>
                </c:pt>
                <c:pt idx="817">
                  <c:v>2.7937200000000001E-5</c:v>
                </c:pt>
                <c:pt idx="818">
                  <c:v>2.77623E-5</c:v>
                </c:pt>
                <c:pt idx="819">
                  <c:v>2.7587399999999999E-5</c:v>
                </c:pt>
                <c:pt idx="820">
                  <c:v>2.7412499999999999E-5</c:v>
                </c:pt>
                <c:pt idx="821">
                  <c:v>2.7237699999999998E-5</c:v>
                </c:pt>
                <c:pt idx="822">
                  <c:v>2.7050799999999999E-5</c:v>
                </c:pt>
                <c:pt idx="823">
                  <c:v>2.6823300000000001E-5</c:v>
                </c:pt>
                <c:pt idx="824">
                  <c:v>2.65957E-5</c:v>
                </c:pt>
                <c:pt idx="825">
                  <c:v>2.6368199999999999E-5</c:v>
                </c:pt>
                <c:pt idx="826">
                  <c:v>2.6140599999999998E-5</c:v>
                </c:pt>
                <c:pt idx="827">
                  <c:v>2.5913100000000001E-5</c:v>
                </c:pt>
                <c:pt idx="828">
                  <c:v>2.56855E-5</c:v>
                </c:pt>
                <c:pt idx="829">
                  <c:v>2.5457999999999999E-5</c:v>
                </c:pt>
                <c:pt idx="830">
                  <c:v>2.5230400000000002E-5</c:v>
                </c:pt>
                <c:pt idx="831">
                  <c:v>2.5002900000000001E-5</c:v>
                </c:pt>
                <c:pt idx="832">
                  <c:v>2.47753E-5</c:v>
                </c:pt>
                <c:pt idx="833">
                  <c:v>2.4547799999999999E-5</c:v>
                </c:pt>
                <c:pt idx="834">
                  <c:v>2.4320200000000001E-5</c:v>
                </c:pt>
                <c:pt idx="835">
                  <c:v>2.4092700000000001E-5</c:v>
                </c:pt>
                <c:pt idx="836">
                  <c:v>2.38651E-5</c:v>
                </c:pt>
                <c:pt idx="837">
                  <c:v>2.3637599999999999E-5</c:v>
                </c:pt>
                <c:pt idx="838">
                  <c:v>2.3410000000000001E-5</c:v>
                </c:pt>
                <c:pt idx="839">
                  <c:v>2.31825E-5</c:v>
                </c:pt>
                <c:pt idx="840">
                  <c:v>2.2954899999999999E-5</c:v>
                </c:pt>
                <c:pt idx="841">
                  <c:v>2.2727399999999999E-5</c:v>
                </c:pt>
                <c:pt idx="842">
                  <c:v>2.2499800000000001E-5</c:v>
                </c:pt>
                <c:pt idx="843">
                  <c:v>2.22723E-5</c:v>
                </c:pt>
                <c:pt idx="844">
                  <c:v>2.2044699999999999E-5</c:v>
                </c:pt>
                <c:pt idx="845">
                  <c:v>2.1817199999999998E-5</c:v>
                </c:pt>
                <c:pt idx="846">
                  <c:v>2.1589600000000001E-5</c:v>
                </c:pt>
                <c:pt idx="847">
                  <c:v>2.13621E-5</c:v>
                </c:pt>
                <c:pt idx="848">
                  <c:v>2.1134499999999999E-5</c:v>
                </c:pt>
                <c:pt idx="849">
                  <c:v>2.0897300000000001E-5</c:v>
                </c:pt>
                <c:pt idx="850">
                  <c:v>2.06558E-5</c:v>
                </c:pt>
                <c:pt idx="851">
                  <c:v>2.0414399999999999E-5</c:v>
                </c:pt>
                <c:pt idx="852">
                  <c:v>2.0172900000000001E-5</c:v>
                </c:pt>
                <c:pt idx="853">
                  <c:v>1.99314E-5</c:v>
                </c:pt>
                <c:pt idx="854">
                  <c:v>1.969E-5</c:v>
                </c:pt>
                <c:pt idx="855">
                  <c:v>1.9448499999999999E-5</c:v>
                </c:pt>
                <c:pt idx="856">
                  <c:v>1.9207000000000001E-5</c:v>
                </c:pt>
                <c:pt idx="857">
                  <c:v>1.89655E-5</c:v>
                </c:pt>
                <c:pt idx="858">
                  <c:v>1.8724099999999999E-5</c:v>
                </c:pt>
                <c:pt idx="859">
                  <c:v>1.8482600000000002E-5</c:v>
                </c:pt>
                <c:pt idx="860">
                  <c:v>1.8241100000000001E-5</c:v>
                </c:pt>
                <c:pt idx="861">
                  <c:v>1.79997E-5</c:v>
                </c:pt>
                <c:pt idx="862">
                  <c:v>1.7758199999999999E-5</c:v>
                </c:pt>
                <c:pt idx="863">
                  <c:v>1.7516700000000001E-5</c:v>
                </c:pt>
                <c:pt idx="864">
                  <c:v>1.72752E-5</c:v>
                </c:pt>
                <c:pt idx="865">
                  <c:v>1.7033799999999999E-5</c:v>
                </c:pt>
                <c:pt idx="866">
                  <c:v>1.6792299999999998E-5</c:v>
                </c:pt>
                <c:pt idx="867">
                  <c:v>1.6550800000000001E-5</c:v>
                </c:pt>
                <c:pt idx="868">
                  <c:v>1.63094E-5</c:v>
                </c:pt>
                <c:pt idx="869">
                  <c:v>1.6067899999999999E-5</c:v>
                </c:pt>
                <c:pt idx="870">
                  <c:v>1.5826400000000001E-5</c:v>
                </c:pt>
                <c:pt idx="871">
                  <c:v>1.55849E-5</c:v>
                </c:pt>
                <c:pt idx="872">
                  <c:v>1.5347200000000001E-5</c:v>
                </c:pt>
                <c:pt idx="873">
                  <c:v>1.51257E-5</c:v>
                </c:pt>
                <c:pt idx="874">
                  <c:v>1.49042E-5</c:v>
                </c:pt>
                <c:pt idx="875">
                  <c:v>1.4682699999999999E-5</c:v>
                </c:pt>
                <c:pt idx="876">
                  <c:v>1.44612E-5</c:v>
                </c:pt>
                <c:pt idx="877">
                  <c:v>1.42398E-5</c:v>
                </c:pt>
                <c:pt idx="878">
                  <c:v>1.4018299999999999E-5</c:v>
                </c:pt>
                <c:pt idx="879">
                  <c:v>1.37968E-5</c:v>
                </c:pt>
                <c:pt idx="880">
                  <c:v>1.35753E-5</c:v>
                </c:pt>
                <c:pt idx="881">
                  <c:v>1.3353800000000001E-5</c:v>
                </c:pt>
                <c:pt idx="882">
                  <c:v>1.31323E-5</c:v>
                </c:pt>
                <c:pt idx="883">
                  <c:v>1.29109E-5</c:v>
                </c:pt>
                <c:pt idx="884">
                  <c:v>1.2689399999999999E-5</c:v>
                </c:pt>
                <c:pt idx="885">
                  <c:v>1.24679E-5</c:v>
                </c:pt>
                <c:pt idx="886">
                  <c:v>1.22464E-5</c:v>
                </c:pt>
                <c:pt idx="887">
                  <c:v>1.2024900000000001E-5</c:v>
                </c:pt>
                <c:pt idx="888">
                  <c:v>1.18034E-5</c:v>
                </c:pt>
                <c:pt idx="889">
                  <c:v>1.15819E-5</c:v>
                </c:pt>
                <c:pt idx="890">
                  <c:v>1.1360500000000001E-5</c:v>
                </c:pt>
                <c:pt idx="891">
                  <c:v>1.1139E-5</c:v>
                </c:pt>
                <c:pt idx="892">
                  <c:v>1.09175E-5</c:v>
                </c:pt>
                <c:pt idx="893">
                  <c:v>1.0708499999999999E-5</c:v>
                </c:pt>
                <c:pt idx="894">
                  <c:v>1.05218E-5</c:v>
                </c:pt>
                <c:pt idx="895">
                  <c:v>1.03351E-5</c:v>
                </c:pt>
                <c:pt idx="896">
                  <c:v>1.0148399999999999E-5</c:v>
                </c:pt>
                <c:pt idx="897">
                  <c:v>9.9617199999999996E-6</c:v>
                </c:pt>
                <c:pt idx="898">
                  <c:v>9.7750099999999994E-6</c:v>
                </c:pt>
                <c:pt idx="899">
                  <c:v>9.58831E-6</c:v>
                </c:pt>
                <c:pt idx="900">
                  <c:v>9.4016100000000006E-6</c:v>
                </c:pt>
                <c:pt idx="901">
                  <c:v>9.2149099999999995E-6</c:v>
                </c:pt>
                <c:pt idx="902">
                  <c:v>9.0282100000000001E-6</c:v>
                </c:pt>
                <c:pt idx="903">
                  <c:v>8.8415E-6</c:v>
                </c:pt>
                <c:pt idx="904">
                  <c:v>8.6548000000000006E-6</c:v>
                </c:pt>
                <c:pt idx="905">
                  <c:v>8.4680900000000004E-6</c:v>
                </c:pt>
                <c:pt idx="906">
                  <c:v>8.2814E-6</c:v>
                </c:pt>
                <c:pt idx="907">
                  <c:v>8.0946899999999999E-6</c:v>
                </c:pt>
                <c:pt idx="908">
                  <c:v>7.9079900000000005E-6</c:v>
                </c:pt>
                <c:pt idx="909">
                  <c:v>7.7212800000000004E-6</c:v>
                </c:pt>
                <c:pt idx="910">
                  <c:v>7.5345800000000001E-6</c:v>
                </c:pt>
                <c:pt idx="911">
                  <c:v>7.34787E-6</c:v>
                </c:pt>
                <c:pt idx="912">
                  <c:v>7.1845100000000003E-6</c:v>
                </c:pt>
                <c:pt idx="913">
                  <c:v>7.0234399999999998E-6</c:v>
                </c:pt>
                <c:pt idx="914">
                  <c:v>6.8623700000000002E-6</c:v>
                </c:pt>
                <c:pt idx="915">
                  <c:v>6.7012899999999998E-6</c:v>
                </c:pt>
                <c:pt idx="916">
                  <c:v>6.5402200000000002E-6</c:v>
                </c:pt>
                <c:pt idx="917">
                  <c:v>6.3791399999999999E-6</c:v>
                </c:pt>
                <c:pt idx="918">
                  <c:v>6.2180800000000001E-6</c:v>
                </c:pt>
                <c:pt idx="919">
                  <c:v>6.0569999999999998E-6</c:v>
                </c:pt>
                <c:pt idx="920">
                  <c:v>5.8959300000000001E-6</c:v>
                </c:pt>
                <c:pt idx="921">
                  <c:v>5.7348499999999998E-6</c:v>
                </c:pt>
                <c:pt idx="922">
                  <c:v>5.5737800000000002E-6</c:v>
                </c:pt>
                <c:pt idx="923">
                  <c:v>5.4127099999999997E-6</c:v>
                </c:pt>
                <c:pt idx="924">
                  <c:v>5.2516400000000001E-6</c:v>
                </c:pt>
                <c:pt idx="925">
                  <c:v>5.0905699999999996E-6</c:v>
                </c:pt>
                <c:pt idx="926">
                  <c:v>4.9294900000000001E-6</c:v>
                </c:pt>
                <c:pt idx="927">
                  <c:v>4.7684199999999997E-6</c:v>
                </c:pt>
                <c:pt idx="928">
                  <c:v>4.6218700000000002E-6</c:v>
                </c:pt>
                <c:pt idx="929">
                  <c:v>4.4864799999999996E-6</c:v>
                </c:pt>
                <c:pt idx="930">
                  <c:v>4.3510999999999997E-6</c:v>
                </c:pt>
                <c:pt idx="931">
                  <c:v>4.2157199999999998E-6</c:v>
                </c:pt>
                <c:pt idx="932">
                  <c:v>4.0803300000000001E-6</c:v>
                </c:pt>
                <c:pt idx="933">
                  <c:v>3.9449500000000002E-6</c:v>
                </c:pt>
                <c:pt idx="934">
                  <c:v>3.8095600000000001E-6</c:v>
                </c:pt>
                <c:pt idx="935">
                  <c:v>3.6741800000000002E-6</c:v>
                </c:pt>
                <c:pt idx="936">
                  <c:v>3.5387999999999999E-6</c:v>
                </c:pt>
                <c:pt idx="937">
                  <c:v>3.40342E-6</c:v>
                </c:pt>
                <c:pt idx="938">
                  <c:v>3.2680299999999999E-6</c:v>
                </c:pt>
                <c:pt idx="939">
                  <c:v>3.13265E-6</c:v>
                </c:pt>
                <c:pt idx="940">
                  <c:v>2.9972599999999998E-6</c:v>
                </c:pt>
                <c:pt idx="941">
                  <c:v>2.8618799999999999E-6</c:v>
                </c:pt>
                <c:pt idx="942">
                  <c:v>2.7293299999999998E-6</c:v>
                </c:pt>
                <c:pt idx="943">
                  <c:v>2.6274E-6</c:v>
                </c:pt>
                <c:pt idx="944">
                  <c:v>2.5254500000000001E-6</c:v>
                </c:pt>
                <c:pt idx="945">
                  <c:v>2.42351E-6</c:v>
                </c:pt>
                <c:pt idx="946">
                  <c:v>2.3215600000000001E-6</c:v>
                </c:pt>
                <c:pt idx="947">
                  <c:v>2.21962E-6</c:v>
                </c:pt>
                <c:pt idx="948">
                  <c:v>2.1176799999999999E-6</c:v>
                </c:pt>
                <c:pt idx="949">
                  <c:v>2.0157399999999999E-6</c:v>
                </c:pt>
                <c:pt idx="950">
                  <c:v>1.9137899999999999E-6</c:v>
                </c:pt>
                <c:pt idx="951">
                  <c:v>1.8118500000000001E-6</c:v>
                </c:pt>
                <c:pt idx="952">
                  <c:v>1.70991E-6</c:v>
                </c:pt>
                <c:pt idx="953">
                  <c:v>1.6079600000000001E-6</c:v>
                </c:pt>
                <c:pt idx="954">
                  <c:v>1.50602E-6</c:v>
                </c:pt>
                <c:pt idx="955">
                  <c:v>1.4126E-6</c:v>
                </c:pt>
                <c:pt idx="956">
                  <c:v>1.3438599999999999E-6</c:v>
                </c:pt>
                <c:pt idx="957">
                  <c:v>1.27512E-6</c:v>
                </c:pt>
                <c:pt idx="958">
                  <c:v>1.2063899999999999E-6</c:v>
                </c:pt>
                <c:pt idx="959">
                  <c:v>1.13765E-6</c:v>
                </c:pt>
                <c:pt idx="960">
                  <c:v>1.0689099999999999E-6</c:v>
                </c:pt>
                <c:pt idx="961">
                  <c:v>1.0001800000000001E-6</c:v>
                </c:pt>
                <c:pt idx="962">
                  <c:v>9.3144300000000001E-7</c:v>
                </c:pt>
                <c:pt idx="963">
                  <c:v>8.6270599999999997E-7</c:v>
                </c:pt>
                <c:pt idx="964">
                  <c:v>7.9396900000000003E-7</c:v>
                </c:pt>
                <c:pt idx="965">
                  <c:v>7.2523199999999999E-7</c:v>
                </c:pt>
                <c:pt idx="966">
                  <c:v>6.5649499999999995E-7</c:v>
                </c:pt>
                <c:pt idx="967">
                  <c:v>6.1306300000000004E-7</c:v>
                </c:pt>
                <c:pt idx="968">
                  <c:v>5.7270800000000005E-7</c:v>
                </c:pt>
                <c:pt idx="969">
                  <c:v>5.3235299999999995E-7</c:v>
                </c:pt>
                <c:pt idx="970">
                  <c:v>4.9199799999999996E-7</c:v>
                </c:pt>
                <c:pt idx="971">
                  <c:v>4.5164399999999999E-7</c:v>
                </c:pt>
                <c:pt idx="972">
                  <c:v>4.11289E-7</c:v>
                </c:pt>
                <c:pt idx="973">
                  <c:v>3.7093600000000001E-7</c:v>
                </c:pt>
                <c:pt idx="974">
                  <c:v>3.3058100000000001E-7</c:v>
                </c:pt>
                <c:pt idx="975">
                  <c:v>2.9022600000000002E-7</c:v>
                </c:pt>
                <c:pt idx="976">
                  <c:v>2.49872E-7</c:v>
                </c:pt>
                <c:pt idx="977">
                  <c:v>2.26501E-7</c:v>
                </c:pt>
                <c:pt idx="978">
                  <c:v>2.06782E-7</c:v>
                </c:pt>
                <c:pt idx="979">
                  <c:v>1.8706399999999999E-7</c:v>
                </c:pt>
                <c:pt idx="980">
                  <c:v>1.67346E-7</c:v>
                </c:pt>
                <c:pt idx="981">
                  <c:v>1.47627E-7</c:v>
                </c:pt>
                <c:pt idx="982">
                  <c:v>1.2790900000000001E-7</c:v>
                </c:pt>
                <c:pt idx="983">
                  <c:v>1.0819E-7</c:v>
                </c:pt>
                <c:pt idx="984">
                  <c:v>8.8471499999999999E-8</c:v>
                </c:pt>
                <c:pt idx="985">
                  <c:v>6.8753900000000003E-8</c:v>
                </c:pt>
                <c:pt idx="986">
                  <c:v>6.0377899999999994E-8</c:v>
                </c:pt>
                <c:pt idx="987">
                  <c:v>5.32191E-8</c:v>
                </c:pt>
                <c:pt idx="988">
                  <c:v>4.6060200000000001E-8</c:v>
                </c:pt>
                <c:pt idx="989">
                  <c:v>3.8901300000000002E-8</c:v>
                </c:pt>
                <c:pt idx="990">
                  <c:v>3.1742400000000002E-8</c:v>
                </c:pt>
                <c:pt idx="991">
                  <c:v>2.4583799999999999E-8</c:v>
                </c:pt>
                <c:pt idx="992">
                  <c:v>1.7424999999999999E-8</c:v>
                </c:pt>
                <c:pt idx="993">
                  <c:v>1.02706E-8</c:v>
                </c:pt>
                <c:pt idx="994">
                  <c:v>8.8643599999999998E-9</c:v>
                </c:pt>
                <c:pt idx="995">
                  <c:v>7.4580800000000004E-9</c:v>
                </c:pt>
                <c:pt idx="996">
                  <c:v>6.05181E-9</c:v>
                </c:pt>
                <c:pt idx="997">
                  <c:v>4.6455999999999998E-9</c:v>
                </c:pt>
                <c:pt idx="998">
                  <c:v>3.2393299999999998E-9</c:v>
                </c:pt>
                <c:pt idx="999">
                  <c:v>1.8330600000000001E-9</c:v>
                </c:pt>
                <c:pt idx="1000">
                  <c:v>0</c:v>
                </c:pt>
              </c:numCache>
            </c:numRef>
          </c:val>
          <c:smooth val="0"/>
          <c:extLst>
            <c:ext xmlns:c16="http://schemas.microsoft.com/office/drawing/2014/chart" uri="{C3380CC4-5D6E-409C-BE32-E72D297353CC}">
              <c16:uniqueId val="{00000000-0CC4-4BC3-8B3B-699D67A6DA0C}"/>
            </c:ext>
          </c:extLst>
        </c:ser>
        <c:dLbls>
          <c:showLegendKey val="0"/>
          <c:showVal val="0"/>
          <c:showCatName val="0"/>
          <c:showSerName val="0"/>
          <c:showPercent val="0"/>
          <c:showBubbleSize val="0"/>
        </c:dLbls>
        <c:smooth val="0"/>
        <c:axId val="453206472"/>
        <c:axId val="453210408"/>
      </c:lineChart>
      <c:catAx>
        <c:axId val="45320647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53210408"/>
        <c:crosses val="autoZero"/>
        <c:auto val="1"/>
        <c:lblAlgn val="ctr"/>
        <c:lblOffset val="100"/>
        <c:noMultiLvlLbl val="0"/>
      </c:catAx>
      <c:valAx>
        <c:axId val="45321040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u'v'</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5320647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n-US" sz="1100"/>
              <a:t>u'w'</a:t>
            </a:r>
            <a:r>
              <a:rPr lang="en-US" sz="1100" baseline="0"/>
              <a:t> along the height of the channel</a:t>
            </a:r>
          </a:p>
        </c:rich>
      </c:tx>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5714457655785788"/>
          <c:y val="0.18597156398104264"/>
          <c:w val="0.53716307384344464"/>
          <c:h val="0.64843577017327814"/>
        </c:manualLayout>
      </c:layout>
      <c:lineChart>
        <c:grouping val="standard"/>
        <c:varyColors val="0"/>
        <c:ser>
          <c:idx val="0"/>
          <c:order val="0"/>
          <c:tx>
            <c:v>u'w'</c:v>
          </c:tx>
          <c:spPr>
            <a:ln w="28575" cap="rnd">
              <a:solidFill>
                <a:schemeClr val="accent1"/>
              </a:solidFill>
              <a:round/>
            </a:ln>
            <a:effectLst/>
          </c:spPr>
          <c:marker>
            <c:symbol val="none"/>
          </c:marker>
          <c:cat>
            <c:numRef>
              <c:f>'[1]6.3s'!$K$2:$K$1002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'[1]6.4s'!$H$2:$H$1002</c:f>
              <c:numCache>
                <c:formatCode>General</c:formatCode>
                <c:ptCount val="1001"/>
                <c:pt idx="0">
                  <c:v>0</c:v>
                </c:pt>
                <c:pt idx="1">
                  <c:v>-2.8907500000000001E-7</c:v>
                </c:pt>
                <c:pt idx="2">
                  <c:v>-4.00666E-7</c:v>
                </c:pt>
                <c:pt idx="3">
                  <c:v>-5.12256E-7</c:v>
                </c:pt>
                <c:pt idx="4">
                  <c:v>-6.2384199999999996E-7</c:v>
                </c:pt>
                <c:pt idx="5">
                  <c:v>-7.3543200000000002E-7</c:v>
                </c:pt>
                <c:pt idx="6">
                  <c:v>-8.47023E-7</c:v>
                </c:pt>
                <c:pt idx="7">
                  <c:v>-9.5861299999999996E-7</c:v>
                </c:pt>
                <c:pt idx="8">
                  <c:v>-1.2909100000000001E-6</c:v>
                </c:pt>
                <c:pt idx="9">
                  <c:v>-1.6233899999999999E-6</c:v>
                </c:pt>
                <c:pt idx="10">
                  <c:v>-1.9558500000000001E-6</c:v>
                </c:pt>
                <c:pt idx="11">
                  <c:v>-2.2883300000000002E-6</c:v>
                </c:pt>
                <c:pt idx="12">
                  <c:v>-2.6208E-6</c:v>
                </c:pt>
                <c:pt idx="13">
                  <c:v>-2.95328E-6</c:v>
                </c:pt>
                <c:pt idx="14">
                  <c:v>-3.2857499999999998E-6</c:v>
                </c:pt>
                <c:pt idx="15">
                  <c:v>-3.6414899999999999E-6</c:v>
                </c:pt>
                <c:pt idx="16">
                  <c:v>-4.2140300000000002E-6</c:v>
                </c:pt>
                <c:pt idx="17">
                  <c:v>-4.7866E-6</c:v>
                </c:pt>
                <c:pt idx="18">
                  <c:v>-5.3591699999999999E-6</c:v>
                </c:pt>
                <c:pt idx="19">
                  <c:v>-5.9317399999999997E-6</c:v>
                </c:pt>
                <c:pt idx="20">
                  <c:v>-6.5042999999999997E-6</c:v>
                </c:pt>
                <c:pt idx="21">
                  <c:v>-7.0768700000000004E-6</c:v>
                </c:pt>
                <c:pt idx="22">
                  <c:v>-7.6494100000000007E-6</c:v>
                </c:pt>
                <c:pt idx="23">
                  <c:v>-8.2219800000000005E-6</c:v>
                </c:pt>
                <c:pt idx="24">
                  <c:v>-8.8377000000000001E-6</c:v>
                </c:pt>
                <c:pt idx="25">
                  <c:v>-9.6540999999999996E-6</c:v>
                </c:pt>
                <c:pt idx="26">
                  <c:v>-1.0470500000000001E-5</c:v>
                </c:pt>
                <c:pt idx="27">
                  <c:v>-1.12869E-5</c:v>
                </c:pt>
                <c:pt idx="28">
                  <c:v>-1.21032E-5</c:v>
                </c:pt>
                <c:pt idx="29">
                  <c:v>-1.2919600000000001E-5</c:v>
                </c:pt>
                <c:pt idx="30">
                  <c:v>-1.3736E-5</c:v>
                </c:pt>
                <c:pt idx="31">
                  <c:v>-1.45524E-5</c:v>
                </c:pt>
                <c:pt idx="32">
                  <c:v>-1.5368800000000001E-5</c:v>
                </c:pt>
                <c:pt idx="33">
                  <c:v>-1.6185199999999999E-5</c:v>
                </c:pt>
                <c:pt idx="34">
                  <c:v>-1.7023500000000001E-5</c:v>
                </c:pt>
                <c:pt idx="35">
                  <c:v>-1.8042299999999998E-5</c:v>
                </c:pt>
                <c:pt idx="36">
                  <c:v>-1.9061099999999999E-5</c:v>
                </c:pt>
                <c:pt idx="37">
                  <c:v>-2.0079900000000001E-5</c:v>
                </c:pt>
                <c:pt idx="38">
                  <c:v>-2.1098600000000002E-5</c:v>
                </c:pt>
                <c:pt idx="39">
                  <c:v>-2.2117399999999999E-5</c:v>
                </c:pt>
                <c:pt idx="40">
                  <c:v>-2.3136200000000001E-5</c:v>
                </c:pt>
                <c:pt idx="41">
                  <c:v>-2.4154900000000001E-5</c:v>
                </c:pt>
                <c:pt idx="42">
                  <c:v>-2.5173699999999999E-5</c:v>
                </c:pt>
                <c:pt idx="43">
                  <c:v>-2.61925E-5</c:v>
                </c:pt>
                <c:pt idx="44">
                  <c:v>-2.7211300000000002E-5</c:v>
                </c:pt>
                <c:pt idx="45">
                  <c:v>-2.8229999999999999E-5</c:v>
                </c:pt>
                <c:pt idx="46">
                  <c:v>-2.9320599999999998E-5</c:v>
                </c:pt>
                <c:pt idx="47">
                  <c:v>-3.0435900000000001E-5</c:v>
                </c:pt>
                <c:pt idx="48">
                  <c:v>-3.1551299999999997E-5</c:v>
                </c:pt>
                <c:pt idx="49">
                  <c:v>-3.2666600000000003E-5</c:v>
                </c:pt>
                <c:pt idx="50">
                  <c:v>-3.3782000000000003E-5</c:v>
                </c:pt>
                <c:pt idx="51">
                  <c:v>-3.4897300000000002E-5</c:v>
                </c:pt>
                <c:pt idx="52">
                  <c:v>-3.6012600000000001E-5</c:v>
                </c:pt>
                <c:pt idx="53">
                  <c:v>-3.7127900000000001E-5</c:v>
                </c:pt>
                <c:pt idx="54">
                  <c:v>-3.82433E-5</c:v>
                </c:pt>
                <c:pt idx="55">
                  <c:v>-3.93586E-5</c:v>
                </c:pt>
                <c:pt idx="56">
                  <c:v>-4.0473999999999999E-5</c:v>
                </c:pt>
                <c:pt idx="57">
                  <c:v>-4.1589299999999998E-5</c:v>
                </c:pt>
                <c:pt idx="58">
                  <c:v>-4.2704599999999998E-5</c:v>
                </c:pt>
                <c:pt idx="59">
                  <c:v>-4.3775200000000001E-5</c:v>
                </c:pt>
                <c:pt idx="60">
                  <c:v>-4.4841700000000001E-5</c:v>
                </c:pt>
                <c:pt idx="61">
                  <c:v>-4.5908100000000002E-5</c:v>
                </c:pt>
                <c:pt idx="62">
                  <c:v>-4.6974500000000002E-5</c:v>
                </c:pt>
                <c:pt idx="63">
                  <c:v>-4.8041000000000003E-5</c:v>
                </c:pt>
                <c:pt idx="64">
                  <c:v>-4.9107399999999997E-5</c:v>
                </c:pt>
                <c:pt idx="65">
                  <c:v>-5.0173799999999997E-5</c:v>
                </c:pt>
                <c:pt idx="66">
                  <c:v>-5.1240199999999998E-5</c:v>
                </c:pt>
                <c:pt idx="67">
                  <c:v>-5.2306699999999998E-5</c:v>
                </c:pt>
                <c:pt idx="68">
                  <c:v>-5.3373099999999999E-5</c:v>
                </c:pt>
                <c:pt idx="69">
                  <c:v>-5.44396E-5</c:v>
                </c:pt>
                <c:pt idx="70">
                  <c:v>-5.5506E-5</c:v>
                </c:pt>
                <c:pt idx="71">
                  <c:v>-5.6572400000000001E-5</c:v>
                </c:pt>
                <c:pt idx="72">
                  <c:v>-5.7638800000000001E-5</c:v>
                </c:pt>
                <c:pt idx="73">
                  <c:v>-5.8626599999999999E-5</c:v>
                </c:pt>
                <c:pt idx="74">
                  <c:v>-5.9512100000000002E-5</c:v>
                </c:pt>
                <c:pt idx="75">
                  <c:v>-6.0397599999999999E-5</c:v>
                </c:pt>
                <c:pt idx="76">
                  <c:v>-6.1283099999999996E-5</c:v>
                </c:pt>
                <c:pt idx="77">
                  <c:v>-6.2168600000000006E-5</c:v>
                </c:pt>
                <c:pt idx="78">
                  <c:v>-6.3053999999999996E-5</c:v>
                </c:pt>
                <c:pt idx="79">
                  <c:v>-6.3939500000000007E-5</c:v>
                </c:pt>
                <c:pt idx="80">
                  <c:v>-6.4825000000000004E-5</c:v>
                </c:pt>
                <c:pt idx="81">
                  <c:v>-6.57105E-5</c:v>
                </c:pt>
                <c:pt idx="82">
                  <c:v>-6.6595999999999997E-5</c:v>
                </c:pt>
                <c:pt idx="83">
                  <c:v>-6.7481499999999994E-5</c:v>
                </c:pt>
                <c:pt idx="84">
                  <c:v>-6.8366899999999998E-5</c:v>
                </c:pt>
                <c:pt idx="85">
                  <c:v>-6.9252399999999994E-5</c:v>
                </c:pt>
                <c:pt idx="86">
                  <c:v>-7.0137900000000005E-5</c:v>
                </c:pt>
                <c:pt idx="87">
                  <c:v>-7.1023400000000002E-5</c:v>
                </c:pt>
                <c:pt idx="88">
                  <c:v>-7.1908899999999999E-5</c:v>
                </c:pt>
                <c:pt idx="89">
                  <c:v>-7.2779499999999997E-5</c:v>
                </c:pt>
                <c:pt idx="90">
                  <c:v>-7.3498900000000002E-5</c:v>
                </c:pt>
                <c:pt idx="91">
                  <c:v>-7.4218299999999994E-5</c:v>
                </c:pt>
                <c:pt idx="92">
                  <c:v>-7.4937600000000006E-5</c:v>
                </c:pt>
                <c:pt idx="93">
                  <c:v>-7.5656999999999997E-5</c:v>
                </c:pt>
                <c:pt idx="94">
                  <c:v>-7.6376400000000003E-5</c:v>
                </c:pt>
                <c:pt idx="95">
                  <c:v>-7.7095799999999995E-5</c:v>
                </c:pt>
                <c:pt idx="96">
                  <c:v>-7.78152E-5</c:v>
                </c:pt>
                <c:pt idx="97">
                  <c:v>-7.8534499999999998E-5</c:v>
                </c:pt>
                <c:pt idx="98">
                  <c:v>-7.9253900000000004E-5</c:v>
                </c:pt>
                <c:pt idx="99">
                  <c:v>-7.9973299999999995E-5</c:v>
                </c:pt>
                <c:pt idx="100">
                  <c:v>-8.0692700000000001E-5</c:v>
                </c:pt>
                <c:pt idx="101">
                  <c:v>-8.1412100000000006E-5</c:v>
                </c:pt>
                <c:pt idx="102">
                  <c:v>-8.2131400000000004E-5</c:v>
                </c:pt>
                <c:pt idx="103">
                  <c:v>-8.2850799999999996E-5</c:v>
                </c:pt>
                <c:pt idx="104">
                  <c:v>-8.3570200000000002E-5</c:v>
                </c:pt>
                <c:pt idx="105">
                  <c:v>-8.4289599999999993E-5</c:v>
                </c:pt>
                <c:pt idx="106">
                  <c:v>-8.5008999999999999E-5</c:v>
                </c:pt>
                <c:pt idx="107">
                  <c:v>-8.5728299999999997E-5</c:v>
                </c:pt>
                <c:pt idx="108">
                  <c:v>-8.6398900000000004E-5</c:v>
                </c:pt>
                <c:pt idx="109">
                  <c:v>-8.7041900000000004E-5</c:v>
                </c:pt>
                <c:pt idx="110">
                  <c:v>-8.7684900000000005E-5</c:v>
                </c:pt>
                <c:pt idx="111">
                  <c:v>-8.8327900000000005E-5</c:v>
                </c:pt>
                <c:pt idx="112">
                  <c:v>-8.8970900000000006E-5</c:v>
                </c:pt>
                <c:pt idx="113">
                  <c:v>-8.9613900000000006E-5</c:v>
                </c:pt>
                <c:pt idx="114">
                  <c:v>-9.0257E-5</c:v>
                </c:pt>
                <c:pt idx="115">
                  <c:v>-9.09E-5</c:v>
                </c:pt>
                <c:pt idx="116">
                  <c:v>-9.1543000000000001E-5</c:v>
                </c:pt>
                <c:pt idx="117">
                  <c:v>-9.2186000000000001E-5</c:v>
                </c:pt>
                <c:pt idx="118">
                  <c:v>-9.2829000000000002E-5</c:v>
                </c:pt>
                <c:pt idx="119">
                  <c:v>-9.3472000000000002E-5</c:v>
                </c:pt>
                <c:pt idx="120">
                  <c:v>-9.4115000000000003E-5</c:v>
                </c:pt>
                <c:pt idx="121">
                  <c:v>-9.4758000000000003E-5</c:v>
                </c:pt>
                <c:pt idx="122">
                  <c:v>-9.5401000000000004E-5</c:v>
                </c:pt>
                <c:pt idx="123">
                  <c:v>-9.6044099999999997E-5</c:v>
                </c:pt>
                <c:pt idx="124">
                  <c:v>-9.6687099999999998E-5</c:v>
                </c:pt>
                <c:pt idx="125">
                  <c:v>-9.7330099999999998E-5</c:v>
                </c:pt>
                <c:pt idx="126">
                  <c:v>-9.7973099999999999E-5</c:v>
                </c:pt>
                <c:pt idx="127">
                  <c:v>-9.8616099999999999E-5</c:v>
                </c:pt>
                <c:pt idx="128">
                  <c:v>-9.92591E-5</c:v>
                </c:pt>
                <c:pt idx="129">
                  <c:v>-9.9805300000000005E-5</c:v>
                </c:pt>
                <c:pt idx="130">
                  <c:v>-1.0032899999999999E-4</c:v>
                </c:pt>
                <c:pt idx="131">
                  <c:v>-1.00853E-4</c:v>
                </c:pt>
                <c:pt idx="132">
                  <c:v>-1.01378E-4</c:v>
                </c:pt>
                <c:pt idx="133">
                  <c:v>-1.01902E-4</c:v>
                </c:pt>
                <c:pt idx="134">
                  <c:v>-1.02426E-4</c:v>
                </c:pt>
                <c:pt idx="135">
                  <c:v>-1.0295E-4</c:v>
                </c:pt>
                <c:pt idx="136">
                  <c:v>-1.0347400000000001E-4</c:v>
                </c:pt>
                <c:pt idx="137">
                  <c:v>-1.03998E-4</c:v>
                </c:pt>
                <c:pt idx="138">
                  <c:v>-1.04522E-4</c:v>
                </c:pt>
                <c:pt idx="139">
                  <c:v>-1.05046E-4</c:v>
                </c:pt>
                <c:pt idx="140">
                  <c:v>-1.0556999999999999E-4</c:v>
                </c:pt>
                <c:pt idx="141">
                  <c:v>-1.06094E-4</c:v>
                </c:pt>
                <c:pt idx="142">
                  <c:v>-1.06618E-4</c:v>
                </c:pt>
                <c:pt idx="143">
                  <c:v>-1.07142E-4</c:v>
                </c:pt>
                <c:pt idx="144">
                  <c:v>-1.07666E-4</c:v>
                </c:pt>
                <c:pt idx="145">
                  <c:v>-1.0819000000000001E-4</c:v>
                </c:pt>
                <c:pt idx="146">
                  <c:v>-1.0871500000000001E-4</c:v>
                </c:pt>
                <c:pt idx="147">
                  <c:v>-1.09239E-4</c:v>
                </c:pt>
                <c:pt idx="148">
                  <c:v>-1.09763E-4</c:v>
                </c:pt>
                <c:pt idx="149">
                  <c:v>-1.10287E-4</c:v>
                </c:pt>
                <c:pt idx="150">
                  <c:v>-1.1081099999999999E-4</c:v>
                </c:pt>
                <c:pt idx="151">
                  <c:v>-1.11335E-4</c:v>
                </c:pt>
                <c:pt idx="152">
                  <c:v>-1.11798E-4</c:v>
                </c:pt>
                <c:pt idx="153">
                  <c:v>-1.12125E-4</c:v>
                </c:pt>
                <c:pt idx="154">
                  <c:v>-1.12451E-4</c:v>
                </c:pt>
                <c:pt idx="155">
                  <c:v>-1.1277699999999999E-4</c:v>
                </c:pt>
                <c:pt idx="156">
                  <c:v>-1.1310400000000001E-4</c:v>
                </c:pt>
                <c:pt idx="157">
                  <c:v>-1.1343E-4</c:v>
                </c:pt>
                <c:pt idx="158">
                  <c:v>-1.13756E-4</c:v>
                </c:pt>
                <c:pt idx="159">
                  <c:v>-1.14083E-4</c:v>
                </c:pt>
                <c:pt idx="160">
                  <c:v>-1.14409E-4</c:v>
                </c:pt>
                <c:pt idx="161">
                  <c:v>-1.1473500000000001E-4</c:v>
                </c:pt>
                <c:pt idx="162">
                  <c:v>-1.15062E-4</c:v>
                </c:pt>
                <c:pt idx="163">
                  <c:v>-1.15388E-4</c:v>
                </c:pt>
                <c:pt idx="164">
                  <c:v>-1.15714E-4</c:v>
                </c:pt>
                <c:pt idx="165">
                  <c:v>-1.16041E-4</c:v>
                </c:pt>
                <c:pt idx="166">
                  <c:v>-1.1636700000000001E-4</c:v>
                </c:pt>
                <c:pt idx="167">
                  <c:v>-1.16693E-4</c:v>
                </c:pt>
                <c:pt idx="168">
                  <c:v>-1.1702E-4</c:v>
                </c:pt>
                <c:pt idx="169">
                  <c:v>-1.17346E-4</c:v>
                </c:pt>
                <c:pt idx="170">
                  <c:v>-1.1767199999999999E-4</c:v>
                </c:pt>
                <c:pt idx="171">
                  <c:v>-1.1799900000000001E-4</c:v>
                </c:pt>
                <c:pt idx="172">
                  <c:v>-1.18325E-4</c:v>
                </c:pt>
                <c:pt idx="173">
                  <c:v>-1.18651E-4</c:v>
                </c:pt>
                <c:pt idx="174">
                  <c:v>-1.18978E-4</c:v>
                </c:pt>
                <c:pt idx="175">
                  <c:v>-1.1930399999999999E-4</c:v>
                </c:pt>
                <c:pt idx="176">
                  <c:v>-1.1963E-4</c:v>
                </c:pt>
                <c:pt idx="177">
                  <c:v>-1.19957E-4</c:v>
                </c:pt>
                <c:pt idx="178">
                  <c:v>-1.20283E-4</c:v>
                </c:pt>
                <c:pt idx="179">
                  <c:v>-1.20437E-4</c:v>
                </c:pt>
                <c:pt idx="180">
                  <c:v>-1.20541E-4</c:v>
                </c:pt>
                <c:pt idx="181">
                  <c:v>-1.2064400000000001E-4</c:v>
                </c:pt>
                <c:pt idx="182">
                  <c:v>-1.20747E-4</c:v>
                </c:pt>
                <c:pt idx="183">
                  <c:v>-1.20851E-4</c:v>
                </c:pt>
                <c:pt idx="184">
                  <c:v>-1.2095399999999999E-4</c:v>
                </c:pt>
                <c:pt idx="185">
                  <c:v>-1.21057E-4</c:v>
                </c:pt>
                <c:pt idx="186">
                  <c:v>-1.21161E-4</c:v>
                </c:pt>
                <c:pt idx="187">
                  <c:v>-1.21264E-4</c:v>
                </c:pt>
                <c:pt idx="188">
                  <c:v>-1.2136700000000001E-4</c:v>
                </c:pt>
                <c:pt idx="189">
                  <c:v>-1.21471E-4</c:v>
                </c:pt>
                <c:pt idx="190">
                  <c:v>-1.21574E-4</c:v>
                </c:pt>
                <c:pt idx="191">
                  <c:v>-1.2167699999999999E-4</c:v>
                </c:pt>
                <c:pt idx="192">
                  <c:v>-1.2178100000000001E-4</c:v>
                </c:pt>
                <c:pt idx="193">
                  <c:v>-1.21884E-4</c:v>
                </c:pt>
                <c:pt idx="194">
                  <c:v>-1.21987E-4</c:v>
                </c:pt>
                <c:pt idx="195">
                  <c:v>-1.2209100000000001E-4</c:v>
                </c:pt>
                <c:pt idx="196">
                  <c:v>-1.22194E-4</c:v>
                </c:pt>
                <c:pt idx="197">
                  <c:v>-1.22297E-4</c:v>
                </c:pt>
                <c:pt idx="198">
                  <c:v>-1.2240100000000001E-4</c:v>
                </c:pt>
                <c:pt idx="199">
                  <c:v>-1.22504E-4</c:v>
                </c:pt>
                <c:pt idx="200">
                  <c:v>-1.22607E-4</c:v>
                </c:pt>
                <c:pt idx="201">
                  <c:v>-1.2271100000000001E-4</c:v>
                </c:pt>
                <c:pt idx="202">
                  <c:v>-1.2281400000000001E-4</c:v>
                </c:pt>
                <c:pt idx="203">
                  <c:v>-1.22917E-4</c:v>
                </c:pt>
                <c:pt idx="204">
                  <c:v>-1.2302099999999999E-4</c:v>
                </c:pt>
                <c:pt idx="205">
                  <c:v>-1.2312400000000001E-4</c:v>
                </c:pt>
                <c:pt idx="206">
                  <c:v>-1.23227E-4</c:v>
                </c:pt>
                <c:pt idx="207">
                  <c:v>-1.2333099999999999E-4</c:v>
                </c:pt>
                <c:pt idx="208">
                  <c:v>-1.2343400000000001E-4</c:v>
                </c:pt>
                <c:pt idx="209">
                  <c:v>-1.2335800000000001E-4</c:v>
                </c:pt>
                <c:pt idx="210">
                  <c:v>-1.23244E-4</c:v>
                </c:pt>
                <c:pt idx="211">
                  <c:v>-1.2312900000000001E-4</c:v>
                </c:pt>
                <c:pt idx="212">
                  <c:v>-1.23015E-4</c:v>
                </c:pt>
                <c:pt idx="213">
                  <c:v>-1.2290000000000001E-4</c:v>
                </c:pt>
                <c:pt idx="214">
                  <c:v>-1.22786E-4</c:v>
                </c:pt>
                <c:pt idx="215">
                  <c:v>-1.2267100000000001E-4</c:v>
                </c:pt>
                <c:pt idx="216">
                  <c:v>-1.22557E-4</c:v>
                </c:pt>
                <c:pt idx="217">
                  <c:v>-1.22442E-4</c:v>
                </c:pt>
                <c:pt idx="218">
                  <c:v>-1.22328E-4</c:v>
                </c:pt>
                <c:pt idx="219">
                  <c:v>-1.22213E-4</c:v>
                </c:pt>
                <c:pt idx="220">
                  <c:v>-1.22099E-4</c:v>
                </c:pt>
                <c:pt idx="221">
                  <c:v>-1.21984E-4</c:v>
                </c:pt>
                <c:pt idx="222">
                  <c:v>-1.2187E-4</c:v>
                </c:pt>
                <c:pt idx="223">
                  <c:v>-1.21755E-4</c:v>
                </c:pt>
                <c:pt idx="224">
                  <c:v>-1.21641E-4</c:v>
                </c:pt>
                <c:pt idx="225">
                  <c:v>-1.21526E-4</c:v>
                </c:pt>
                <c:pt idx="226">
                  <c:v>-1.2141099999999999E-4</c:v>
                </c:pt>
                <c:pt idx="227">
                  <c:v>-1.21297E-4</c:v>
                </c:pt>
                <c:pt idx="228">
                  <c:v>-1.2118200000000001E-4</c:v>
                </c:pt>
                <c:pt idx="229">
                  <c:v>-1.21068E-4</c:v>
                </c:pt>
                <c:pt idx="230">
                  <c:v>-1.2095300000000001E-4</c:v>
                </c:pt>
                <c:pt idx="231">
                  <c:v>-1.20839E-4</c:v>
                </c:pt>
                <c:pt idx="232">
                  <c:v>-1.20724E-4</c:v>
                </c:pt>
                <c:pt idx="233">
                  <c:v>-1.2061E-4</c:v>
                </c:pt>
                <c:pt idx="234">
                  <c:v>-1.20495E-4</c:v>
                </c:pt>
                <c:pt idx="235">
                  <c:v>-1.20381E-4</c:v>
                </c:pt>
                <c:pt idx="236">
                  <c:v>-1.20266E-4</c:v>
                </c:pt>
                <c:pt idx="237">
                  <c:v>-1.20152E-4</c:v>
                </c:pt>
                <c:pt idx="238">
                  <c:v>-1.20037E-4</c:v>
                </c:pt>
                <c:pt idx="239">
                  <c:v>-1.19923E-4</c:v>
                </c:pt>
                <c:pt idx="240">
                  <c:v>-1.19808E-4</c:v>
                </c:pt>
                <c:pt idx="241">
                  <c:v>-1.19694E-4</c:v>
                </c:pt>
                <c:pt idx="242">
                  <c:v>-1.19577E-4</c:v>
                </c:pt>
                <c:pt idx="243">
                  <c:v>-1.19298E-4</c:v>
                </c:pt>
                <c:pt idx="244">
                  <c:v>-1.1901899999999999E-4</c:v>
                </c:pt>
                <c:pt idx="245">
                  <c:v>-1.1874E-4</c:v>
                </c:pt>
                <c:pt idx="246">
                  <c:v>-1.1846E-4</c:v>
                </c:pt>
                <c:pt idx="247">
                  <c:v>-1.18181E-4</c:v>
                </c:pt>
                <c:pt idx="248">
                  <c:v>-1.17902E-4</c:v>
                </c:pt>
                <c:pt idx="249">
                  <c:v>-1.17623E-4</c:v>
                </c:pt>
                <c:pt idx="250">
                  <c:v>-1.1734399999999999E-4</c:v>
                </c:pt>
                <c:pt idx="251">
                  <c:v>-1.17065E-4</c:v>
                </c:pt>
                <c:pt idx="252">
                  <c:v>-1.16786E-4</c:v>
                </c:pt>
                <c:pt idx="253">
                  <c:v>-1.16507E-4</c:v>
                </c:pt>
                <c:pt idx="254">
                  <c:v>-1.16228E-4</c:v>
                </c:pt>
                <c:pt idx="255">
                  <c:v>-1.15949E-4</c:v>
                </c:pt>
                <c:pt idx="256">
                  <c:v>-1.1566900000000001E-4</c:v>
                </c:pt>
                <c:pt idx="257">
                  <c:v>-1.1539E-4</c:v>
                </c:pt>
                <c:pt idx="258">
                  <c:v>-1.15111E-4</c:v>
                </c:pt>
                <c:pt idx="259">
                  <c:v>-1.14832E-4</c:v>
                </c:pt>
                <c:pt idx="260">
                  <c:v>-1.14553E-4</c:v>
                </c:pt>
                <c:pt idx="261">
                  <c:v>-1.14274E-4</c:v>
                </c:pt>
                <c:pt idx="262">
                  <c:v>-1.13995E-4</c:v>
                </c:pt>
                <c:pt idx="263">
                  <c:v>-1.1371599999999999E-4</c:v>
                </c:pt>
                <c:pt idx="264">
                  <c:v>-1.1343700000000001E-4</c:v>
                </c:pt>
                <c:pt idx="265">
                  <c:v>-1.13158E-4</c:v>
                </c:pt>
                <c:pt idx="266">
                  <c:v>-1.12879E-4</c:v>
                </c:pt>
                <c:pt idx="267">
                  <c:v>-1.12599E-4</c:v>
                </c:pt>
                <c:pt idx="268">
                  <c:v>-1.1232E-4</c:v>
                </c:pt>
                <c:pt idx="269">
                  <c:v>-1.1204099999999999E-4</c:v>
                </c:pt>
                <c:pt idx="270">
                  <c:v>-1.1176200000000001E-4</c:v>
                </c:pt>
                <c:pt idx="271">
                  <c:v>-1.11483E-4</c:v>
                </c:pt>
                <c:pt idx="272">
                  <c:v>-1.11204E-4</c:v>
                </c:pt>
                <c:pt idx="273">
                  <c:v>-1.10925E-4</c:v>
                </c:pt>
                <c:pt idx="274">
                  <c:v>-1.10646E-4</c:v>
                </c:pt>
                <c:pt idx="275">
                  <c:v>-1.10367E-4</c:v>
                </c:pt>
                <c:pt idx="276">
                  <c:v>-1.1008799999999999E-4</c:v>
                </c:pt>
                <c:pt idx="277">
                  <c:v>-1.09808E-4</c:v>
                </c:pt>
                <c:pt idx="278">
                  <c:v>-1.09529E-4</c:v>
                </c:pt>
                <c:pt idx="279">
                  <c:v>-1.0925E-4</c:v>
                </c:pt>
                <c:pt idx="280">
                  <c:v>-1.08971E-4</c:v>
                </c:pt>
                <c:pt idx="281">
                  <c:v>-1.0864E-4</c:v>
                </c:pt>
                <c:pt idx="282">
                  <c:v>-1.08299E-4</c:v>
                </c:pt>
                <c:pt idx="283">
                  <c:v>-1.07959E-4</c:v>
                </c:pt>
                <c:pt idx="284">
                  <c:v>-1.07618E-4</c:v>
                </c:pt>
                <c:pt idx="285">
                  <c:v>-1.07278E-4</c:v>
                </c:pt>
                <c:pt idx="286">
                  <c:v>-1.06938E-4</c:v>
                </c:pt>
                <c:pt idx="287">
                  <c:v>-1.06597E-4</c:v>
                </c:pt>
                <c:pt idx="288">
                  <c:v>-1.06257E-4</c:v>
                </c:pt>
                <c:pt idx="289">
                  <c:v>-1.0591599999999999E-4</c:v>
                </c:pt>
                <c:pt idx="290">
                  <c:v>-1.0557599999999999E-4</c:v>
                </c:pt>
                <c:pt idx="291">
                  <c:v>-1.05235E-4</c:v>
                </c:pt>
                <c:pt idx="292">
                  <c:v>-1.04895E-4</c:v>
                </c:pt>
                <c:pt idx="293">
                  <c:v>-1.04554E-4</c:v>
                </c:pt>
                <c:pt idx="294">
                  <c:v>-1.04214E-4</c:v>
                </c:pt>
                <c:pt idx="295">
                  <c:v>-1.03874E-4</c:v>
                </c:pt>
                <c:pt idx="296">
                  <c:v>-1.03533E-4</c:v>
                </c:pt>
                <c:pt idx="297">
                  <c:v>-1.03193E-4</c:v>
                </c:pt>
                <c:pt idx="298">
                  <c:v>-1.02852E-4</c:v>
                </c:pt>
                <c:pt idx="299">
                  <c:v>-1.02512E-4</c:v>
                </c:pt>
                <c:pt idx="300">
                  <c:v>-1.0217099999999999E-4</c:v>
                </c:pt>
                <c:pt idx="301">
                  <c:v>-1.0183099999999999E-4</c:v>
                </c:pt>
                <c:pt idx="302">
                  <c:v>-1.0149000000000001E-4</c:v>
                </c:pt>
                <c:pt idx="303">
                  <c:v>-1.0115000000000001E-4</c:v>
                </c:pt>
                <c:pt idx="304">
                  <c:v>-1.0081000000000001E-4</c:v>
                </c:pt>
                <c:pt idx="305">
                  <c:v>-1.00469E-4</c:v>
                </c:pt>
                <c:pt idx="306">
                  <c:v>-1.00129E-4</c:v>
                </c:pt>
                <c:pt idx="307">
                  <c:v>-9.9788200000000001E-5</c:v>
                </c:pt>
                <c:pt idx="308">
                  <c:v>-9.94478E-5</c:v>
                </c:pt>
                <c:pt idx="309">
                  <c:v>-9.9107300000000006E-5</c:v>
                </c:pt>
                <c:pt idx="310">
                  <c:v>-9.8766900000000005E-5</c:v>
                </c:pt>
                <c:pt idx="311">
                  <c:v>-9.8426399999999997E-5</c:v>
                </c:pt>
                <c:pt idx="312">
                  <c:v>-9.8085999999999996E-5</c:v>
                </c:pt>
                <c:pt idx="313">
                  <c:v>-9.7745500000000001E-5</c:v>
                </c:pt>
                <c:pt idx="314">
                  <c:v>-9.74051E-5</c:v>
                </c:pt>
                <c:pt idx="315">
                  <c:v>-9.7064600000000006E-5</c:v>
                </c:pt>
                <c:pt idx="316">
                  <c:v>-9.6724200000000005E-5</c:v>
                </c:pt>
                <c:pt idx="317">
                  <c:v>-9.6383800000000004E-5</c:v>
                </c:pt>
                <c:pt idx="318">
                  <c:v>-9.6043299999999996E-5</c:v>
                </c:pt>
                <c:pt idx="319">
                  <c:v>-9.5702899999999995E-5</c:v>
                </c:pt>
                <c:pt idx="320">
                  <c:v>-9.53624E-5</c:v>
                </c:pt>
                <c:pt idx="321">
                  <c:v>-9.5021999999999999E-5</c:v>
                </c:pt>
                <c:pt idx="322">
                  <c:v>-9.4681500000000005E-5</c:v>
                </c:pt>
                <c:pt idx="323">
                  <c:v>-9.4341100000000004E-5</c:v>
                </c:pt>
                <c:pt idx="324">
                  <c:v>-9.4016800000000004E-5</c:v>
                </c:pt>
                <c:pt idx="325">
                  <c:v>-9.3697300000000002E-5</c:v>
                </c:pt>
                <c:pt idx="326">
                  <c:v>-9.3377700000000006E-5</c:v>
                </c:pt>
                <c:pt idx="327">
                  <c:v>-9.3058099999999996E-5</c:v>
                </c:pt>
                <c:pt idx="328">
                  <c:v>-9.27385E-5</c:v>
                </c:pt>
                <c:pt idx="329">
                  <c:v>-9.2418999999999997E-5</c:v>
                </c:pt>
                <c:pt idx="330">
                  <c:v>-9.2099400000000001E-5</c:v>
                </c:pt>
                <c:pt idx="331">
                  <c:v>-9.1779800000000005E-5</c:v>
                </c:pt>
                <c:pt idx="332">
                  <c:v>-9.1460199999999996E-5</c:v>
                </c:pt>
                <c:pt idx="333">
                  <c:v>-9.1140700000000006E-5</c:v>
                </c:pt>
                <c:pt idx="334">
                  <c:v>-9.0821099999999997E-5</c:v>
                </c:pt>
                <c:pt idx="335">
                  <c:v>-9.0501500000000001E-5</c:v>
                </c:pt>
                <c:pt idx="336">
                  <c:v>-9.0181900000000005E-5</c:v>
                </c:pt>
                <c:pt idx="337">
                  <c:v>-8.9862400000000002E-5</c:v>
                </c:pt>
                <c:pt idx="338">
                  <c:v>-8.9542800000000006E-5</c:v>
                </c:pt>
                <c:pt idx="339">
                  <c:v>-8.9223199999999996E-5</c:v>
                </c:pt>
                <c:pt idx="340">
                  <c:v>-8.89036E-5</c:v>
                </c:pt>
                <c:pt idx="341">
                  <c:v>-8.8584099999999998E-5</c:v>
                </c:pt>
                <c:pt idx="342">
                  <c:v>-8.8264500000000002E-5</c:v>
                </c:pt>
                <c:pt idx="343">
                  <c:v>-8.7944900000000006E-5</c:v>
                </c:pt>
                <c:pt idx="344">
                  <c:v>-8.7625400000000003E-5</c:v>
                </c:pt>
                <c:pt idx="345">
                  <c:v>-8.7305799999999993E-5</c:v>
                </c:pt>
                <c:pt idx="346">
                  <c:v>-8.6986199999999997E-5</c:v>
                </c:pt>
                <c:pt idx="347">
                  <c:v>-8.6666600000000001E-5</c:v>
                </c:pt>
                <c:pt idx="348">
                  <c:v>-8.6347099999999999E-5</c:v>
                </c:pt>
                <c:pt idx="349">
                  <c:v>-8.6027500000000003E-5</c:v>
                </c:pt>
                <c:pt idx="350">
                  <c:v>-8.5707900000000007E-5</c:v>
                </c:pt>
                <c:pt idx="351">
                  <c:v>-8.5388299999999997E-5</c:v>
                </c:pt>
                <c:pt idx="352">
                  <c:v>-8.5068799999999994E-5</c:v>
                </c:pt>
                <c:pt idx="353">
                  <c:v>-8.4749199999999998E-5</c:v>
                </c:pt>
                <c:pt idx="354">
                  <c:v>-8.4429600000000002E-5</c:v>
                </c:pt>
                <c:pt idx="355">
                  <c:v>-8.4110000000000006E-5</c:v>
                </c:pt>
                <c:pt idx="356">
                  <c:v>-8.3790500000000004E-5</c:v>
                </c:pt>
                <c:pt idx="357">
                  <c:v>-8.3470899999999994E-5</c:v>
                </c:pt>
                <c:pt idx="358">
                  <c:v>-8.3151299999999998E-5</c:v>
                </c:pt>
                <c:pt idx="359">
                  <c:v>-8.2831700000000002E-5</c:v>
                </c:pt>
                <c:pt idx="360">
                  <c:v>-8.2512199999999999E-5</c:v>
                </c:pt>
                <c:pt idx="361">
                  <c:v>-8.2192600000000003E-5</c:v>
                </c:pt>
                <c:pt idx="362">
                  <c:v>-8.1872999999999994E-5</c:v>
                </c:pt>
                <c:pt idx="363">
                  <c:v>-8.1553399999999997E-5</c:v>
                </c:pt>
                <c:pt idx="364">
                  <c:v>-8.1233899999999995E-5</c:v>
                </c:pt>
                <c:pt idx="365">
                  <c:v>-8.0914299999999999E-5</c:v>
                </c:pt>
                <c:pt idx="366">
                  <c:v>-8.0594700000000003E-5</c:v>
                </c:pt>
                <c:pt idx="367">
                  <c:v>-8.0275100000000007E-5</c:v>
                </c:pt>
                <c:pt idx="368">
                  <c:v>-8.0009800000000001E-5</c:v>
                </c:pt>
                <c:pt idx="369">
                  <c:v>-7.9783299999999999E-5</c:v>
                </c:pt>
                <c:pt idx="370">
                  <c:v>-7.9556900000000004E-5</c:v>
                </c:pt>
                <c:pt idx="371">
                  <c:v>-7.9330400000000002E-5</c:v>
                </c:pt>
                <c:pt idx="372">
                  <c:v>-7.91039E-5</c:v>
                </c:pt>
                <c:pt idx="373">
                  <c:v>-7.8877399999999998E-5</c:v>
                </c:pt>
                <c:pt idx="374">
                  <c:v>-7.8651000000000003E-5</c:v>
                </c:pt>
                <c:pt idx="375">
                  <c:v>-7.8424500000000001E-5</c:v>
                </c:pt>
                <c:pt idx="376">
                  <c:v>-7.8197999999999999E-5</c:v>
                </c:pt>
                <c:pt idx="377">
                  <c:v>-7.7971600000000004E-5</c:v>
                </c:pt>
                <c:pt idx="378">
                  <c:v>-7.7745100000000002E-5</c:v>
                </c:pt>
                <c:pt idx="379">
                  <c:v>-7.75186E-5</c:v>
                </c:pt>
                <c:pt idx="380">
                  <c:v>-7.7292099999999998E-5</c:v>
                </c:pt>
                <c:pt idx="381">
                  <c:v>-7.7065700000000003E-5</c:v>
                </c:pt>
                <c:pt idx="382">
                  <c:v>-7.6839200000000001E-5</c:v>
                </c:pt>
                <c:pt idx="383">
                  <c:v>-7.6612699999999999E-5</c:v>
                </c:pt>
                <c:pt idx="384">
                  <c:v>-7.6386300000000004E-5</c:v>
                </c:pt>
                <c:pt idx="385">
                  <c:v>-7.6159800000000002E-5</c:v>
                </c:pt>
                <c:pt idx="386">
                  <c:v>-7.59333E-5</c:v>
                </c:pt>
                <c:pt idx="387">
                  <c:v>-7.5706799999999998E-5</c:v>
                </c:pt>
                <c:pt idx="388">
                  <c:v>-7.5480400000000003E-5</c:v>
                </c:pt>
                <c:pt idx="389">
                  <c:v>-7.5253900000000001E-5</c:v>
                </c:pt>
                <c:pt idx="390">
                  <c:v>-7.5027399999999999E-5</c:v>
                </c:pt>
                <c:pt idx="391">
                  <c:v>-7.4800899999999997E-5</c:v>
                </c:pt>
                <c:pt idx="392">
                  <c:v>-7.4574500000000002E-5</c:v>
                </c:pt>
                <c:pt idx="393">
                  <c:v>-7.4348E-5</c:v>
                </c:pt>
                <c:pt idx="394">
                  <c:v>-7.4121499999999998E-5</c:v>
                </c:pt>
                <c:pt idx="395">
                  <c:v>-7.3895100000000003E-5</c:v>
                </c:pt>
                <c:pt idx="396">
                  <c:v>-7.3668600000000001E-5</c:v>
                </c:pt>
                <c:pt idx="397">
                  <c:v>-7.3442099999999999E-5</c:v>
                </c:pt>
                <c:pt idx="398">
                  <c:v>-7.3215599999999997E-5</c:v>
                </c:pt>
                <c:pt idx="399">
                  <c:v>-7.2989200000000002E-5</c:v>
                </c:pt>
                <c:pt idx="400">
                  <c:v>-7.27627E-5</c:v>
                </c:pt>
                <c:pt idx="401">
                  <c:v>-7.2536199999999998E-5</c:v>
                </c:pt>
                <c:pt idx="402">
                  <c:v>-7.2309800000000003E-5</c:v>
                </c:pt>
                <c:pt idx="403">
                  <c:v>-7.2083300000000002E-5</c:v>
                </c:pt>
                <c:pt idx="404">
                  <c:v>-7.18568E-5</c:v>
                </c:pt>
                <c:pt idx="405">
                  <c:v>-7.1630299999999998E-5</c:v>
                </c:pt>
                <c:pt idx="406">
                  <c:v>-7.1403900000000003E-5</c:v>
                </c:pt>
                <c:pt idx="407">
                  <c:v>-7.1177400000000001E-5</c:v>
                </c:pt>
                <c:pt idx="408">
                  <c:v>-7.0950899999999999E-5</c:v>
                </c:pt>
                <c:pt idx="409">
                  <c:v>-7.0724500000000004E-5</c:v>
                </c:pt>
                <c:pt idx="410">
                  <c:v>-7.0498000000000002E-5</c:v>
                </c:pt>
                <c:pt idx="411">
                  <c:v>-7.02715E-5</c:v>
                </c:pt>
                <c:pt idx="412">
                  <c:v>-7.0074700000000002E-5</c:v>
                </c:pt>
                <c:pt idx="413">
                  <c:v>-6.9924499999999998E-5</c:v>
                </c:pt>
                <c:pt idx="414">
                  <c:v>-6.97742E-5</c:v>
                </c:pt>
                <c:pt idx="415">
                  <c:v>-6.9623999999999996E-5</c:v>
                </c:pt>
                <c:pt idx="416">
                  <c:v>-6.9473800000000006E-5</c:v>
                </c:pt>
                <c:pt idx="417">
                  <c:v>-6.9323600000000001E-5</c:v>
                </c:pt>
                <c:pt idx="418">
                  <c:v>-6.9173399999999997E-5</c:v>
                </c:pt>
                <c:pt idx="419">
                  <c:v>-6.9023199999999993E-5</c:v>
                </c:pt>
                <c:pt idx="420">
                  <c:v>-6.8873000000000003E-5</c:v>
                </c:pt>
                <c:pt idx="421">
                  <c:v>-6.8722799999999999E-5</c:v>
                </c:pt>
                <c:pt idx="422">
                  <c:v>-6.8572599999999995E-5</c:v>
                </c:pt>
                <c:pt idx="423">
                  <c:v>-6.8422400000000004E-5</c:v>
                </c:pt>
                <c:pt idx="424">
                  <c:v>-6.82722E-5</c:v>
                </c:pt>
                <c:pt idx="425">
                  <c:v>-6.8121999999999996E-5</c:v>
                </c:pt>
                <c:pt idx="426">
                  <c:v>-6.7971800000000005E-5</c:v>
                </c:pt>
                <c:pt idx="427">
                  <c:v>-6.7821600000000001E-5</c:v>
                </c:pt>
                <c:pt idx="428">
                  <c:v>-6.7671399999999997E-5</c:v>
                </c:pt>
                <c:pt idx="429">
                  <c:v>-6.75211E-5</c:v>
                </c:pt>
                <c:pt idx="430">
                  <c:v>-6.7370899999999996E-5</c:v>
                </c:pt>
                <c:pt idx="431">
                  <c:v>-6.7220700000000005E-5</c:v>
                </c:pt>
                <c:pt idx="432">
                  <c:v>-6.7070500000000001E-5</c:v>
                </c:pt>
                <c:pt idx="433">
                  <c:v>-6.6920299999999997E-5</c:v>
                </c:pt>
                <c:pt idx="434">
                  <c:v>-6.6770100000000006E-5</c:v>
                </c:pt>
                <c:pt idx="435">
                  <c:v>-6.6619900000000002E-5</c:v>
                </c:pt>
                <c:pt idx="436">
                  <c:v>-6.6469699999999998E-5</c:v>
                </c:pt>
                <c:pt idx="437">
                  <c:v>-6.6319499999999994E-5</c:v>
                </c:pt>
                <c:pt idx="438">
                  <c:v>-6.6169300000000004E-5</c:v>
                </c:pt>
                <c:pt idx="439">
                  <c:v>-6.60191E-5</c:v>
                </c:pt>
                <c:pt idx="440">
                  <c:v>-6.5868899999999995E-5</c:v>
                </c:pt>
                <c:pt idx="441">
                  <c:v>-6.5718700000000005E-5</c:v>
                </c:pt>
                <c:pt idx="442">
                  <c:v>-6.5568500000000001E-5</c:v>
                </c:pt>
                <c:pt idx="443">
                  <c:v>-6.5418299999999997E-5</c:v>
                </c:pt>
                <c:pt idx="444">
                  <c:v>-6.5267999999999999E-5</c:v>
                </c:pt>
                <c:pt idx="445">
                  <c:v>-6.5117799999999995E-5</c:v>
                </c:pt>
                <c:pt idx="446">
                  <c:v>-6.4967600000000005E-5</c:v>
                </c:pt>
                <c:pt idx="447">
                  <c:v>-6.48174E-5</c:v>
                </c:pt>
                <c:pt idx="448">
                  <c:v>-6.4667199999999996E-5</c:v>
                </c:pt>
                <c:pt idx="449">
                  <c:v>-6.4517000000000006E-5</c:v>
                </c:pt>
                <c:pt idx="450">
                  <c:v>-6.4366800000000002E-5</c:v>
                </c:pt>
                <c:pt idx="451">
                  <c:v>-6.4216599999999998E-5</c:v>
                </c:pt>
                <c:pt idx="452">
                  <c:v>-6.4066399999999994E-5</c:v>
                </c:pt>
                <c:pt idx="453">
                  <c:v>-6.3916200000000003E-5</c:v>
                </c:pt>
                <c:pt idx="454">
                  <c:v>-6.3765999999999999E-5</c:v>
                </c:pt>
                <c:pt idx="455">
                  <c:v>-6.3615799999999995E-5</c:v>
                </c:pt>
                <c:pt idx="456">
                  <c:v>-6.3440099999999996E-5</c:v>
                </c:pt>
                <c:pt idx="457">
                  <c:v>-6.3158799999999996E-5</c:v>
                </c:pt>
                <c:pt idx="458">
                  <c:v>-6.2877400000000002E-5</c:v>
                </c:pt>
                <c:pt idx="459">
                  <c:v>-6.2596100000000002E-5</c:v>
                </c:pt>
                <c:pt idx="460">
                  <c:v>-6.2314800000000002E-5</c:v>
                </c:pt>
                <c:pt idx="461">
                  <c:v>-6.2033500000000002E-5</c:v>
                </c:pt>
                <c:pt idx="462">
                  <c:v>-6.1752099999999994E-5</c:v>
                </c:pt>
                <c:pt idx="463">
                  <c:v>-6.1470799999999994E-5</c:v>
                </c:pt>
                <c:pt idx="464">
                  <c:v>-6.1189499999999994E-5</c:v>
                </c:pt>
                <c:pt idx="465">
                  <c:v>-6.09081E-5</c:v>
                </c:pt>
                <c:pt idx="466">
                  <c:v>-6.06268E-5</c:v>
                </c:pt>
                <c:pt idx="467">
                  <c:v>-6.03455E-5</c:v>
                </c:pt>
                <c:pt idx="468">
                  <c:v>-6.00641E-5</c:v>
                </c:pt>
                <c:pt idx="469">
                  <c:v>-5.97828E-5</c:v>
                </c:pt>
                <c:pt idx="470">
                  <c:v>-5.9501499999999999E-5</c:v>
                </c:pt>
                <c:pt idx="471">
                  <c:v>-5.9220099999999999E-5</c:v>
                </c:pt>
                <c:pt idx="472">
                  <c:v>-5.8938799999999999E-5</c:v>
                </c:pt>
                <c:pt idx="473">
                  <c:v>-5.8657499999999999E-5</c:v>
                </c:pt>
                <c:pt idx="474">
                  <c:v>-5.8376199999999999E-5</c:v>
                </c:pt>
                <c:pt idx="475">
                  <c:v>-5.8094799999999998E-5</c:v>
                </c:pt>
                <c:pt idx="476">
                  <c:v>-5.7813499999999998E-5</c:v>
                </c:pt>
                <c:pt idx="477">
                  <c:v>-5.7532199999999998E-5</c:v>
                </c:pt>
                <c:pt idx="478">
                  <c:v>-5.7250799999999997E-5</c:v>
                </c:pt>
                <c:pt idx="479">
                  <c:v>-5.6969499999999997E-5</c:v>
                </c:pt>
                <c:pt idx="480">
                  <c:v>-5.6688199999999997E-5</c:v>
                </c:pt>
                <c:pt idx="481">
                  <c:v>-5.6406799999999997E-5</c:v>
                </c:pt>
                <c:pt idx="482">
                  <c:v>-5.6125500000000003E-5</c:v>
                </c:pt>
                <c:pt idx="483">
                  <c:v>-5.5844200000000003E-5</c:v>
                </c:pt>
                <c:pt idx="484">
                  <c:v>-5.5562800000000003E-5</c:v>
                </c:pt>
                <c:pt idx="485">
                  <c:v>-5.5281500000000003E-5</c:v>
                </c:pt>
                <c:pt idx="486">
                  <c:v>-5.5000200000000002E-5</c:v>
                </c:pt>
                <c:pt idx="487">
                  <c:v>-5.4718900000000002E-5</c:v>
                </c:pt>
                <c:pt idx="488">
                  <c:v>-5.4437500000000002E-5</c:v>
                </c:pt>
                <c:pt idx="489">
                  <c:v>-5.4156200000000002E-5</c:v>
                </c:pt>
                <c:pt idx="490">
                  <c:v>-5.3874900000000001E-5</c:v>
                </c:pt>
                <c:pt idx="491">
                  <c:v>-5.3593500000000001E-5</c:v>
                </c:pt>
                <c:pt idx="492">
                  <c:v>-5.3312200000000001E-5</c:v>
                </c:pt>
                <c:pt idx="493">
                  <c:v>-5.3030900000000001E-5</c:v>
                </c:pt>
                <c:pt idx="494">
                  <c:v>-5.27495E-5</c:v>
                </c:pt>
                <c:pt idx="495">
                  <c:v>-5.24682E-5</c:v>
                </c:pt>
                <c:pt idx="496">
                  <c:v>-5.21869E-5</c:v>
                </c:pt>
                <c:pt idx="497">
                  <c:v>-5.19055E-5</c:v>
                </c:pt>
                <c:pt idx="498">
                  <c:v>-5.1624199999999999E-5</c:v>
                </c:pt>
                <c:pt idx="499">
                  <c:v>-5.1342899999999999E-5</c:v>
                </c:pt>
                <c:pt idx="500">
                  <c:v>-5.1061599999999999E-5</c:v>
                </c:pt>
                <c:pt idx="501">
                  <c:v>-5.0557999999999999E-5</c:v>
                </c:pt>
                <c:pt idx="502">
                  <c:v>-5.00545E-5</c:v>
                </c:pt>
                <c:pt idx="503">
                  <c:v>-4.9551E-5</c:v>
                </c:pt>
                <c:pt idx="504">
                  <c:v>-4.9047500000000001E-5</c:v>
                </c:pt>
                <c:pt idx="505">
                  <c:v>-4.8544000000000001E-5</c:v>
                </c:pt>
                <c:pt idx="506">
                  <c:v>-4.8040500000000002E-5</c:v>
                </c:pt>
                <c:pt idx="507">
                  <c:v>-4.7536900000000002E-5</c:v>
                </c:pt>
                <c:pt idx="508">
                  <c:v>-4.7033400000000003E-5</c:v>
                </c:pt>
                <c:pt idx="509">
                  <c:v>-4.6529900000000003E-5</c:v>
                </c:pt>
                <c:pt idx="510">
                  <c:v>-4.6026399999999997E-5</c:v>
                </c:pt>
                <c:pt idx="511">
                  <c:v>-4.5522899999999997E-5</c:v>
                </c:pt>
                <c:pt idx="512">
                  <c:v>-4.5019399999999998E-5</c:v>
                </c:pt>
                <c:pt idx="513">
                  <c:v>-4.4515899999999998E-5</c:v>
                </c:pt>
                <c:pt idx="514">
                  <c:v>-4.4012299999999999E-5</c:v>
                </c:pt>
                <c:pt idx="515">
                  <c:v>-4.3508799999999999E-5</c:v>
                </c:pt>
                <c:pt idx="516">
                  <c:v>-4.30053E-5</c:v>
                </c:pt>
                <c:pt idx="517">
                  <c:v>-4.25018E-5</c:v>
                </c:pt>
                <c:pt idx="518">
                  <c:v>-4.1998300000000001E-5</c:v>
                </c:pt>
                <c:pt idx="519">
                  <c:v>-4.1494800000000001E-5</c:v>
                </c:pt>
                <c:pt idx="520">
                  <c:v>-4.0991300000000002E-5</c:v>
                </c:pt>
                <c:pt idx="521">
                  <c:v>-4.0487700000000002E-5</c:v>
                </c:pt>
                <c:pt idx="522">
                  <c:v>-3.9984200000000003E-5</c:v>
                </c:pt>
                <c:pt idx="523">
                  <c:v>-3.9480700000000003E-5</c:v>
                </c:pt>
                <c:pt idx="524">
                  <c:v>-3.8977199999999997E-5</c:v>
                </c:pt>
                <c:pt idx="525">
                  <c:v>-3.8473699999999997E-5</c:v>
                </c:pt>
                <c:pt idx="526">
                  <c:v>-3.7970199999999998E-5</c:v>
                </c:pt>
                <c:pt idx="527">
                  <c:v>-3.7466699999999998E-5</c:v>
                </c:pt>
                <c:pt idx="528">
                  <c:v>-3.6963099999999999E-5</c:v>
                </c:pt>
                <c:pt idx="529">
                  <c:v>-3.6459599999999999E-5</c:v>
                </c:pt>
                <c:pt idx="530">
                  <c:v>-3.59561E-5</c:v>
                </c:pt>
                <c:pt idx="531">
                  <c:v>-3.54526E-5</c:v>
                </c:pt>
                <c:pt idx="532">
                  <c:v>-3.4949100000000001E-5</c:v>
                </c:pt>
                <c:pt idx="533">
                  <c:v>-3.4445600000000001E-5</c:v>
                </c:pt>
                <c:pt idx="534">
                  <c:v>-3.3942100000000002E-5</c:v>
                </c:pt>
                <c:pt idx="535">
                  <c:v>-3.3438500000000002E-5</c:v>
                </c:pt>
                <c:pt idx="536">
                  <c:v>-3.2935000000000002E-5</c:v>
                </c:pt>
                <c:pt idx="537">
                  <c:v>-3.2431500000000003E-5</c:v>
                </c:pt>
                <c:pt idx="538">
                  <c:v>-3.1928000000000003E-5</c:v>
                </c:pt>
                <c:pt idx="539">
                  <c:v>-3.1424499999999997E-5</c:v>
                </c:pt>
                <c:pt idx="540">
                  <c:v>-3.0920999999999998E-5</c:v>
                </c:pt>
                <c:pt idx="541">
                  <c:v>-3.0417500000000001E-5</c:v>
                </c:pt>
                <c:pt idx="542">
                  <c:v>-2.9913899999999998E-5</c:v>
                </c:pt>
                <c:pt idx="543">
                  <c:v>-2.9410399999999999E-5</c:v>
                </c:pt>
                <c:pt idx="544">
                  <c:v>-2.8906899999999999E-5</c:v>
                </c:pt>
                <c:pt idx="545">
                  <c:v>-2.8384499999999999E-5</c:v>
                </c:pt>
                <c:pt idx="546">
                  <c:v>-2.7857499999999999E-5</c:v>
                </c:pt>
                <c:pt idx="547">
                  <c:v>-2.7330499999999999E-5</c:v>
                </c:pt>
                <c:pt idx="548">
                  <c:v>-2.6803499999999998E-5</c:v>
                </c:pt>
                <c:pt idx="549">
                  <c:v>-2.6276500000000002E-5</c:v>
                </c:pt>
                <c:pt idx="550">
                  <c:v>-2.5749600000000002E-5</c:v>
                </c:pt>
                <c:pt idx="551">
                  <c:v>-2.5222600000000001E-5</c:v>
                </c:pt>
                <c:pt idx="552">
                  <c:v>-2.4695600000000001E-5</c:v>
                </c:pt>
                <c:pt idx="553">
                  <c:v>-2.4168600000000001E-5</c:v>
                </c:pt>
                <c:pt idx="554">
                  <c:v>-2.3641600000000001E-5</c:v>
                </c:pt>
                <c:pt idx="555">
                  <c:v>-2.3114600000000001E-5</c:v>
                </c:pt>
                <c:pt idx="556">
                  <c:v>-2.25876E-5</c:v>
                </c:pt>
                <c:pt idx="557">
                  <c:v>-2.20607E-5</c:v>
                </c:pt>
                <c:pt idx="558">
                  <c:v>-2.15337E-5</c:v>
                </c:pt>
                <c:pt idx="559">
                  <c:v>-2.10067E-5</c:v>
                </c:pt>
                <c:pt idx="560">
                  <c:v>-2.04797E-5</c:v>
                </c:pt>
                <c:pt idx="561">
                  <c:v>-1.99527E-5</c:v>
                </c:pt>
                <c:pt idx="562">
                  <c:v>-1.9425699999999999E-5</c:v>
                </c:pt>
                <c:pt idx="563">
                  <c:v>-1.8898699999999999E-5</c:v>
                </c:pt>
                <c:pt idx="564">
                  <c:v>-1.8371699999999999E-5</c:v>
                </c:pt>
                <c:pt idx="565">
                  <c:v>-1.7844799999999999E-5</c:v>
                </c:pt>
                <c:pt idx="566">
                  <c:v>-1.7317799999999999E-5</c:v>
                </c:pt>
                <c:pt idx="567">
                  <c:v>-1.6790799999999999E-5</c:v>
                </c:pt>
                <c:pt idx="568">
                  <c:v>-1.6263799999999998E-5</c:v>
                </c:pt>
                <c:pt idx="569">
                  <c:v>-1.5736800000000002E-5</c:v>
                </c:pt>
                <c:pt idx="570">
                  <c:v>-1.52098E-5</c:v>
                </c:pt>
                <c:pt idx="571">
                  <c:v>-1.4682799999999999E-5</c:v>
                </c:pt>
                <c:pt idx="572">
                  <c:v>-1.4155899999999999E-5</c:v>
                </c:pt>
                <c:pt idx="573">
                  <c:v>-1.3628899999999999E-5</c:v>
                </c:pt>
                <c:pt idx="574">
                  <c:v>-1.3101900000000001E-5</c:v>
                </c:pt>
                <c:pt idx="575">
                  <c:v>-1.2574900000000001E-5</c:v>
                </c:pt>
                <c:pt idx="576">
                  <c:v>-1.20479E-5</c:v>
                </c:pt>
                <c:pt idx="577">
                  <c:v>-1.15209E-5</c:v>
                </c:pt>
                <c:pt idx="578">
                  <c:v>-1.09939E-5</c:v>
                </c:pt>
                <c:pt idx="579">
                  <c:v>-1.0467E-5</c:v>
                </c:pt>
                <c:pt idx="580">
                  <c:v>-9.9399699999999993E-6</c:v>
                </c:pt>
                <c:pt idx="581">
                  <c:v>-9.4129799999999998E-6</c:v>
                </c:pt>
                <c:pt idx="582">
                  <c:v>-8.8859999999999993E-6</c:v>
                </c:pt>
                <c:pt idx="583">
                  <c:v>-8.3590099999999998E-6</c:v>
                </c:pt>
                <c:pt idx="584">
                  <c:v>-7.8320200000000003E-6</c:v>
                </c:pt>
                <c:pt idx="585">
                  <c:v>-7.3050399999999998E-6</c:v>
                </c:pt>
                <c:pt idx="586">
                  <c:v>-6.7780500000000003E-6</c:v>
                </c:pt>
                <c:pt idx="587">
                  <c:v>-6.2510599999999999E-6</c:v>
                </c:pt>
                <c:pt idx="588">
                  <c:v>-5.7240800000000003E-6</c:v>
                </c:pt>
                <c:pt idx="589">
                  <c:v>-5.2877600000000002E-6</c:v>
                </c:pt>
                <c:pt idx="590">
                  <c:v>-4.9090199999999996E-6</c:v>
                </c:pt>
                <c:pt idx="591">
                  <c:v>-4.5302700000000001E-6</c:v>
                </c:pt>
                <c:pt idx="592">
                  <c:v>-4.1515199999999997E-6</c:v>
                </c:pt>
                <c:pt idx="593">
                  <c:v>-3.7727700000000001E-6</c:v>
                </c:pt>
                <c:pt idx="594">
                  <c:v>-3.39403E-6</c:v>
                </c:pt>
                <c:pt idx="595">
                  <c:v>-3.01528E-6</c:v>
                </c:pt>
                <c:pt idx="596">
                  <c:v>-2.6365300000000001E-6</c:v>
                </c:pt>
                <c:pt idx="597">
                  <c:v>-2.2577800000000001E-6</c:v>
                </c:pt>
                <c:pt idx="598">
                  <c:v>-1.87904E-6</c:v>
                </c:pt>
                <c:pt idx="599">
                  <c:v>-1.50029E-6</c:v>
                </c:pt>
                <c:pt idx="600">
                  <c:v>-1.12154E-6</c:v>
                </c:pt>
                <c:pt idx="601">
                  <c:v>-7.4279499999999998E-7</c:v>
                </c:pt>
                <c:pt idx="602">
                  <c:v>-3.6404900000000001E-7</c:v>
                </c:pt>
                <c:pt idx="603">
                  <c:v>1.4696999999999999E-8</c:v>
                </c:pt>
                <c:pt idx="604">
                  <c:v>3.9344699999999999E-7</c:v>
                </c:pt>
                <c:pt idx="605">
                  <c:v>7.7219300000000001E-7</c:v>
                </c:pt>
                <c:pt idx="606">
                  <c:v>1.1509399999999999E-6</c:v>
                </c:pt>
                <c:pt idx="607">
                  <c:v>1.5296900000000001E-6</c:v>
                </c:pt>
                <c:pt idx="608">
                  <c:v>1.9084300000000002E-6</c:v>
                </c:pt>
                <c:pt idx="609">
                  <c:v>2.2871800000000002E-6</c:v>
                </c:pt>
                <c:pt idx="610">
                  <c:v>2.6659300000000002E-6</c:v>
                </c:pt>
                <c:pt idx="611">
                  <c:v>3.0446800000000001E-6</c:v>
                </c:pt>
                <c:pt idx="612">
                  <c:v>3.4234300000000001E-6</c:v>
                </c:pt>
                <c:pt idx="613">
                  <c:v>3.8021699999999998E-6</c:v>
                </c:pt>
                <c:pt idx="614">
                  <c:v>4.1809199999999998E-6</c:v>
                </c:pt>
                <c:pt idx="615">
                  <c:v>4.5596700000000002E-6</c:v>
                </c:pt>
                <c:pt idx="616">
                  <c:v>4.9384099999999999E-6</c:v>
                </c:pt>
                <c:pt idx="617">
                  <c:v>5.3171600000000003E-6</c:v>
                </c:pt>
                <c:pt idx="618">
                  <c:v>5.6959099999999998E-6</c:v>
                </c:pt>
                <c:pt idx="619">
                  <c:v>6.0746600000000002E-6</c:v>
                </c:pt>
                <c:pt idx="620">
                  <c:v>6.4533999999999999E-6</c:v>
                </c:pt>
                <c:pt idx="621">
                  <c:v>6.8321500000000003E-6</c:v>
                </c:pt>
                <c:pt idx="622">
                  <c:v>7.2108999999999999E-6</c:v>
                </c:pt>
                <c:pt idx="623">
                  <c:v>7.5896400000000004E-6</c:v>
                </c:pt>
                <c:pt idx="624">
                  <c:v>7.9683900000000008E-6</c:v>
                </c:pt>
                <c:pt idx="625">
                  <c:v>8.3471399999999995E-6</c:v>
                </c:pt>
                <c:pt idx="626">
                  <c:v>8.7258799999999992E-6</c:v>
                </c:pt>
                <c:pt idx="627">
                  <c:v>9.1046299999999996E-6</c:v>
                </c:pt>
                <c:pt idx="628">
                  <c:v>9.48338E-6</c:v>
                </c:pt>
                <c:pt idx="629">
                  <c:v>9.8621300000000004E-6</c:v>
                </c:pt>
                <c:pt idx="630">
                  <c:v>1.02409E-5</c:v>
                </c:pt>
                <c:pt idx="631">
                  <c:v>1.0619600000000001E-5</c:v>
                </c:pt>
                <c:pt idx="632">
                  <c:v>1.09984E-5</c:v>
                </c:pt>
                <c:pt idx="633">
                  <c:v>1.13029E-5</c:v>
                </c:pt>
                <c:pt idx="634">
                  <c:v>1.1504E-5</c:v>
                </c:pt>
                <c:pt idx="635">
                  <c:v>1.1705100000000001E-5</c:v>
                </c:pt>
                <c:pt idx="636">
                  <c:v>1.19062E-5</c:v>
                </c:pt>
                <c:pt idx="637">
                  <c:v>1.21072E-5</c:v>
                </c:pt>
                <c:pt idx="638">
                  <c:v>1.23083E-5</c:v>
                </c:pt>
                <c:pt idx="639">
                  <c:v>1.2509399999999999E-5</c:v>
                </c:pt>
                <c:pt idx="640">
                  <c:v>1.2710399999999999E-5</c:v>
                </c:pt>
                <c:pt idx="641">
                  <c:v>1.29115E-5</c:v>
                </c:pt>
                <c:pt idx="642">
                  <c:v>1.31126E-5</c:v>
                </c:pt>
                <c:pt idx="643">
                  <c:v>1.3313699999999999E-5</c:v>
                </c:pt>
                <c:pt idx="644">
                  <c:v>1.35147E-5</c:v>
                </c:pt>
                <c:pt idx="645">
                  <c:v>1.37158E-5</c:v>
                </c:pt>
                <c:pt idx="646">
                  <c:v>1.3916900000000001E-5</c:v>
                </c:pt>
                <c:pt idx="647">
                  <c:v>1.4117900000000001E-5</c:v>
                </c:pt>
                <c:pt idx="648">
                  <c:v>1.4319E-5</c:v>
                </c:pt>
                <c:pt idx="649">
                  <c:v>1.45201E-5</c:v>
                </c:pt>
                <c:pt idx="650">
                  <c:v>1.4721200000000001E-5</c:v>
                </c:pt>
                <c:pt idx="651">
                  <c:v>1.4922199999999999E-5</c:v>
                </c:pt>
                <c:pt idx="652">
                  <c:v>1.51233E-5</c:v>
                </c:pt>
                <c:pt idx="653">
                  <c:v>1.5324399999999998E-5</c:v>
                </c:pt>
                <c:pt idx="654">
                  <c:v>1.5525499999999999E-5</c:v>
                </c:pt>
                <c:pt idx="655">
                  <c:v>1.5726499999999999E-5</c:v>
                </c:pt>
                <c:pt idx="656">
                  <c:v>1.59276E-5</c:v>
                </c:pt>
                <c:pt idx="657">
                  <c:v>1.61287E-5</c:v>
                </c:pt>
                <c:pt idx="658">
                  <c:v>1.6329700000000001E-5</c:v>
                </c:pt>
                <c:pt idx="659">
                  <c:v>1.6530800000000001E-5</c:v>
                </c:pt>
                <c:pt idx="660">
                  <c:v>1.6731900000000002E-5</c:v>
                </c:pt>
                <c:pt idx="661">
                  <c:v>1.6932999999999999E-5</c:v>
                </c:pt>
                <c:pt idx="662">
                  <c:v>1.7133999999999999E-5</c:v>
                </c:pt>
                <c:pt idx="663">
                  <c:v>1.7335099999999999E-5</c:v>
                </c:pt>
                <c:pt idx="664">
                  <c:v>1.75362E-5</c:v>
                </c:pt>
                <c:pt idx="665">
                  <c:v>1.77372E-5</c:v>
                </c:pt>
                <c:pt idx="666">
                  <c:v>1.7938300000000001E-5</c:v>
                </c:pt>
                <c:pt idx="667">
                  <c:v>1.8139400000000001E-5</c:v>
                </c:pt>
                <c:pt idx="668">
                  <c:v>1.8340500000000002E-5</c:v>
                </c:pt>
                <c:pt idx="669">
                  <c:v>1.8541499999999999E-5</c:v>
                </c:pt>
                <c:pt idx="670">
                  <c:v>1.8742599999999999E-5</c:v>
                </c:pt>
                <c:pt idx="671">
                  <c:v>1.89437E-5</c:v>
                </c:pt>
                <c:pt idx="672">
                  <c:v>1.91447E-5</c:v>
                </c:pt>
                <c:pt idx="673">
                  <c:v>1.93458E-5</c:v>
                </c:pt>
                <c:pt idx="674">
                  <c:v>1.9546900000000001E-5</c:v>
                </c:pt>
                <c:pt idx="675">
                  <c:v>1.9748000000000001E-5</c:v>
                </c:pt>
                <c:pt idx="676">
                  <c:v>1.9949000000000002E-5</c:v>
                </c:pt>
                <c:pt idx="677">
                  <c:v>2.0118800000000001E-5</c:v>
                </c:pt>
                <c:pt idx="678">
                  <c:v>2.0179799999999999E-5</c:v>
                </c:pt>
                <c:pt idx="679">
                  <c:v>2.0240700000000001E-5</c:v>
                </c:pt>
                <c:pt idx="680">
                  <c:v>2.0301699999999999E-5</c:v>
                </c:pt>
                <c:pt idx="681">
                  <c:v>2.0362700000000001E-5</c:v>
                </c:pt>
                <c:pt idx="682">
                  <c:v>2.0423599999999999E-5</c:v>
                </c:pt>
                <c:pt idx="683">
                  <c:v>2.04846E-5</c:v>
                </c:pt>
                <c:pt idx="684">
                  <c:v>2.0545499999999998E-5</c:v>
                </c:pt>
                <c:pt idx="685">
                  <c:v>2.06065E-5</c:v>
                </c:pt>
                <c:pt idx="686">
                  <c:v>2.0667500000000002E-5</c:v>
                </c:pt>
                <c:pt idx="687">
                  <c:v>2.07284E-5</c:v>
                </c:pt>
                <c:pt idx="688">
                  <c:v>2.0789400000000001E-5</c:v>
                </c:pt>
                <c:pt idx="689">
                  <c:v>2.0850299999999999E-5</c:v>
                </c:pt>
                <c:pt idx="690">
                  <c:v>2.0911300000000001E-5</c:v>
                </c:pt>
                <c:pt idx="691">
                  <c:v>2.0972299999999999E-5</c:v>
                </c:pt>
                <c:pt idx="692">
                  <c:v>2.10332E-5</c:v>
                </c:pt>
                <c:pt idx="693">
                  <c:v>2.1094199999999999E-5</c:v>
                </c:pt>
                <c:pt idx="694">
                  <c:v>2.11552E-5</c:v>
                </c:pt>
                <c:pt idx="695">
                  <c:v>2.1216099999999998E-5</c:v>
                </c:pt>
                <c:pt idx="696">
                  <c:v>2.12771E-5</c:v>
                </c:pt>
                <c:pt idx="697">
                  <c:v>2.1338000000000001E-5</c:v>
                </c:pt>
                <c:pt idx="698">
                  <c:v>2.1399E-5</c:v>
                </c:pt>
                <c:pt idx="699">
                  <c:v>2.1460000000000001E-5</c:v>
                </c:pt>
                <c:pt idx="700">
                  <c:v>2.1520899999999999E-5</c:v>
                </c:pt>
                <c:pt idx="701">
                  <c:v>2.1581900000000001E-5</c:v>
                </c:pt>
                <c:pt idx="702">
                  <c:v>2.1642799999999999E-5</c:v>
                </c:pt>
                <c:pt idx="703">
                  <c:v>2.17038E-5</c:v>
                </c:pt>
                <c:pt idx="704">
                  <c:v>2.1764799999999999E-5</c:v>
                </c:pt>
                <c:pt idx="705">
                  <c:v>2.18257E-5</c:v>
                </c:pt>
                <c:pt idx="706">
                  <c:v>2.1886699999999998E-5</c:v>
                </c:pt>
                <c:pt idx="707">
                  <c:v>2.19476E-5</c:v>
                </c:pt>
                <c:pt idx="708">
                  <c:v>2.2008600000000001E-5</c:v>
                </c:pt>
                <c:pt idx="709">
                  <c:v>2.20696E-5</c:v>
                </c:pt>
                <c:pt idx="710">
                  <c:v>2.2130500000000001E-5</c:v>
                </c:pt>
                <c:pt idx="711">
                  <c:v>2.2191499999999999E-5</c:v>
                </c:pt>
                <c:pt idx="712">
                  <c:v>2.2252500000000001E-5</c:v>
                </c:pt>
                <c:pt idx="713">
                  <c:v>2.2313399999999999E-5</c:v>
                </c:pt>
                <c:pt idx="714">
                  <c:v>2.23744E-5</c:v>
                </c:pt>
                <c:pt idx="715">
                  <c:v>2.2435299999999998E-5</c:v>
                </c:pt>
                <c:pt idx="716">
                  <c:v>2.24963E-5</c:v>
                </c:pt>
                <c:pt idx="717">
                  <c:v>2.2557299999999998E-5</c:v>
                </c:pt>
                <c:pt idx="718">
                  <c:v>2.26182E-5</c:v>
                </c:pt>
                <c:pt idx="719">
                  <c:v>2.2679200000000001E-5</c:v>
                </c:pt>
                <c:pt idx="720">
                  <c:v>2.2724000000000001E-5</c:v>
                </c:pt>
                <c:pt idx="721">
                  <c:v>2.2676100000000001E-5</c:v>
                </c:pt>
                <c:pt idx="722">
                  <c:v>2.2628100000000001E-5</c:v>
                </c:pt>
                <c:pt idx="723">
                  <c:v>2.2580100000000001E-5</c:v>
                </c:pt>
                <c:pt idx="724">
                  <c:v>2.2532200000000001E-5</c:v>
                </c:pt>
                <c:pt idx="725">
                  <c:v>2.2484200000000001E-5</c:v>
                </c:pt>
                <c:pt idx="726">
                  <c:v>2.24362E-5</c:v>
                </c:pt>
                <c:pt idx="727">
                  <c:v>2.23882E-5</c:v>
                </c:pt>
                <c:pt idx="728">
                  <c:v>2.23403E-5</c:v>
                </c:pt>
                <c:pt idx="729">
                  <c:v>2.22923E-5</c:v>
                </c:pt>
                <c:pt idx="730">
                  <c:v>2.22443E-5</c:v>
                </c:pt>
                <c:pt idx="731">
                  <c:v>2.21964E-5</c:v>
                </c:pt>
                <c:pt idx="732">
                  <c:v>2.21484E-5</c:v>
                </c:pt>
                <c:pt idx="733">
                  <c:v>2.2100399999999999E-5</c:v>
                </c:pt>
                <c:pt idx="734">
                  <c:v>2.2052399999999999E-5</c:v>
                </c:pt>
                <c:pt idx="735">
                  <c:v>2.2004499999999999E-5</c:v>
                </c:pt>
                <c:pt idx="736">
                  <c:v>2.1956499999999999E-5</c:v>
                </c:pt>
                <c:pt idx="737">
                  <c:v>2.1908499999999999E-5</c:v>
                </c:pt>
                <c:pt idx="738">
                  <c:v>2.1860599999999999E-5</c:v>
                </c:pt>
                <c:pt idx="739">
                  <c:v>2.1812599999999998E-5</c:v>
                </c:pt>
                <c:pt idx="740">
                  <c:v>2.1764600000000002E-5</c:v>
                </c:pt>
                <c:pt idx="741">
                  <c:v>2.1716600000000001E-5</c:v>
                </c:pt>
                <c:pt idx="742">
                  <c:v>2.1668700000000001E-5</c:v>
                </c:pt>
                <c:pt idx="743">
                  <c:v>2.1620700000000001E-5</c:v>
                </c:pt>
                <c:pt idx="744">
                  <c:v>2.1572700000000001E-5</c:v>
                </c:pt>
                <c:pt idx="745">
                  <c:v>2.1524800000000001E-5</c:v>
                </c:pt>
                <c:pt idx="746">
                  <c:v>2.1476800000000001E-5</c:v>
                </c:pt>
                <c:pt idx="747">
                  <c:v>2.1428800000000001E-5</c:v>
                </c:pt>
                <c:pt idx="748">
                  <c:v>2.13808E-5</c:v>
                </c:pt>
                <c:pt idx="749">
                  <c:v>2.13329E-5</c:v>
                </c:pt>
                <c:pt idx="750">
                  <c:v>2.12849E-5</c:v>
                </c:pt>
                <c:pt idx="751">
                  <c:v>2.12369E-5</c:v>
                </c:pt>
                <c:pt idx="752">
                  <c:v>2.1189E-5</c:v>
                </c:pt>
                <c:pt idx="753">
                  <c:v>2.1141E-5</c:v>
                </c:pt>
                <c:pt idx="754">
                  <c:v>2.1092999999999999E-5</c:v>
                </c:pt>
                <c:pt idx="755">
                  <c:v>2.1044999999999999E-5</c:v>
                </c:pt>
                <c:pt idx="756">
                  <c:v>2.0997099999999999E-5</c:v>
                </c:pt>
                <c:pt idx="757">
                  <c:v>2.0949099999999999E-5</c:v>
                </c:pt>
                <c:pt idx="758">
                  <c:v>2.0901099999999999E-5</c:v>
                </c:pt>
                <c:pt idx="759">
                  <c:v>2.07703E-5</c:v>
                </c:pt>
                <c:pt idx="760">
                  <c:v>2.0638299999999999E-5</c:v>
                </c:pt>
                <c:pt idx="761">
                  <c:v>2.05063E-5</c:v>
                </c:pt>
                <c:pt idx="762">
                  <c:v>2.0374299999999999E-5</c:v>
                </c:pt>
                <c:pt idx="763">
                  <c:v>2.0242300000000001E-5</c:v>
                </c:pt>
                <c:pt idx="764">
                  <c:v>2.01103E-5</c:v>
                </c:pt>
                <c:pt idx="765">
                  <c:v>1.9978200000000001E-5</c:v>
                </c:pt>
                <c:pt idx="766">
                  <c:v>1.98462E-5</c:v>
                </c:pt>
                <c:pt idx="767">
                  <c:v>1.9714199999999998E-5</c:v>
                </c:pt>
                <c:pt idx="768">
                  <c:v>1.95822E-5</c:v>
                </c:pt>
                <c:pt idx="769">
                  <c:v>1.9450199999999999E-5</c:v>
                </c:pt>
                <c:pt idx="770">
                  <c:v>1.9318200000000001E-5</c:v>
                </c:pt>
                <c:pt idx="771">
                  <c:v>1.9186199999999999E-5</c:v>
                </c:pt>
                <c:pt idx="772">
                  <c:v>1.9054200000000001E-5</c:v>
                </c:pt>
                <c:pt idx="773">
                  <c:v>1.89222E-5</c:v>
                </c:pt>
                <c:pt idx="774">
                  <c:v>1.8790199999999998E-5</c:v>
                </c:pt>
                <c:pt idx="775">
                  <c:v>1.86582E-5</c:v>
                </c:pt>
                <c:pt idx="776">
                  <c:v>1.8526199999999999E-5</c:v>
                </c:pt>
                <c:pt idx="777">
                  <c:v>1.8394200000000001E-5</c:v>
                </c:pt>
                <c:pt idx="778">
                  <c:v>1.8262199999999999E-5</c:v>
                </c:pt>
                <c:pt idx="779">
                  <c:v>1.8130200000000001E-5</c:v>
                </c:pt>
                <c:pt idx="780">
                  <c:v>1.79982E-5</c:v>
                </c:pt>
                <c:pt idx="781">
                  <c:v>1.7866199999999998E-5</c:v>
                </c:pt>
                <c:pt idx="782">
                  <c:v>1.77342E-5</c:v>
                </c:pt>
                <c:pt idx="783">
                  <c:v>1.7602199999999999E-5</c:v>
                </c:pt>
                <c:pt idx="784">
                  <c:v>1.7470200000000001E-5</c:v>
                </c:pt>
                <c:pt idx="785">
                  <c:v>1.7338199999999999E-5</c:v>
                </c:pt>
                <c:pt idx="786">
                  <c:v>1.7206200000000001E-5</c:v>
                </c:pt>
                <c:pt idx="787">
                  <c:v>1.70742E-5</c:v>
                </c:pt>
                <c:pt idx="788">
                  <c:v>1.6942199999999998E-5</c:v>
                </c:pt>
                <c:pt idx="789">
                  <c:v>1.68102E-5</c:v>
                </c:pt>
                <c:pt idx="790">
                  <c:v>1.6678199999999999E-5</c:v>
                </c:pt>
                <c:pt idx="791">
                  <c:v>1.6546200000000001E-5</c:v>
                </c:pt>
                <c:pt idx="792">
                  <c:v>1.6405900000000002E-5</c:v>
                </c:pt>
                <c:pt idx="793">
                  <c:v>1.62274E-5</c:v>
                </c:pt>
                <c:pt idx="794">
                  <c:v>1.6048800000000001E-5</c:v>
                </c:pt>
                <c:pt idx="795">
                  <c:v>1.5870299999999999E-5</c:v>
                </c:pt>
                <c:pt idx="796">
                  <c:v>1.5691800000000001E-5</c:v>
                </c:pt>
                <c:pt idx="797">
                  <c:v>1.5513299999999999E-5</c:v>
                </c:pt>
                <c:pt idx="798">
                  <c:v>1.5334800000000001E-5</c:v>
                </c:pt>
                <c:pt idx="799">
                  <c:v>1.5156200000000001E-5</c:v>
                </c:pt>
                <c:pt idx="800">
                  <c:v>1.4977700000000001E-5</c:v>
                </c:pt>
                <c:pt idx="801">
                  <c:v>1.4799200000000001E-5</c:v>
                </c:pt>
                <c:pt idx="802">
                  <c:v>1.46207E-5</c:v>
                </c:pt>
                <c:pt idx="803">
                  <c:v>1.44422E-5</c:v>
                </c:pt>
                <c:pt idx="804">
                  <c:v>1.42636E-5</c:v>
                </c:pt>
                <c:pt idx="805">
                  <c:v>1.40851E-5</c:v>
                </c:pt>
                <c:pt idx="806">
                  <c:v>1.39066E-5</c:v>
                </c:pt>
                <c:pt idx="807">
                  <c:v>1.37281E-5</c:v>
                </c:pt>
                <c:pt idx="808">
                  <c:v>1.35496E-5</c:v>
                </c:pt>
                <c:pt idx="809">
                  <c:v>1.3371E-5</c:v>
                </c:pt>
                <c:pt idx="810">
                  <c:v>1.3192499999999999E-5</c:v>
                </c:pt>
                <c:pt idx="811">
                  <c:v>1.3013999999999999E-5</c:v>
                </c:pt>
                <c:pt idx="812">
                  <c:v>1.2835499999999999E-5</c:v>
                </c:pt>
                <c:pt idx="813">
                  <c:v>1.2656999999999999E-5</c:v>
                </c:pt>
                <c:pt idx="814">
                  <c:v>1.2478400000000001E-5</c:v>
                </c:pt>
                <c:pt idx="815">
                  <c:v>1.2299900000000001E-5</c:v>
                </c:pt>
                <c:pt idx="816">
                  <c:v>1.2121400000000001E-5</c:v>
                </c:pt>
                <c:pt idx="817">
                  <c:v>1.19429E-5</c:v>
                </c:pt>
                <c:pt idx="818">
                  <c:v>1.17644E-5</c:v>
                </c:pt>
                <c:pt idx="819">
                  <c:v>1.15858E-5</c:v>
                </c:pt>
                <c:pt idx="820">
                  <c:v>1.14073E-5</c:v>
                </c:pt>
                <c:pt idx="821">
                  <c:v>1.12288E-5</c:v>
                </c:pt>
                <c:pt idx="822">
                  <c:v>1.10502E-5</c:v>
                </c:pt>
                <c:pt idx="823">
                  <c:v>1.08712E-5</c:v>
                </c:pt>
                <c:pt idx="824">
                  <c:v>1.0692200000000001E-5</c:v>
                </c:pt>
                <c:pt idx="825">
                  <c:v>1.05132E-5</c:v>
                </c:pt>
                <c:pt idx="826">
                  <c:v>1.03342E-5</c:v>
                </c:pt>
                <c:pt idx="827">
                  <c:v>1.0155300000000001E-5</c:v>
                </c:pt>
                <c:pt idx="828">
                  <c:v>9.9762900000000007E-6</c:v>
                </c:pt>
                <c:pt idx="829">
                  <c:v>9.7973099999999992E-6</c:v>
                </c:pt>
                <c:pt idx="830">
                  <c:v>9.6183299999999994E-6</c:v>
                </c:pt>
                <c:pt idx="831">
                  <c:v>9.4393499999999997E-6</c:v>
                </c:pt>
                <c:pt idx="832">
                  <c:v>9.2603699999999999E-6</c:v>
                </c:pt>
                <c:pt idx="833">
                  <c:v>9.0813900000000001E-6</c:v>
                </c:pt>
                <c:pt idx="834">
                  <c:v>8.9024100000000004E-6</c:v>
                </c:pt>
                <c:pt idx="835">
                  <c:v>8.7234300000000006E-6</c:v>
                </c:pt>
                <c:pt idx="836">
                  <c:v>8.5444500000000008E-6</c:v>
                </c:pt>
                <c:pt idx="837">
                  <c:v>8.3654699999999994E-6</c:v>
                </c:pt>
                <c:pt idx="838">
                  <c:v>8.1864899999999996E-6</c:v>
                </c:pt>
                <c:pt idx="839">
                  <c:v>8.0075099999999998E-6</c:v>
                </c:pt>
                <c:pt idx="840">
                  <c:v>7.8285400000000008E-6</c:v>
                </c:pt>
                <c:pt idx="841">
                  <c:v>7.6495599999999993E-6</c:v>
                </c:pt>
                <c:pt idx="842">
                  <c:v>7.4705800000000004E-6</c:v>
                </c:pt>
                <c:pt idx="843">
                  <c:v>7.2915999999999998E-6</c:v>
                </c:pt>
                <c:pt idx="844">
                  <c:v>7.11262E-6</c:v>
                </c:pt>
                <c:pt idx="845">
                  <c:v>6.9336400000000002E-6</c:v>
                </c:pt>
                <c:pt idx="846">
                  <c:v>6.7546599999999996E-6</c:v>
                </c:pt>
                <c:pt idx="847">
                  <c:v>6.5756799999999999E-6</c:v>
                </c:pt>
                <c:pt idx="848">
                  <c:v>6.3967000000000001E-6</c:v>
                </c:pt>
                <c:pt idx="849">
                  <c:v>6.2425599999999999E-6</c:v>
                </c:pt>
                <c:pt idx="850">
                  <c:v>6.0994100000000003E-6</c:v>
                </c:pt>
                <c:pt idx="851">
                  <c:v>5.9562599999999998E-6</c:v>
                </c:pt>
                <c:pt idx="852">
                  <c:v>5.8131100000000002E-6</c:v>
                </c:pt>
                <c:pt idx="853">
                  <c:v>5.6699700000000004E-6</c:v>
                </c:pt>
                <c:pt idx="854">
                  <c:v>5.5268199999999999E-6</c:v>
                </c:pt>
                <c:pt idx="855">
                  <c:v>5.3836700000000002E-6</c:v>
                </c:pt>
                <c:pt idx="856">
                  <c:v>5.2405299999999996E-6</c:v>
                </c:pt>
                <c:pt idx="857">
                  <c:v>5.09738E-6</c:v>
                </c:pt>
                <c:pt idx="858">
                  <c:v>4.9542300000000003E-6</c:v>
                </c:pt>
                <c:pt idx="859">
                  <c:v>4.8110899999999997E-6</c:v>
                </c:pt>
                <c:pt idx="860">
                  <c:v>4.6679400000000001E-6</c:v>
                </c:pt>
                <c:pt idx="861">
                  <c:v>4.5247899999999996E-6</c:v>
                </c:pt>
                <c:pt idx="862">
                  <c:v>4.3816399999999999E-6</c:v>
                </c:pt>
                <c:pt idx="863">
                  <c:v>4.2385000000000002E-6</c:v>
                </c:pt>
                <c:pt idx="864">
                  <c:v>4.0953499999999997E-6</c:v>
                </c:pt>
                <c:pt idx="865">
                  <c:v>3.9522E-6</c:v>
                </c:pt>
                <c:pt idx="866">
                  <c:v>3.80905E-6</c:v>
                </c:pt>
                <c:pt idx="867">
                  <c:v>3.6659100000000002E-6</c:v>
                </c:pt>
                <c:pt idx="868">
                  <c:v>3.5227600000000001E-6</c:v>
                </c:pt>
                <c:pt idx="869">
                  <c:v>3.3796100000000001E-6</c:v>
                </c:pt>
                <c:pt idx="870">
                  <c:v>3.2364699999999999E-6</c:v>
                </c:pt>
                <c:pt idx="871">
                  <c:v>3.0933199999999998E-6</c:v>
                </c:pt>
                <c:pt idx="872">
                  <c:v>2.9583000000000001E-6</c:v>
                </c:pt>
                <c:pt idx="873">
                  <c:v>2.8588800000000001E-6</c:v>
                </c:pt>
                <c:pt idx="874">
                  <c:v>2.75947E-6</c:v>
                </c:pt>
                <c:pt idx="875">
                  <c:v>2.6600500000000001E-6</c:v>
                </c:pt>
                <c:pt idx="876">
                  <c:v>2.5606300000000001E-6</c:v>
                </c:pt>
                <c:pt idx="877">
                  <c:v>2.46122E-6</c:v>
                </c:pt>
                <c:pt idx="878">
                  <c:v>2.3618E-6</c:v>
                </c:pt>
                <c:pt idx="879">
                  <c:v>2.2623899999999999E-6</c:v>
                </c:pt>
                <c:pt idx="880">
                  <c:v>2.1629699999999999E-6</c:v>
                </c:pt>
                <c:pt idx="881">
                  <c:v>2.0635499999999999E-6</c:v>
                </c:pt>
                <c:pt idx="882">
                  <c:v>1.9641399999999998E-6</c:v>
                </c:pt>
                <c:pt idx="883">
                  <c:v>1.86472E-6</c:v>
                </c:pt>
                <c:pt idx="884">
                  <c:v>1.7653099999999999E-6</c:v>
                </c:pt>
                <c:pt idx="885">
                  <c:v>1.6658899999999999E-6</c:v>
                </c:pt>
                <c:pt idx="886">
                  <c:v>1.56647E-6</c:v>
                </c:pt>
                <c:pt idx="887">
                  <c:v>1.4670600000000001E-6</c:v>
                </c:pt>
                <c:pt idx="888">
                  <c:v>1.3676400000000001E-6</c:v>
                </c:pt>
                <c:pt idx="889">
                  <c:v>1.26823E-6</c:v>
                </c:pt>
                <c:pt idx="890">
                  <c:v>1.16881E-6</c:v>
                </c:pt>
                <c:pt idx="891">
                  <c:v>1.06939E-6</c:v>
                </c:pt>
                <c:pt idx="892">
                  <c:v>9.6997399999999995E-7</c:v>
                </c:pt>
                <c:pt idx="893">
                  <c:v>8.8438499999999996E-7</c:v>
                </c:pt>
                <c:pt idx="894">
                  <c:v>8.2335100000000005E-7</c:v>
                </c:pt>
                <c:pt idx="895">
                  <c:v>7.6231499999999998E-7</c:v>
                </c:pt>
                <c:pt idx="896">
                  <c:v>7.0127900000000002E-7</c:v>
                </c:pt>
                <c:pt idx="897">
                  <c:v>6.4024200000000002E-7</c:v>
                </c:pt>
                <c:pt idx="898">
                  <c:v>5.7920599999999995E-7</c:v>
                </c:pt>
                <c:pt idx="899">
                  <c:v>5.1816899999999996E-7</c:v>
                </c:pt>
                <c:pt idx="900">
                  <c:v>4.5713600000000002E-7</c:v>
                </c:pt>
                <c:pt idx="901">
                  <c:v>3.9609899999999998E-7</c:v>
                </c:pt>
                <c:pt idx="902">
                  <c:v>3.3506300000000001E-7</c:v>
                </c:pt>
                <c:pt idx="903">
                  <c:v>2.74027E-7</c:v>
                </c:pt>
                <c:pt idx="904">
                  <c:v>2.1299E-7</c:v>
                </c:pt>
                <c:pt idx="905">
                  <c:v>1.5195400000000001E-7</c:v>
                </c:pt>
                <c:pt idx="906">
                  <c:v>9.0920299999999999E-8</c:v>
                </c:pt>
                <c:pt idx="907">
                  <c:v>2.9883899999999999E-8</c:v>
                </c:pt>
                <c:pt idx="908">
                  <c:v>-3.1152500000000001E-8</c:v>
                </c:pt>
                <c:pt idx="909">
                  <c:v>-9.21889E-8</c:v>
                </c:pt>
                <c:pt idx="910">
                  <c:v>-1.53225E-7</c:v>
                </c:pt>
                <c:pt idx="911">
                  <c:v>-2.1426199999999999E-7</c:v>
                </c:pt>
                <c:pt idx="912">
                  <c:v>-2.3676100000000001E-7</c:v>
                </c:pt>
                <c:pt idx="913">
                  <c:v>-2.5547299999999997E-7</c:v>
                </c:pt>
                <c:pt idx="914">
                  <c:v>-2.7418500000000002E-7</c:v>
                </c:pt>
                <c:pt idx="915">
                  <c:v>-2.9289799999999998E-7</c:v>
                </c:pt>
                <c:pt idx="916">
                  <c:v>-3.1161000000000002E-7</c:v>
                </c:pt>
                <c:pt idx="917">
                  <c:v>-3.3032200000000001E-7</c:v>
                </c:pt>
                <c:pt idx="918">
                  <c:v>-3.4903300000000003E-7</c:v>
                </c:pt>
                <c:pt idx="919">
                  <c:v>-3.6774599999999999E-7</c:v>
                </c:pt>
                <c:pt idx="920">
                  <c:v>-3.8645799999999998E-7</c:v>
                </c:pt>
                <c:pt idx="921">
                  <c:v>-4.0517000000000002E-7</c:v>
                </c:pt>
                <c:pt idx="922">
                  <c:v>-4.2388200000000001E-7</c:v>
                </c:pt>
                <c:pt idx="923">
                  <c:v>-4.42594E-7</c:v>
                </c:pt>
                <c:pt idx="924">
                  <c:v>-4.6130599999999999E-7</c:v>
                </c:pt>
                <c:pt idx="925">
                  <c:v>-4.8001800000000003E-7</c:v>
                </c:pt>
                <c:pt idx="926">
                  <c:v>-4.9872999999999997E-7</c:v>
                </c:pt>
                <c:pt idx="927">
                  <c:v>-5.1744200000000001E-7</c:v>
                </c:pt>
                <c:pt idx="928">
                  <c:v>-5.1951999999999998E-7</c:v>
                </c:pt>
                <c:pt idx="929">
                  <c:v>-5.0880999999999996E-7</c:v>
                </c:pt>
                <c:pt idx="930">
                  <c:v>-4.9810099999999997E-7</c:v>
                </c:pt>
                <c:pt idx="931">
                  <c:v>-4.8739199999999997E-7</c:v>
                </c:pt>
                <c:pt idx="932">
                  <c:v>-4.7668299999999998E-7</c:v>
                </c:pt>
                <c:pt idx="933">
                  <c:v>-4.6597300000000001E-7</c:v>
                </c:pt>
                <c:pt idx="934">
                  <c:v>-4.5526400000000002E-7</c:v>
                </c:pt>
                <c:pt idx="935">
                  <c:v>-4.44554E-7</c:v>
                </c:pt>
                <c:pt idx="936">
                  <c:v>-4.3384599999999998E-7</c:v>
                </c:pt>
                <c:pt idx="937">
                  <c:v>-4.2313600000000001E-7</c:v>
                </c:pt>
                <c:pt idx="938">
                  <c:v>-4.1242700000000002E-7</c:v>
                </c:pt>
                <c:pt idx="939">
                  <c:v>-4.01717E-7</c:v>
                </c:pt>
                <c:pt idx="940">
                  <c:v>-3.91008E-7</c:v>
                </c:pt>
                <c:pt idx="941">
                  <c:v>-3.8029900000000001E-7</c:v>
                </c:pt>
                <c:pt idx="942">
                  <c:v>-3.6907899999999999E-7</c:v>
                </c:pt>
                <c:pt idx="943">
                  <c:v>-3.5236200000000002E-7</c:v>
                </c:pt>
                <c:pt idx="944">
                  <c:v>-3.3564600000000001E-7</c:v>
                </c:pt>
                <c:pt idx="945">
                  <c:v>-3.1892899999999998E-7</c:v>
                </c:pt>
                <c:pt idx="946">
                  <c:v>-3.0221200000000001E-7</c:v>
                </c:pt>
                <c:pt idx="947">
                  <c:v>-2.8549499999999998E-7</c:v>
                </c:pt>
                <c:pt idx="948">
                  <c:v>-2.68778E-7</c:v>
                </c:pt>
                <c:pt idx="949">
                  <c:v>-2.52062E-7</c:v>
                </c:pt>
                <c:pt idx="950">
                  <c:v>-2.3534499999999999E-7</c:v>
                </c:pt>
                <c:pt idx="951">
                  <c:v>-2.1862899999999999E-7</c:v>
                </c:pt>
                <c:pt idx="952">
                  <c:v>-2.0191199999999999E-7</c:v>
                </c:pt>
                <c:pt idx="953">
                  <c:v>-1.8519500000000001E-7</c:v>
                </c:pt>
                <c:pt idx="954">
                  <c:v>-1.6847800000000001E-7</c:v>
                </c:pt>
                <c:pt idx="955">
                  <c:v>-1.5286000000000001E-7</c:v>
                </c:pt>
                <c:pt idx="956">
                  <c:v>-1.4042499999999999E-7</c:v>
                </c:pt>
                <c:pt idx="957">
                  <c:v>-1.27991E-7</c:v>
                </c:pt>
                <c:pt idx="958">
                  <c:v>-1.1555600000000001E-7</c:v>
                </c:pt>
                <c:pt idx="959">
                  <c:v>-1.03121E-7</c:v>
                </c:pt>
                <c:pt idx="960">
                  <c:v>-9.0685700000000006E-8</c:v>
                </c:pt>
                <c:pt idx="961">
                  <c:v>-7.8251399999999999E-8</c:v>
                </c:pt>
                <c:pt idx="962">
                  <c:v>-6.5816399999999994E-8</c:v>
                </c:pt>
                <c:pt idx="963">
                  <c:v>-5.3381500000000001E-8</c:v>
                </c:pt>
                <c:pt idx="964">
                  <c:v>-4.0946600000000001E-8</c:v>
                </c:pt>
                <c:pt idx="965">
                  <c:v>-2.8511700000000001E-8</c:v>
                </c:pt>
                <c:pt idx="966">
                  <c:v>-1.6076699999999999E-8</c:v>
                </c:pt>
                <c:pt idx="967">
                  <c:v>-1.02328E-8</c:v>
                </c:pt>
                <c:pt idx="968">
                  <c:v>-5.1908300000000004E-9</c:v>
                </c:pt>
                <c:pt idx="969">
                  <c:v>-1.4882099999999999E-10</c:v>
                </c:pt>
                <c:pt idx="970">
                  <c:v>4.8931899999999997E-9</c:v>
                </c:pt>
                <c:pt idx="971">
                  <c:v>9.9352000000000002E-9</c:v>
                </c:pt>
                <c:pt idx="972">
                  <c:v>1.49772E-8</c:v>
                </c:pt>
                <c:pt idx="973">
                  <c:v>2.0018999999999999E-8</c:v>
                </c:pt>
                <c:pt idx="974">
                  <c:v>2.5060999999999999E-8</c:v>
                </c:pt>
                <c:pt idx="975">
                  <c:v>3.0103000000000002E-8</c:v>
                </c:pt>
                <c:pt idx="976">
                  <c:v>3.5145000000000001E-8</c:v>
                </c:pt>
                <c:pt idx="977">
                  <c:v>3.5688000000000002E-8</c:v>
                </c:pt>
                <c:pt idx="978">
                  <c:v>3.5263499999999997E-8</c:v>
                </c:pt>
                <c:pt idx="979">
                  <c:v>3.48389E-8</c:v>
                </c:pt>
                <c:pt idx="980">
                  <c:v>3.4414400000000001E-8</c:v>
                </c:pt>
                <c:pt idx="981">
                  <c:v>3.3989799999999998E-8</c:v>
                </c:pt>
                <c:pt idx="982">
                  <c:v>3.3565299999999999E-8</c:v>
                </c:pt>
                <c:pt idx="983">
                  <c:v>3.3140700000000002E-8</c:v>
                </c:pt>
                <c:pt idx="984">
                  <c:v>3.2716199999999998E-8</c:v>
                </c:pt>
                <c:pt idx="985">
                  <c:v>3.22916E-8</c:v>
                </c:pt>
                <c:pt idx="986">
                  <c:v>3.0020400000000002E-8</c:v>
                </c:pt>
                <c:pt idx="987">
                  <c:v>2.7551E-8</c:v>
                </c:pt>
                <c:pt idx="988">
                  <c:v>2.5081600000000001E-8</c:v>
                </c:pt>
                <c:pt idx="989">
                  <c:v>2.2612199999999998E-8</c:v>
                </c:pt>
                <c:pt idx="990">
                  <c:v>2.01428E-8</c:v>
                </c:pt>
                <c:pt idx="991">
                  <c:v>1.7673499999999999E-8</c:v>
                </c:pt>
                <c:pt idx="992">
                  <c:v>1.52041E-8</c:v>
                </c:pt>
                <c:pt idx="993">
                  <c:v>1.2735600000000001E-8</c:v>
                </c:pt>
                <c:pt idx="994">
                  <c:v>1.13737E-8</c:v>
                </c:pt>
                <c:pt idx="995">
                  <c:v>1.00118E-8</c:v>
                </c:pt>
                <c:pt idx="996">
                  <c:v>8.6498499999999999E-9</c:v>
                </c:pt>
                <c:pt idx="997">
                  <c:v>7.2880100000000004E-9</c:v>
                </c:pt>
                <c:pt idx="998">
                  <c:v>5.9261099999999999E-9</c:v>
                </c:pt>
                <c:pt idx="999">
                  <c:v>4.5641999999999996E-9</c:v>
                </c:pt>
                <c:pt idx="1000">
                  <c:v>0</c:v>
                </c:pt>
              </c:numCache>
            </c:numRef>
          </c:val>
          <c:smooth val="0"/>
          <c:extLst>
            <c:ext xmlns:c16="http://schemas.microsoft.com/office/drawing/2014/chart" uri="{C3380CC4-5D6E-409C-BE32-E72D297353CC}">
              <c16:uniqueId val="{00000000-9A02-45D0-A335-CBA8C26B500D}"/>
            </c:ext>
          </c:extLst>
        </c:ser>
        <c:dLbls>
          <c:showLegendKey val="0"/>
          <c:showVal val="0"/>
          <c:showCatName val="0"/>
          <c:showSerName val="0"/>
          <c:showPercent val="0"/>
          <c:showBubbleSize val="0"/>
        </c:dLbls>
        <c:smooth val="0"/>
        <c:axId val="453203848"/>
        <c:axId val="453218936"/>
      </c:lineChart>
      <c:catAx>
        <c:axId val="45320384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53218936"/>
        <c:crosses val="autoZero"/>
        <c:auto val="1"/>
        <c:lblAlgn val="ctr"/>
        <c:lblOffset val="100"/>
        <c:noMultiLvlLbl val="0"/>
      </c:catAx>
      <c:valAx>
        <c:axId val="4532189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532038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n-US" sz="1100"/>
              <a:t>v'w'</a:t>
            </a:r>
            <a:r>
              <a:rPr lang="en-US" sz="1100" baseline="0"/>
              <a:t> along the height of the channel</a:t>
            </a:r>
            <a:endParaRPr lang="en-US" sz="1100"/>
          </a:p>
        </c:rich>
      </c:tx>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7197912023349552"/>
          <c:y val="0.28280024140012072"/>
          <c:w val="0.53810226612251588"/>
          <c:h val="0.55905226692770826"/>
        </c:manualLayout>
      </c:layout>
      <c:lineChart>
        <c:grouping val="standard"/>
        <c:varyColors val="0"/>
        <c:ser>
          <c:idx val="0"/>
          <c:order val="0"/>
          <c:tx>
            <c:v>v'w'</c:v>
          </c:tx>
          <c:spPr>
            <a:ln w="28575" cap="rnd">
              <a:solidFill>
                <a:schemeClr val="accent1"/>
              </a:solidFill>
              <a:round/>
            </a:ln>
            <a:effectLst/>
          </c:spPr>
          <c:marker>
            <c:symbol val="none"/>
          </c:marker>
          <c:cat>
            <c:numRef>
              <c:f>'[1]6.2s'!$K$2:$K$1002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'[1]6.4s'!$I$2:$I$1002</c:f>
              <c:numCache>
                <c:formatCode>General</c:formatCode>
                <c:ptCount val="1001"/>
                <c:pt idx="0">
                  <c:v>0</c:v>
                </c:pt>
                <c:pt idx="1">
                  <c:v>2.0360199999999999E-10</c:v>
                </c:pt>
                <c:pt idx="2">
                  <c:v>3.68449E-10</c:v>
                </c:pt>
                <c:pt idx="3">
                  <c:v>5.3329599999999997E-10</c:v>
                </c:pt>
                <c:pt idx="4">
                  <c:v>6.98136E-10</c:v>
                </c:pt>
                <c:pt idx="5">
                  <c:v>8.6298299999999998E-10</c:v>
                </c:pt>
                <c:pt idx="6">
                  <c:v>1.02783E-9</c:v>
                </c:pt>
                <c:pt idx="7">
                  <c:v>1.1926800000000001E-9</c:v>
                </c:pt>
                <c:pt idx="8">
                  <c:v>2.0275399999999998E-9</c:v>
                </c:pt>
                <c:pt idx="9">
                  <c:v>2.8629199999999999E-9</c:v>
                </c:pt>
                <c:pt idx="10">
                  <c:v>3.6982800000000002E-9</c:v>
                </c:pt>
                <c:pt idx="11">
                  <c:v>4.5336600000000002E-9</c:v>
                </c:pt>
                <c:pt idx="12">
                  <c:v>5.3690500000000002E-9</c:v>
                </c:pt>
                <c:pt idx="13">
                  <c:v>6.2044400000000001E-9</c:v>
                </c:pt>
                <c:pt idx="14">
                  <c:v>7.0398300000000001E-9</c:v>
                </c:pt>
                <c:pt idx="15">
                  <c:v>8.0143700000000003E-9</c:v>
                </c:pt>
                <c:pt idx="16">
                  <c:v>1.02856E-8</c:v>
                </c:pt>
                <c:pt idx="17">
                  <c:v>1.2556900000000001E-8</c:v>
                </c:pt>
                <c:pt idx="18">
                  <c:v>1.48282E-8</c:v>
                </c:pt>
                <c:pt idx="19">
                  <c:v>1.70995E-8</c:v>
                </c:pt>
                <c:pt idx="20">
                  <c:v>1.9370800000000001E-8</c:v>
                </c:pt>
                <c:pt idx="21">
                  <c:v>2.1642100000000002E-8</c:v>
                </c:pt>
                <c:pt idx="22">
                  <c:v>2.39133E-8</c:v>
                </c:pt>
                <c:pt idx="23">
                  <c:v>2.6184600000000001E-8</c:v>
                </c:pt>
                <c:pt idx="24">
                  <c:v>2.8860199999999999E-8</c:v>
                </c:pt>
                <c:pt idx="25">
                  <c:v>3.3415900000000001E-8</c:v>
                </c:pt>
                <c:pt idx="26">
                  <c:v>3.7971600000000002E-8</c:v>
                </c:pt>
                <c:pt idx="27">
                  <c:v>4.2527299999999997E-8</c:v>
                </c:pt>
                <c:pt idx="28">
                  <c:v>4.7082800000000001E-8</c:v>
                </c:pt>
                <c:pt idx="29">
                  <c:v>5.1638500000000003E-8</c:v>
                </c:pt>
                <c:pt idx="30">
                  <c:v>5.6194199999999998E-8</c:v>
                </c:pt>
                <c:pt idx="31">
                  <c:v>6.0749900000000006E-8</c:v>
                </c:pt>
                <c:pt idx="32">
                  <c:v>6.5305599999999994E-8</c:v>
                </c:pt>
                <c:pt idx="33">
                  <c:v>6.9861299999999996E-8</c:v>
                </c:pt>
                <c:pt idx="34">
                  <c:v>7.4748800000000006E-8</c:v>
                </c:pt>
                <c:pt idx="35">
                  <c:v>8.2364299999999999E-8</c:v>
                </c:pt>
                <c:pt idx="36">
                  <c:v>8.9979899999999997E-8</c:v>
                </c:pt>
                <c:pt idx="37">
                  <c:v>9.7595499999999995E-8</c:v>
                </c:pt>
                <c:pt idx="38">
                  <c:v>1.05211E-7</c:v>
                </c:pt>
                <c:pt idx="39">
                  <c:v>1.12827E-7</c:v>
                </c:pt>
                <c:pt idx="40">
                  <c:v>1.2044199999999999E-7</c:v>
                </c:pt>
                <c:pt idx="41">
                  <c:v>1.2805699999999999E-7</c:v>
                </c:pt>
                <c:pt idx="42">
                  <c:v>1.35673E-7</c:v>
                </c:pt>
                <c:pt idx="43">
                  <c:v>1.4328900000000001E-7</c:v>
                </c:pt>
                <c:pt idx="44">
                  <c:v>1.5090400000000001E-7</c:v>
                </c:pt>
                <c:pt idx="45">
                  <c:v>1.5851999999999999E-7</c:v>
                </c:pt>
                <c:pt idx="46">
                  <c:v>1.6877900000000001E-7</c:v>
                </c:pt>
                <c:pt idx="47">
                  <c:v>1.7995099999999999E-7</c:v>
                </c:pt>
                <c:pt idx="48">
                  <c:v>1.9112300000000001E-7</c:v>
                </c:pt>
                <c:pt idx="49">
                  <c:v>2.02295E-7</c:v>
                </c:pt>
                <c:pt idx="50">
                  <c:v>2.1346699999999999E-7</c:v>
                </c:pt>
                <c:pt idx="51">
                  <c:v>2.24639E-7</c:v>
                </c:pt>
                <c:pt idx="52">
                  <c:v>2.3580999999999999E-7</c:v>
                </c:pt>
                <c:pt idx="53">
                  <c:v>2.4698200000000001E-7</c:v>
                </c:pt>
                <c:pt idx="54">
                  <c:v>2.5815400000000002E-7</c:v>
                </c:pt>
                <c:pt idx="55">
                  <c:v>2.6932599999999999E-7</c:v>
                </c:pt>
                <c:pt idx="56">
                  <c:v>2.80498E-7</c:v>
                </c:pt>
                <c:pt idx="57">
                  <c:v>2.9167000000000002E-7</c:v>
                </c:pt>
                <c:pt idx="58">
                  <c:v>3.0284100000000001E-7</c:v>
                </c:pt>
                <c:pt idx="59">
                  <c:v>3.1726599999999998E-7</c:v>
                </c:pt>
                <c:pt idx="60">
                  <c:v>3.31992E-7</c:v>
                </c:pt>
                <c:pt idx="61">
                  <c:v>3.46719E-7</c:v>
                </c:pt>
                <c:pt idx="62">
                  <c:v>3.6144599999999999E-7</c:v>
                </c:pt>
                <c:pt idx="63">
                  <c:v>3.7617200000000001E-7</c:v>
                </c:pt>
                <c:pt idx="64">
                  <c:v>3.9089900000000001E-7</c:v>
                </c:pt>
                <c:pt idx="65">
                  <c:v>4.0562499999999998E-7</c:v>
                </c:pt>
                <c:pt idx="66">
                  <c:v>4.20351E-7</c:v>
                </c:pt>
                <c:pt idx="67">
                  <c:v>4.35078E-7</c:v>
                </c:pt>
                <c:pt idx="68">
                  <c:v>4.49805E-7</c:v>
                </c:pt>
                <c:pt idx="69">
                  <c:v>4.6453100000000002E-7</c:v>
                </c:pt>
                <c:pt idx="70">
                  <c:v>4.7925800000000002E-7</c:v>
                </c:pt>
                <c:pt idx="71">
                  <c:v>4.9398400000000004E-7</c:v>
                </c:pt>
                <c:pt idx="72">
                  <c:v>5.0870999999999995E-7</c:v>
                </c:pt>
                <c:pt idx="73">
                  <c:v>5.24672E-7</c:v>
                </c:pt>
                <c:pt idx="74">
                  <c:v>5.4224000000000002E-7</c:v>
                </c:pt>
                <c:pt idx="75">
                  <c:v>5.5980800000000003E-7</c:v>
                </c:pt>
                <c:pt idx="76">
                  <c:v>5.7737500000000002E-7</c:v>
                </c:pt>
                <c:pt idx="77">
                  <c:v>5.9494300000000004E-7</c:v>
                </c:pt>
                <c:pt idx="78">
                  <c:v>6.1251000000000002E-7</c:v>
                </c:pt>
                <c:pt idx="79">
                  <c:v>6.3007800000000004E-7</c:v>
                </c:pt>
                <c:pt idx="80">
                  <c:v>6.4764599999999995E-7</c:v>
                </c:pt>
                <c:pt idx="81">
                  <c:v>6.6521399999999996E-7</c:v>
                </c:pt>
                <c:pt idx="82">
                  <c:v>6.8278199999999998E-7</c:v>
                </c:pt>
                <c:pt idx="83">
                  <c:v>7.0034899999999997E-7</c:v>
                </c:pt>
                <c:pt idx="84">
                  <c:v>7.1791699999999998E-7</c:v>
                </c:pt>
                <c:pt idx="85">
                  <c:v>7.35485E-7</c:v>
                </c:pt>
                <c:pt idx="86">
                  <c:v>7.5305199999999999E-7</c:v>
                </c:pt>
                <c:pt idx="87">
                  <c:v>7.7062E-7</c:v>
                </c:pt>
                <c:pt idx="88">
                  <c:v>7.8818800000000002E-7</c:v>
                </c:pt>
                <c:pt idx="89">
                  <c:v>8.0592400000000001E-7</c:v>
                </c:pt>
                <c:pt idx="90">
                  <c:v>8.2537500000000002E-7</c:v>
                </c:pt>
                <c:pt idx="91">
                  <c:v>8.4482600000000002E-7</c:v>
                </c:pt>
                <c:pt idx="92">
                  <c:v>8.6427700000000003E-7</c:v>
                </c:pt>
                <c:pt idx="93">
                  <c:v>8.8372800000000004E-7</c:v>
                </c:pt>
                <c:pt idx="94">
                  <c:v>9.0317900000000004E-7</c:v>
                </c:pt>
                <c:pt idx="95">
                  <c:v>9.2262900000000002E-7</c:v>
                </c:pt>
                <c:pt idx="96">
                  <c:v>9.4208000000000003E-7</c:v>
                </c:pt>
                <c:pt idx="97">
                  <c:v>9.6153100000000004E-7</c:v>
                </c:pt>
                <c:pt idx="98">
                  <c:v>9.8098199999999994E-7</c:v>
                </c:pt>
                <c:pt idx="99">
                  <c:v>1.00043E-6</c:v>
                </c:pt>
                <c:pt idx="100">
                  <c:v>1.0198800000000001E-6</c:v>
                </c:pt>
                <c:pt idx="101">
                  <c:v>1.0393299999999999E-6</c:v>
                </c:pt>
                <c:pt idx="102">
                  <c:v>1.05878E-6</c:v>
                </c:pt>
                <c:pt idx="103">
                  <c:v>1.0782399999999999E-6</c:v>
                </c:pt>
                <c:pt idx="104">
                  <c:v>1.09769E-6</c:v>
                </c:pt>
                <c:pt idx="105">
                  <c:v>1.1171399999999999E-6</c:v>
                </c:pt>
                <c:pt idx="106">
                  <c:v>1.13659E-6</c:v>
                </c:pt>
                <c:pt idx="107">
                  <c:v>1.1560400000000001E-6</c:v>
                </c:pt>
                <c:pt idx="108">
                  <c:v>1.17642E-6</c:v>
                </c:pt>
                <c:pt idx="109">
                  <c:v>1.1973299999999999E-6</c:v>
                </c:pt>
                <c:pt idx="110">
                  <c:v>1.2182400000000001E-6</c:v>
                </c:pt>
                <c:pt idx="111">
                  <c:v>1.23915E-6</c:v>
                </c:pt>
                <c:pt idx="112">
                  <c:v>1.26006E-6</c:v>
                </c:pt>
                <c:pt idx="113">
                  <c:v>1.2809699999999999E-6</c:v>
                </c:pt>
                <c:pt idx="114">
                  <c:v>1.30187E-6</c:v>
                </c:pt>
                <c:pt idx="115">
                  <c:v>1.3227799999999999E-6</c:v>
                </c:pt>
                <c:pt idx="116">
                  <c:v>1.3436900000000001E-6</c:v>
                </c:pt>
                <c:pt idx="117">
                  <c:v>1.3646E-6</c:v>
                </c:pt>
                <c:pt idx="118">
                  <c:v>1.38551E-6</c:v>
                </c:pt>
                <c:pt idx="119">
                  <c:v>1.4064199999999999E-6</c:v>
                </c:pt>
                <c:pt idx="120">
                  <c:v>1.4273300000000001E-6</c:v>
                </c:pt>
                <c:pt idx="121">
                  <c:v>1.4482299999999999E-6</c:v>
                </c:pt>
                <c:pt idx="122">
                  <c:v>1.4691400000000001E-6</c:v>
                </c:pt>
                <c:pt idx="123">
                  <c:v>1.49005E-6</c:v>
                </c:pt>
                <c:pt idx="124">
                  <c:v>1.51096E-6</c:v>
                </c:pt>
                <c:pt idx="125">
                  <c:v>1.5318699999999999E-6</c:v>
                </c:pt>
                <c:pt idx="126">
                  <c:v>1.5527800000000001E-6</c:v>
                </c:pt>
                <c:pt idx="127">
                  <c:v>1.57369E-6</c:v>
                </c:pt>
                <c:pt idx="128">
                  <c:v>1.5945900000000001E-6</c:v>
                </c:pt>
                <c:pt idx="129">
                  <c:v>1.61562E-6</c:v>
                </c:pt>
                <c:pt idx="130">
                  <c:v>1.63668E-6</c:v>
                </c:pt>
                <c:pt idx="131">
                  <c:v>1.6577400000000001E-6</c:v>
                </c:pt>
                <c:pt idx="132">
                  <c:v>1.6787900000000001E-6</c:v>
                </c:pt>
                <c:pt idx="133">
                  <c:v>1.6998499999999999E-6</c:v>
                </c:pt>
                <c:pt idx="134">
                  <c:v>1.72091E-6</c:v>
                </c:pt>
                <c:pt idx="135">
                  <c:v>1.74196E-6</c:v>
                </c:pt>
                <c:pt idx="136">
                  <c:v>1.76302E-6</c:v>
                </c:pt>
                <c:pt idx="137">
                  <c:v>1.78407E-6</c:v>
                </c:pt>
                <c:pt idx="138">
                  <c:v>1.8051300000000001E-6</c:v>
                </c:pt>
                <c:pt idx="139">
                  <c:v>1.8261899999999999E-6</c:v>
                </c:pt>
                <c:pt idx="140">
                  <c:v>1.8472399999999999E-6</c:v>
                </c:pt>
                <c:pt idx="141">
                  <c:v>1.8683E-6</c:v>
                </c:pt>
                <c:pt idx="142">
                  <c:v>1.88936E-6</c:v>
                </c:pt>
                <c:pt idx="143">
                  <c:v>1.9104099999999998E-6</c:v>
                </c:pt>
                <c:pt idx="144">
                  <c:v>1.9314700000000001E-6</c:v>
                </c:pt>
                <c:pt idx="145">
                  <c:v>1.9525299999999999E-6</c:v>
                </c:pt>
                <c:pt idx="146">
                  <c:v>1.9735799999999999E-6</c:v>
                </c:pt>
                <c:pt idx="147">
                  <c:v>1.9946400000000002E-6</c:v>
                </c:pt>
                <c:pt idx="148">
                  <c:v>2.0157E-6</c:v>
                </c:pt>
                <c:pt idx="149">
                  <c:v>2.03675E-6</c:v>
                </c:pt>
                <c:pt idx="150">
                  <c:v>2.0578099999999999E-6</c:v>
                </c:pt>
                <c:pt idx="151">
                  <c:v>2.0788599999999999E-6</c:v>
                </c:pt>
                <c:pt idx="152">
                  <c:v>2.0990999999999999E-6</c:v>
                </c:pt>
                <c:pt idx="153">
                  <c:v>2.1174700000000001E-6</c:v>
                </c:pt>
                <c:pt idx="154">
                  <c:v>2.1358500000000001E-6</c:v>
                </c:pt>
                <c:pt idx="155">
                  <c:v>2.1542200000000002E-6</c:v>
                </c:pt>
                <c:pt idx="156">
                  <c:v>2.1726000000000002E-6</c:v>
                </c:pt>
                <c:pt idx="157">
                  <c:v>2.1909699999999999E-6</c:v>
                </c:pt>
                <c:pt idx="158">
                  <c:v>2.20934E-6</c:v>
                </c:pt>
                <c:pt idx="159">
                  <c:v>2.22772E-6</c:v>
                </c:pt>
                <c:pt idx="160">
                  <c:v>2.2460900000000001E-6</c:v>
                </c:pt>
                <c:pt idx="161">
                  <c:v>2.2644700000000001E-6</c:v>
                </c:pt>
                <c:pt idx="162">
                  <c:v>2.2828399999999998E-6</c:v>
                </c:pt>
                <c:pt idx="163">
                  <c:v>2.3012199999999998E-6</c:v>
                </c:pt>
                <c:pt idx="164">
                  <c:v>2.3195899999999999E-6</c:v>
                </c:pt>
                <c:pt idx="165">
                  <c:v>2.3379600000000001E-6</c:v>
                </c:pt>
                <c:pt idx="166">
                  <c:v>2.35634E-6</c:v>
                </c:pt>
                <c:pt idx="167">
                  <c:v>2.3747100000000002E-6</c:v>
                </c:pt>
                <c:pt idx="168">
                  <c:v>2.3930900000000002E-6</c:v>
                </c:pt>
                <c:pt idx="169">
                  <c:v>2.4114599999999999E-6</c:v>
                </c:pt>
                <c:pt idx="170">
                  <c:v>2.42983E-6</c:v>
                </c:pt>
                <c:pt idx="171">
                  <c:v>2.44821E-6</c:v>
                </c:pt>
                <c:pt idx="172">
                  <c:v>2.4665800000000001E-6</c:v>
                </c:pt>
                <c:pt idx="173">
                  <c:v>2.4849600000000001E-6</c:v>
                </c:pt>
                <c:pt idx="174">
                  <c:v>2.5033299999999998E-6</c:v>
                </c:pt>
                <c:pt idx="175">
                  <c:v>2.5217100000000002E-6</c:v>
                </c:pt>
                <c:pt idx="176">
                  <c:v>2.5400799999999999E-6</c:v>
                </c:pt>
                <c:pt idx="177">
                  <c:v>2.55845E-6</c:v>
                </c:pt>
                <c:pt idx="178">
                  <c:v>2.57683E-6</c:v>
                </c:pt>
                <c:pt idx="179">
                  <c:v>2.5903999999999998E-6</c:v>
                </c:pt>
                <c:pt idx="180">
                  <c:v>2.60256E-6</c:v>
                </c:pt>
                <c:pt idx="181">
                  <c:v>2.6147199999999998E-6</c:v>
                </c:pt>
                <c:pt idx="182">
                  <c:v>2.6268699999999998E-6</c:v>
                </c:pt>
                <c:pt idx="183">
                  <c:v>2.63903E-6</c:v>
                </c:pt>
                <c:pt idx="184">
                  <c:v>2.6511899999999999E-6</c:v>
                </c:pt>
                <c:pt idx="185">
                  <c:v>2.6633500000000001E-6</c:v>
                </c:pt>
                <c:pt idx="186">
                  <c:v>2.6755E-6</c:v>
                </c:pt>
                <c:pt idx="187">
                  <c:v>2.6876599999999999E-6</c:v>
                </c:pt>
                <c:pt idx="188">
                  <c:v>2.6998200000000001E-6</c:v>
                </c:pt>
                <c:pt idx="189">
                  <c:v>2.7119799999999999E-6</c:v>
                </c:pt>
                <c:pt idx="190">
                  <c:v>2.7241400000000001E-6</c:v>
                </c:pt>
                <c:pt idx="191">
                  <c:v>2.7362900000000001E-6</c:v>
                </c:pt>
                <c:pt idx="192">
                  <c:v>2.7484499999999999E-6</c:v>
                </c:pt>
                <c:pt idx="193">
                  <c:v>2.7606100000000002E-6</c:v>
                </c:pt>
                <c:pt idx="194">
                  <c:v>2.77277E-6</c:v>
                </c:pt>
                <c:pt idx="195">
                  <c:v>2.7849199999999999E-6</c:v>
                </c:pt>
                <c:pt idx="196">
                  <c:v>2.7970800000000002E-6</c:v>
                </c:pt>
                <c:pt idx="197">
                  <c:v>2.80924E-6</c:v>
                </c:pt>
                <c:pt idx="198">
                  <c:v>2.8214000000000002E-6</c:v>
                </c:pt>
                <c:pt idx="199">
                  <c:v>2.8335500000000002E-6</c:v>
                </c:pt>
                <c:pt idx="200">
                  <c:v>2.84571E-6</c:v>
                </c:pt>
                <c:pt idx="201">
                  <c:v>2.8578699999999998E-6</c:v>
                </c:pt>
                <c:pt idx="202">
                  <c:v>2.87003E-6</c:v>
                </c:pt>
                <c:pt idx="203">
                  <c:v>2.8821899999999998E-6</c:v>
                </c:pt>
                <c:pt idx="204">
                  <c:v>2.8943399999999998E-6</c:v>
                </c:pt>
                <c:pt idx="205">
                  <c:v>2.9065E-6</c:v>
                </c:pt>
                <c:pt idx="206">
                  <c:v>2.9186599999999999E-6</c:v>
                </c:pt>
                <c:pt idx="207">
                  <c:v>2.9308200000000001E-6</c:v>
                </c:pt>
                <c:pt idx="208">
                  <c:v>2.94297E-6</c:v>
                </c:pt>
                <c:pt idx="209">
                  <c:v>2.9461500000000002E-6</c:v>
                </c:pt>
                <c:pt idx="210">
                  <c:v>2.94737E-6</c:v>
                </c:pt>
                <c:pt idx="211">
                  <c:v>2.9486E-6</c:v>
                </c:pt>
                <c:pt idx="212">
                  <c:v>2.9498199999999998E-6</c:v>
                </c:pt>
                <c:pt idx="213">
                  <c:v>2.9510499999999999E-6</c:v>
                </c:pt>
                <c:pt idx="214">
                  <c:v>2.9522700000000001E-6</c:v>
                </c:pt>
                <c:pt idx="215">
                  <c:v>2.9535000000000002E-6</c:v>
                </c:pt>
                <c:pt idx="216">
                  <c:v>2.95472E-6</c:v>
                </c:pt>
                <c:pt idx="217">
                  <c:v>2.9559400000000002E-6</c:v>
                </c:pt>
                <c:pt idx="218">
                  <c:v>2.9571699999999998E-6</c:v>
                </c:pt>
                <c:pt idx="219">
                  <c:v>2.9583900000000001E-6</c:v>
                </c:pt>
                <c:pt idx="220">
                  <c:v>2.9596200000000001E-6</c:v>
                </c:pt>
                <c:pt idx="221">
                  <c:v>2.9608399999999999E-6</c:v>
                </c:pt>
                <c:pt idx="222">
                  <c:v>2.96207E-6</c:v>
                </c:pt>
                <c:pt idx="223">
                  <c:v>2.9632899999999998E-6</c:v>
                </c:pt>
                <c:pt idx="224">
                  <c:v>2.96451E-6</c:v>
                </c:pt>
                <c:pt idx="225">
                  <c:v>2.9657400000000001E-6</c:v>
                </c:pt>
                <c:pt idx="226">
                  <c:v>2.9669599999999999E-6</c:v>
                </c:pt>
                <c:pt idx="227">
                  <c:v>2.96819E-6</c:v>
                </c:pt>
                <c:pt idx="228">
                  <c:v>2.9694100000000002E-6</c:v>
                </c:pt>
                <c:pt idx="229">
                  <c:v>2.9706399999999998E-6</c:v>
                </c:pt>
                <c:pt idx="230">
                  <c:v>2.97186E-6</c:v>
                </c:pt>
                <c:pt idx="231">
                  <c:v>2.9730799999999998E-6</c:v>
                </c:pt>
                <c:pt idx="232">
                  <c:v>2.9743099999999999E-6</c:v>
                </c:pt>
                <c:pt idx="233">
                  <c:v>2.9755300000000001E-6</c:v>
                </c:pt>
                <c:pt idx="234">
                  <c:v>2.9767600000000002E-6</c:v>
                </c:pt>
                <c:pt idx="235">
                  <c:v>2.97798E-6</c:v>
                </c:pt>
                <c:pt idx="236">
                  <c:v>2.9792100000000001E-6</c:v>
                </c:pt>
                <c:pt idx="237">
                  <c:v>2.9804299999999999E-6</c:v>
                </c:pt>
                <c:pt idx="238">
                  <c:v>2.9816500000000001E-6</c:v>
                </c:pt>
                <c:pt idx="239">
                  <c:v>2.9828800000000001E-6</c:v>
                </c:pt>
                <c:pt idx="240">
                  <c:v>2.9840999999999999E-6</c:v>
                </c:pt>
                <c:pt idx="241">
                  <c:v>2.98533E-6</c:v>
                </c:pt>
                <c:pt idx="242">
                  <c:v>2.9863300000000001E-6</c:v>
                </c:pt>
                <c:pt idx="243">
                  <c:v>2.9714399999999999E-6</c:v>
                </c:pt>
                <c:pt idx="244">
                  <c:v>2.9565500000000001E-6</c:v>
                </c:pt>
                <c:pt idx="245">
                  <c:v>2.94165E-6</c:v>
                </c:pt>
                <c:pt idx="246">
                  <c:v>2.9267599999999998E-6</c:v>
                </c:pt>
                <c:pt idx="247">
                  <c:v>2.9118600000000002E-6</c:v>
                </c:pt>
                <c:pt idx="248">
                  <c:v>2.89697E-6</c:v>
                </c:pt>
                <c:pt idx="249">
                  <c:v>2.8820800000000002E-6</c:v>
                </c:pt>
                <c:pt idx="250">
                  <c:v>2.8671800000000001E-6</c:v>
                </c:pt>
                <c:pt idx="251">
                  <c:v>2.8522899999999999E-6</c:v>
                </c:pt>
                <c:pt idx="252">
                  <c:v>2.8374000000000001E-6</c:v>
                </c:pt>
                <c:pt idx="253">
                  <c:v>2.8225000000000001E-6</c:v>
                </c:pt>
                <c:pt idx="254">
                  <c:v>2.8076099999999999E-6</c:v>
                </c:pt>
                <c:pt idx="255">
                  <c:v>2.7927099999999998E-6</c:v>
                </c:pt>
                <c:pt idx="256">
                  <c:v>2.77782E-6</c:v>
                </c:pt>
                <c:pt idx="257">
                  <c:v>2.7629299999999998E-6</c:v>
                </c:pt>
                <c:pt idx="258">
                  <c:v>2.7480300000000002E-6</c:v>
                </c:pt>
                <c:pt idx="259">
                  <c:v>2.73314E-6</c:v>
                </c:pt>
                <c:pt idx="260">
                  <c:v>2.7182500000000002E-6</c:v>
                </c:pt>
                <c:pt idx="261">
                  <c:v>2.7033500000000001E-6</c:v>
                </c:pt>
                <c:pt idx="262">
                  <c:v>2.6884599999999999E-6</c:v>
                </c:pt>
                <c:pt idx="263">
                  <c:v>2.6735599999999999E-6</c:v>
                </c:pt>
                <c:pt idx="264">
                  <c:v>2.6586700000000001E-6</c:v>
                </c:pt>
                <c:pt idx="265">
                  <c:v>2.6437799999999999E-6</c:v>
                </c:pt>
                <c:pt idx="266">
                  <c:v>2.6288799999999998E-6</c:v>
                </c:pt>
                <c:pt idx="267">
                  <c:v>2.61399E-6</c:v>
                </c:pt>
                <c:pt idx="268">
                  <c:v>2.59909E-6</c:v>
                </c:pt>
                <c:pt idx="269">
                  <c:v>2.5842000000000002E-6</c:v>
                </c:pt>
                <c:pt idx="270">
                  <c:v>2.56931E-6</c:v>
                </c:pt>
                <c:pt idx="271">
                  <c:v>2.5544099999999999E-6</c:v>
                </c:pt>
                <c:pt idx="272">
                  <c:v>2.5395200000000001E-6</c:v>
                </c:pt>
                <c:pt idx="273">
                  <c:v>2.5246299999999999E-6</c:v>
                </c:pt>
                <c:pt idx="274">
                  <c:v>2.5097299999999999E-6</c:v>
                </c:pt>
                <c:pt idx="275">
                  <c:v>2.4948400000000001E-6</c:v>
                </c:pt>
                <c:pt idx="276">
                  <c:v>2.47994E-6</c:v>
                </c:pt>
                <c:pt idx="277">
                  <c:v>2.4650499999999998E-6</c:v>
                </c:pt>
                <c:pt idx="278">
                  <c:v>2.45016E-6</c:v>
                </c:pt>
                <c:pt idx="279">
                  <c:v>2.43526E-6</c:v>
                </c:pt>
                <c:pt idx="280">
                  <c:v>2.4203700000000002E-6</c:v>
                </c:pt>
                <c:pt idx="281">
                  <c:v>2.39003E-6</c:v>
                </c:pt>
                <c:pt idx="282">
                  <c:v>2.3570099999999999E-6</c:v>
                </c:pt>
                <c:pt idx="283">
                  <c:v>2.3240000000000001E-6</c:v>
                </c:pt>
                <c:pt idx="284">
                  <c:v>2.29098E-6</c:v>
                </c:pt>
                <c:pt idx="285">
                  <c:v>2.25796E-6</c:v>
                </c:pt>
                <c:pt idx="286">
                  <c:v>2.2249399999999999E-6</c:v>
                </c:pt>
                <c:pt idx="287">
                  <c:v>2.1919199999999998E-6</c:v>
                </c:pt>
                <c:pt idx="288">
                  <c:v>2.1589100000000001E-6</c:v>
                </c:pt>
                <c:pt idx="289">
                  <c:v>2.12589E-6</c:v>
                </c:pt>
                <c:pt idx="290">
                  <c:v>2.0928699999999999E-6</c:v>
                </c:pt>
                <c:pt idx="291">
                  <c:v>2.0598499999999999E-6</c:v>
                </c:pt>
                <c:pt idx="292">
                  <c:v>2.0268300000000002E-6</c:v>
                </c:pt>
                <c:pt idx="293">
                  <c:v>1.99382E-6</c:v>
                </c:pt>
                <c:pt idx="294">
                  <c:v>1.9607999999999999E-6</c:v>
                </c:pt>
                <c:pt idx="295">
                  <c:v>1.9277799999999999E-6</c:v>
                </c:pt>
                <c:pt idx="296">
                  <c:v>1.89476E-6</c:v>
                </c:pt>
                <c:pt idx="297">
                  <c:v>1.8617399999999999E-6</c:v>
                </c:pt>
                <c:pt idx="298">
                  <c:v>1.8287299999999999E-6</c:v>
                </c:pt>
                <c:pt idx="299">
                  <c:v>1.7957100000000001E-6</c:v>
                </c:pt>
                <c:pt idx="300">
                  <c:v>1.76269E-6</c:v>
                </c:pt>
                <c:pt idx="301">
                  <c:v>1.7296699999999999E-6</c:v>
                </c:pt>
                <c:pt idx="302">
                  <c:v>1.6966500000000001E-6</c:v>
                </c:pt>
                <c:pt idx="303">
                  <c:v>1.6636400000000001E-6</c:v>
                </c:pt>
                <c:pt idx="304">
                  <c:v>1.63062E-6</c:v>
                </c:pt>
                <c:pt idx="305">
                  <c:v>1.5976E-6</c:v>
                </c:pt>
                <c:pt idx="306">
                  <c:v>1.5645800000000001E-6</c:v>
                </c:pt>
                <c:pt idx="307">
                  <c:v>1.53156E-6</c:v>
                </c:pt>
                <c:pt idx="308">
                  <c:v>1.49855E-6</c:v>
                </c:pt>
                <c:pt idx="309">
                  <c:v>1.46553E-6</c:v>
                </c:pt>
                <c:pt idx="310">
                  <c:v>1.4325099999999999E-6</c:v>
                </c:pt>
                <c:pt idx="311">
                  <c:v>1.39949E-6</c:v>
                </c:pt>
                <c:pt idx="312">
                  <c:v>1.36647E-6</c:v>
                </c:pt>
                <c:pt idx="313">
                  <c:v>1.33346E-6</c:v>
                </c:pt>
                <c:pt idx="314">
                  <c:v>1.3004399999999999E-6</c:v>
                </c:pt>
                <c:pt idx="315">
                  <c:v>1.2674200000000001E-6</c:v>
                </c:pt>
                <c:pt idx="316">
                  <c:v>1.2344E-6</c:v>
                </c:pt>
                <c:pt idx="317">
                  <c:v>1.2013799999999999E-6</c:v>
                </c:pt>
                <c:pt idx="318">
                  <c:v>1.1683699999999999E-6</c:v>
                </c:pt>
                <c:pt idx="319">
                  <c:v>1.1353500000000001E-6</c:v>
                </c:pt>
                <c:pt idx="320">
                  <c:v>1.10233E-6</c:v>
                </c:pt>
                <c:pt idx="321">
                  <c:v>1.0693099999999999E-6</c:v>
                </c:pt>
                <c:pt idx="322">
                  <c:v>1.0362900000000001E-6</c:v>
                </c:pt>
                <c:pt idx="323">
                  <c:v>1.0032800000000001E-6</c:v>
                </c:pt>
                <c:pt idx="324">
                  <c:v>9.5801499999999997E-7</c:v>
                </c:pt>
                <c:pt idx="325">
                  <c:v>9.0923100000000002E-7</c:v>
                </c:pt>
                <c:pt idx="326">
                  <c:v>8.60448E-7</c:v>
                </c:pt>
                <c:pt idx="327">
                  <c:v>8.1166600000000001E-7</c:v>
                </c:pt>
                <c:pt idx="328">
                  <c:v>7.6288199999999996E-7</c:v>
                </c:pt>
                <c:pt idx="329">
                  <c:v>7.1409900000000005E-7</c:v>
                </c:pt>
                <c:pt idx="330">
                  <c:v>6.6531600000000003E-7</c:v>
                </c:pt>
                <c:pt idx="331">
                  <c:v>6.1653300000000001E-7</c:v>
                </c:pt>
                <c:pt idx="332">
                  <c:v>5.6774999999999999E-7</c:v>
                </c:pt>
                <c:pt idx="333">
                  <c:v>5.1896699999999996E-7</c:v>
                </c:pt>
                <c:pt idx="334">
                  <c:v>4.70184E-7</c:v>
                </c:pt>
                <c:pt idx="335">
                  <c:v>4.2140099999999998E-7</c:v>
                </c:pt>
                <c:pt idx="336">
                  <c:v>3.7261800000000001E-7</c:v>
                </c:pt>
                <c:pt idx="337">
                  <c:v>3.2383499999999999E-7</c:v>
                </c:pt>
                <c:pt idx="338">
                  <c:v>2.7505200000000002E-7</c:v>
                </c:pt>
                <c:pt idx="339">
                  <c:v>2.26268E-7</c:v>
                </c:pt>
                <c:pt idx="340">
                  <c:v>1.7748600000000001E-7</c:v>
                </c:pt>
                <c:pt idx="341">
                  <c:v>1.2870300000000001E-7</c:v>
                </c:pt>
                <c:pt idx="342">
                  <c:v>7.99192E-8</c:v>
                </c:pt>
                <c:pt idx="343">
                  <c:v>3.1136399999999997E-8</c:v>
                </c:pt>
                <c:pt idx="344">
                  <c:v>-1.7646499999999999E-8</c:v>
                </c:pt>
                <c:pt idx="345">
                  <c:v>-6.6429900000000001E-8</c:v>
                </c:pt>
                <c:pt idx="346">
                  <c:v>-1.15213E-7</c:v>
                </c:pt>
                <c:pt idx="347">
                  <c:v>-1.6399600000000001E-7</c:v>
                </c:pt>
                <c:pt idx="348">
                  <c:v>-2.12779E-7</c:v>
                </c:pt>
                <c:pt idx="349">
                  <c:v>-2.6156200000000002E-7</c:v>
                </c:pt>
                <c:pt idx="350">
                  <c:v>-3.1034499999999999E-7</c:v>
                </c:pt>
                <c:pt idx="351">
                  <c:v>-3.5912800000000001E-7</c:v>
                </c:pt>
                <c:pt idx="352">
                  <c:v>-4.0791099999999998E-7</c:v>
                </c:pt>
                <c:pt idx="353">
                  <c:v>-4.56694E-7</c:v>
                </c:pt>
                <c:pt idx="354">
                  <c:v>-5.0547699999999997E-7</c:v>
                </c:pt>
                <c:pt idx="355">
                  <c:v>-5.5425999999999999E-7</c:v>
                </c:pt>
                <c:pt idx="356">
                  <c:v>-6.0304300000000001E-7</c:v>
                </c:pt>
                <c:pt idx="357">
                  <c:v>-6.5182600000000003E-7</c:v>
                </c:pt>
                <c:pt idx="358">
                  <c:v>-7.0060900000000005E-7</c:v>
                </c:pt>
                <c:pt idx="359">
                  <c:v>-7.4939199999999996E-7</c:v>
                </c:pt>
                <c:pt idx="360">
                  <c:v>-7.9817600000000001E-7</c:v>
                </c:pt>
                <c:pt idx="361">
                  <c:v>-8.4695800000000001E-7</c:v>
                </c:pt>
                <c:pt idx="362">
                  <c:v>-8.9574199999999995E-7</c:v>
                </c:pt>
                <c:pt idx="363">
                  <c:v>-9.4452499999999997E-7</c:v>
                </c:pt>
                <c:pt idx="364">
                  <c:v>-9.933080000000001E-7</c:v>
                </c:pt>
                <c:pt idx="365">
                  <c:v>-1.0420900000000001E-6</c:v>
                </c:pt>
                <c:pt idx="366">
                  <c:v>-1.09087E-6</c:v>
                </c:pt>
                <c:pt idx="367">
                  <c:v>-1.13966E-6</c:v>
                </c:pt>
                <c:pt idx="368">
                  <c:v>-1.19131E-6</c:v>
                </c:pt>
                <c:pt idx="369">
                  <c:v>-1.24501E-6</c:v>
                </c:pt>
                <c:pt idx="370">
                  <c:v>-1.2987200000000001E-6</c:v>
                </c:pt>
                <c:pt idx="371">
                  <c:v>-1.3524200000000001E-6</c:v>
                </c:pt>
                <c:pt idx="372">
                  <c:v>-1.40613E-6</c:v>
                </c:pt>
                <c:pt idx="373">
                  <c:v>-1.45983E-6</c:v>
                </c:pt>
                <c:pt idx="374">
                  <c:v>-1.51354E-6</c:v>
                </c:pt>
                <c:pt idx="375">
                  <c:v>-1.56724E-6</c:v>
                </c:pt>
                <c:pt idx="376">
                  <c:v>-1.6209499999999999E-6</c:v>
                </c:pt>
                <c:pt idx="377">
                  <c:v>-1.6746499999999999E-6</c:v>
                </c:pt>
                <c:pt idx="378">
                  <c:v>-1.72836E-6</c:v>
                </c:pt>
                <c:pt idx="379">
                  <c:v>-1.78206E-6</c:v>
                </c:pt>
                <c:pt idx="380">
                  <c:v>-1.8357700000000001E-6</c:v>
                </c:pt>
                <c:pt idx="381">
                  <c:v>-1.8894799999999999E-6</c:v>
                </c:pt>
                <c:pt idx="382">
                  <c:v>-1.9431800000000002E-6</c:v>
                </c:pt>
                <c:pt idx="383">
                  <c:v>-1.99689E-6</c:v>
                </c:pt>
                <c:pt idx="384">
                  <c:v>-2.05059E-6</c:v>
                </c:pt>
                <c:pt idx="385">
                  <c:v>-2.1042999999999999E-6</c:v>
                </c:pt>
                <c:pt idx="386">
                  <c:v>-2.1579999999999999E-6</c:v>
                </c:pt>
                <c:pt idx="387">
                  <c:v>-2.2117100000000002E-6</c:v>
                </c:pt>
                <c:pt idx="388">
                  <c:v>-2.2654099999999998E-6</c:v>
                </c:pt>
                <c:pt idx="389">
                  <c:v>-2.3191200000000001E-6</c:v>
                </c:pt>
                <c:pt idx="390">
                  <c:v>-2.3728200000000001E-6</c:v>
                </c:pt>
                <c:pt idx="391">
                  <c:v>-2.42653E-6</c:v>
                </c:pt>
                <c:pt idx="392">
                  <c:v>-2.48023E-6</c:v>
                </c:pt>
                <c:pt idx="393">
                  <c:v>-2.5339399999999998E-6</c:v>
                </c:pt>
                <c:pt idx="394">
                  <c:v>-2.5876399999999998E-6</c:v>
                </c:pt>
                <c:pt idx="395">
                  <c:v>-2.6413500000000001E-6</c:v>
                </c:pt>
                <c:pt idx="396">
                  <c:v>-2.6950500000000001E-6</c:v>
                </c:pt>
                <c:pt idx="397">
                  <c:v>-2.74876E-6</c:v>
                </c:pt>
                <c:pt idx="398">
                  <c:v>-2.8024699999999999E-6</c:v>
                </c:pt>
                <c:pt idx="399">
                  <c:v>-2.8561699999999999E-6</c:v>
                </c:pt>
                <c:pt idx="400">
                  <c:v>-2.9098800000000002E-6</c:v>
                </c:pt>
                <c:pt idx="401">
                  <c:v>-2.9635800000000002E-6</c:v>
                </c:pt>
                <c:pt idx="402">
                  <c:v>-3.01729E-6</c:v>
                </c:pt>
                <c:pt idx="403">
                  <c:v>-3.0709900000000001E-6</c:v>
                </c:pt>
                <c:pt idx="404">
                  <c:v>-3.1246999999999999E-6</c:v>
                </c:pt>
                <c:pt idx="405">
                  <c:v>-3.1783999999999999E-6</c:v>
                </c:pt>
                <c:pt idx="406">
                  <c:v>-3.2321099999999998E-6</c:v>
                </c:pt>
                <c:pt idx="407">
                  <c:v>-3.2858099999999998E-6</c:v>
                </c:pt>
                <c:pt idx="408">
                  <c:v>-3.3395200000000001E-6</c:v>
                </c:pt>
                <c:pt idx="409">
                  <c:v>-3.3932200000000001E-6</c:v>
                </c:pt>
                <c:pt idx="410">
                  <c:v>-3.44693E-6</c:v>
                </c:pt>
                <c:pt idx="411">
                  <c:v>-3.50063E-6</c:v>
                </c:pt>
                <c:pt idx="412">
                  <c:v>-3.5533299999999999E-6</c:v>
                </c:pt>
                <c:pt idx="413">
                  <c:v>-3.6044199999999999E-6</c:v>
                </c:pt>
                <c:pt idx="414">
                  <c:v>-3.6555200000000001E-6</c:v>
                </c:pt>
                <c:pt idx="415">
                  <c:v>-3.7066100000000001E-6</c:v>
                </c:pt>
                <c:pt idx="416">
                  <c:v>-3.7577099999999999E-6</c:v>
                </c:pt>
                <c:pt idx="417">
                  <c:v>-3.8088100000000001E-6</c:v>
                </c:pt>
                <c:pt idx="418">
                  <c:v>-3.8599000000000001E-6</c:v>
                </c:pt>
                <c:pt idx="419">
                  <c:v>-3.9110000000000003E-6</c:v>
                </c:pt>
                <c:pt idx="420">
                  <c:v>-3.9620999999999997E-6</c:v>
                </c:pt>
                <c:pt idx="421">
                  <c:v>-4.0131900000000001E-6</c:v>
                </c:pt>
                <c:pt idx="422">
                  <c:v>-4.0642900000000004E-6</c:v>
                </c:pt>
                <c:pt idx="423">
                  <c:v>-4.1153899999999997E-6</c:v>
                </c:pt>
                <c:pt idx="424">
                  <c:v>-4.1664800000000001E-6</c:v>
                </c:pt>
                <c:pt idx="425">
                  <c:v>-4.2175800000000004E-6</c:v>
                </c:pt>
                <c:pt idx="426">
                  <c:v>-4.2686699999999999E-6</c:v>
                </c:pt>
                <c:pt idx="427">
                  <c:v>-4.3197700000000001E-6</c:v>
                </c:pt>
                <c:pt idx="428">
                  <c:v>-4.3708700000000004E-6</c:v>
                </c:pt>
                <c:pt idx="429">
                  <c:v>-4.4219599999999999E-6</c:v>
                </c:pt>
                <c:pt idx="430">
                  <c:v>-4.4730600000000002E-6</c:v>
                </c:pt>
                <c:pt idx="431">
                  <c:v>-4.5241600000000004E-6</c:v>
                </c:pt>
                <c:pt idx="432">
                  <c:v>-4.5752499999999999E-6</c:v>
                </c:pt>
                <c:pt idx="433">
                  <c:v>-4.6263500000000002E-6</c:v>
                </c:pt>
                <c:pt idx="434">
                  <c:v>-4.6774500000000004E-6</c:v>
                </c:pt>
                <c:pt idx="435">
                  <c:v>-4.72854E-6</c:v>
                </c:pt>
                <c:pt idx="436">
                  <c:v>-4.7796400000000002E-6</c:v>
                </c:pt>
                <c:pt idx="437">
                  <c:v>-4.8307399999999996E-6</c:v>
                </c:pt>
                <c:pt idx="438">
                  <c:v>-4.88183E-6</c:v>
                </c:pt>
                <c:pt idx="439">
                  <c:v>-4.9329300000000002E-6</c:v>
                </c:pt>
                <c:pt idx="440">
                  <c:v>-4.9840199999999998E-6</c:v>
                </c:pt>
                <c:pt idx="441">
                  <c:v>-5.03512E-6</c:v>
                </c:pt>
                <c:pt idx="442">
                  <c:v>-5.0862200000000002E-6</c:v>
                </c:pt>
                <c:pt idx="443">
                  <c:v>-5.1373099999999998E-6</c:v>
                </c:pt>
                <c:pt idx="444">
                  <c:v>-5.18841E-6</c:v>
                </c:pt>
                <c:pt idx="445">
                  <c:v>-5.2395100000000003E-6</c:v>
                </c:pt>
                <c:pt idx="446">
                  <c:v>-5.2905999999999998E-6</c:v>
                </c:pt>
                <c:pt idx="447">
                  <c:v>-5.3417E-6</c:v>
                </c:pt>
                <c:pt idx="448">
                  <c:v>-5.3928000000000003E-6</c:v>
                </c:pt>
                <c:pt idx="449">
                  <c:v>-5.4438899999999998E-6</c:v>
                </c:pt>
                <c:pt idx="450">
                  <c:v>-5.4949900000000001E-6</c:v>
                </c:pt>
                <c:pt idx="451">
                  <c:v>-5.5460799999999996E-6</c:v>
                </c:pt>
                <c:pt idx="452">
                  <c:v>-5.5971799999999998E-6</c:v>
                </c:pt>
                <c:pt idx="453">
                  <c:v>-5.6482800000000001E-6</c:v>
                </c:pt>
                <c:pt idx="454">
                  <c:v>-5.6993699999999996E-6</c:v>
                </c:pt>
                <c:pt idx="455">
                  <c:v>-5.7504699999999998E-6</c:v>
                </c:pt>
                <c:pt idx="456">
                  <c:v>-5.7990800000000004E-6</c:v>
                </c:pt>
                <c:pt idx="457">
                  <c:v>-5.8373900000000004E-6</c:v>
                </c:pt>
                <c:pt idx="458">
                  <c:v>-5.8757100000000002E-6</c:v>
                </c:pt>
                <c:pt idx="459">
                  <c:v>-5.9140200000000002E-6</c:v>
                </c:pt>
                <c:pt idx="460">
                  <c:v>-5.9523300000000001E-6</c:v>
                </c:pt>
                <c:pt idx="461">
                  <c:v>-5.9906400000000001E-6</c:v>
                </c:pt>
                <c:pt idx="462">
                  <c:v>-6.0289500000000001E-6</c:v>
                </c:pt>
                <c:pt idx="463">
                  <c:v>-6.0672600000000001E-6</c:v>
                </c:pt>
                <c:pt idx="464">
                  <c:v>-6.1055700000000001E-6</c:v>
                </c:pt>
                <c:pt idx="465">
                  <c:v>-6.14388E-6</c:v>
                </c:pt>
                <c:pt idx="466">
                  <c:v>-6.18219E-6</c:v>
                </c:pt>
                <c:pt idx="467">
                  <c:v>-6.2205E-6</c:v>
                </c:pt>
                <c:pt idx="468">
                  <c:v>-6.25881E-6</c:v>
                </c:pt>
                <c:pt idx="469">
                  <c:v>-6.2971299999999998E-6</c:v>
                </c:pt>
                <c:pt idx="470">
                  <c:v>-6.3354399999999998E-6</c:v>
                </c:pt>
                <c:pt idx="471">
                  <c:v>-6.3737499999999997E-6</c:v>
                </c:pt>
                <c:pt idx="472">
                  <c:v>-6.4120599999999997E-6</c:v>
                </c:pt>
                <c:pt idx="473">
                  <c:v>-6.4503699999999997E-6</c:v>
                </c:pt>
                <c:pt idx="474">
                  <c:v>-6.4886799999999997E-6</c:v>
                </c:pt>
                <c:pt idx="475">
                  <c:v>-6.5269899999999997E-6</c:v>
                </c:pt>
                <c:pt idx="476">
                  <c:v>-6.5652999999999996E-6</c:v>
                </c:pt>
                <c:pt idx="477">
                  <c:v>-6.6036099999999996E-6</c:v>
                </c:pt>
                <c:pt idx="478">
                  <c:v>-6.6419199999999996E-6</c:v>
                </c:pt>
                <c:pt idx="479">
                  <c:v>-6.6802300000000004E-6</c:v>
                </c:pt>
                <c:pt idx="480">
                  <c:v>-6.7185500000000002E-6</c:v>
                </c:pt>
                <c:pt idx="481">
                  <c:v>-6.7568600000000002E-6</c:v>
                </c:pt>
                <c:pt idx="482">
                  <c:v>-6.7951700000000002E-6</c:v>
                </c:pt>
                <c:pt idx="483">
                  <c:v>-6.8334800000000002E-6</c:v>
                </c:pt>
                <c:pt idx="484">
                  <c:v>-6.8717900000000002E-6</c:v>
                </c:pt>
                <c:pt idx="485">
                  <c:v>-6.9101000000000001E-6</c:v>
                </c:pt>
                <c:pt idx="486">
                  <c:v>-6.9484100000000001E-6</c:v>
                </c:pt>
                <c:pt idx="487">
                  <c:v>-6.9867200000000001E-6</c:v>
                </c:pt>
                <c:pt idx="488">
                  <c:v>-7.0250300000000001E-6</c:v>
                </c:pt>
                <c:pt idx="489">
                  <c:v>-7.06334E-6</c:v>
                </c:pt>
                <c:pt idx="490">
                  <c:v>-7.10165E-6</c:v>
                </c:pt>
                <c:pt idx="491">
                  <c:v>-7.13996E-6</c:v>
                </c:pt>
                <c:pt idx="492">
                  <c:v>-7.1782799999999998E-6</c:v>
                </c:pt>
                <c:pt idx="493">
                  <c:v>-7.2165899999999998E-6</c:v>
                </c:pt>
                <c:pt idx="494">
                  <c:v>-7.2548999999999998E-6</c:v>
                </c:pt>
                <c:pt idx="495">
                  <c:v>-7.2932099999999998E-6</c:v>
                </c:pt>
                <c:pt idx="496">
                  <c:v>-7.3315199999999997E-6</c:v>
                </c:pt>
                <c:pt idx="497">
                  <c:v>-7.3698299999999997E-6</c:v>
                </c:pt>
                <c:pt idx="498">
                  <c:v>-7.4081399999999997E-6</c:v>
                </c:pt>
                <c:pt idx="499">
                  <c:v>-7.4464499999999997E-6</c:v>
                </c:pt>
                <c:pt idx="500">
                  <c:v>-7.4847599999999996E-6</c:v>
                </c:pt>
                <c:pt idx="501">
                  <c:v>-7.4900100000000001E-6</c:v>
                </c:pt>
                <c:pt idx="502">
                  <c:v>-7.4952699999999996E-6</c:v>
                </c:pt>
                <c:pt idx="503">
                  <c:v>-7.5005200000000001E-6</c:v>
                </c:pt>
                <c:pt idx="504">
                  <c:v>-7.5057699999999998E-6</c:v>
                </c:pt>
                <c:pt idx="505">
                  <c:v>-7.5110200000000003E-6</c:v>
                </c:pt>
                <c:pt idx="506">
                  <c:v>-7.51627E-6</c:v>
                </c:pt>
                <c:pt idx="507">
                  <c:v>-7.5215199999999996E-6</c:v>
                </c:pt>
                <c:pt idx="508">
                  <c:v>-7.5267700000000001E-6</c:v>
                </c:pt>
                <c:pt idx="509">
                  <c:v>-7.5320299999999996E-6</c:v>
                </c:pt>
                <c:pt idx="510">
                  <c:v>-7.5372800000000001E-6</c:v>
                </c:pt>
                <c:pt idx="511">
                  <c:v>-7.5425299999999998E-6</c:v>
                </c:pt>
                <c:pt idx="512">
                  <c:v>-7.5477800000000003E-6</c:v>
                </c:pt>
                <c:pt idx="513">
                  <c:v>-7.5530299999999999E-6</c:v>
                </c:pt>
                <c:pt idx="514">
                  <c:v>-7.5582800000000004E-6</c:v>
                </c:pt>
                <c:pt idx="515">
                  <c:v>-7.5635300000000001E-6</c:v>
                </c:pt>
                <c:pt idx="516">
                  <c:v>-7.5687899999999996E-6</c:v>
                </c:pt>
                <c:pt idx="517">
                  <c:v>-7.5740400000000001E-6</c:v>
                </c:pt>
                <c:pt idx="518">
                  <c:v>-7.5792899999999997E-6</c:v>
                </c:pt>
                <c:pt idx="519">
                  <c:v>-7.5845400000000002E-6</c:v>
                </c:pt>
                <c:pt idx="520">
                  <c:v>-7.5897899999999999E-6</c:v>
                </c:pt>
                <c:pt idx="521">
                  <c:v>-7.5950400000000004E-6</c:v>
                </c:pt>
                <c:pt idx="522">
                  <c:v>-7.60029E-6</c:v>
                </c:pt>
                <c:pt idx="523">
                  <c:v>-7.6055500000000004E-6</c:v>
                </c:pt>
                <c:pt idx="524">
                  <c:v>-7.6108E-6</c:v>
                </c:pt>
                <c:pt idx="525">
                  <c:v>-7.6160499999999997E-6</c:v>
                </c:pt>
                <c:pt idx="526">
                  <c:v>-7.6213000000000002E-6</c:v>
                </c:pt>
                <c:pt idx="527">
                  <c:v>-7.6265499999999999E-6</c:v>
                </c:pt>
                <c:pt idx="528">
                  <c:v>-7.6318000000000004E-6</c:v>
                </c:pt>
                <c:pt idx="529">
                  <c:v>-7.63705E-6</c:v>
                </c:pt>
                <c:pt idx="530">
                  <c:v>-7.6423100000000004E-6</c:v>
                </c:pt>
                <c:pt idx="531">
                  <c:v>-7.64756E-6</c:v>
                </c:pt>
                <c:pt idx="532">
                  <c:v>-7.6528099999999997E-6</c:v>
                </c:pt>
                <c:pt idx="533">
                  <c:v>-7.6580599999999993E-6</c:v>
                </c:pt>
                <c:pt idx="534">
                  <c:v>-7.6633100000000007E-6</c:v>
                </c:pt>
                <c:pt idx="535">
                  <c:v>-7.6685600000000003E-6</c:v>
                </c:pt>
                <c:pt idx="536">
                  <c:v>-7.67381E-6</c:v>
                </c:pt>
                <c:pt idx="537">
                  <c:v>-7.6790700000000003E-6</c:v>
                </c:pt>
                <c:pt idx="538">
                  <c:v>-7.68432E-6</c:v>
                </c:pt>
                <c:pt idx="539">
                  <c:v>-7.6895699999999996E-6</c:v>
                </c:pt>
                <c:pt idx="540">
                  <c:v>-7.6948199999999993E-6</c:v>
                </c:pt>
                <c:pt idx="541">
                  <c:v>-7.7000700000000006E-6</c:v>
                </c:pt>
                <c:pt idx="542">
                  <c:v>-7.7053200000000003E-6</c:v>
                </c:pt>
                <c:pt idx="543">
                  <c:v>-7.7105699999999999E-6</c:v>
                </c:pt>
                <c:pt idx="544">
                  <c:v>-7.7158300000000003E-6</c:v>
                </c:pt>
                <c:pt idx="545">
                  <c:v>-7.6906200000000002E-6</c:v>
                </c:pt>
                <c:pt idx="546">
                  <c:v>-7.6580599999999993E-6</c:v>
                </c:pt>
                <c:pt idx="547">
                  <c:v>-7.6255099999999999E-6</c:v>
                </c:pt>
                <c:pt idx="548">
                  <c:v>-7.5929599999999997E-6</c:v>
                </c:pt>
                <c:pt idx="549">
                  <c:v>-7.5604100000000003E-6</c:v>
                </c:pt>
                <c:pt idx="550">
                  <c:v>-7.5278600000000001E-6</c:v>
                </c:pt>
                <c:pt idx="551">
                  <c:v>-7.4953099999999999E-6</c:v>
                </c:pt>
                <c:pt idx="552">
                  <c:v>-7.4627599999999997E-6</c:v>
                </c:pt>
                <c:pt idx="553">
                  <c:v>-7.4302100000000003E-6</c:v>
                </c:pt>
                <c:pt idx="554">
                  <c:v>-7.3976600000000001E-6</c:v>
                </c:pt>
                <c:pt idx="555">
                  <c:v>-7.3651099999999999E-6</c:v>
                </c:pt>
                <c:pt idx="556">
                  <c:v>-7.3325599999999996E-6</c:v>
                </c:pt>
                <c:pt idx="557">
                  <c:v>-7.3000100000000003E-6</c:v>
                </c:pt>
                <c:pt idx="558">
                  <c:v>-7.26746E-6</c:v>
                </c:pt>
                <c:pt idx="559">
                  <c:v>-7.2349099999999998E-6</c:v>
                </c:pt>
                <c:pt idx="560">
                  <c:v>-7.2023599999999996E-6</c:v>
                </c:pt>
                <c:pt idx="561">
                  <c:v>-7.1698100000000002E-6</c:v>
                </c:pt>
                <c:pt idx="562">
                  <c:v>-7.1372500000000001E-6</c:v>
                </c:pt>
                <c:pt idx="563">
                  <c:v>-7.1046999999999999E-6</c:v>
                </c:pt>
                <c:pt idx="564">
                  <c:v>-7.0721499999999997E-6</c:v>
                </c:pt>
                <c:pt idx="565">
                  <c:v>-7.0396000000000003E-6</c:v>
                </c:pt>
                <c:pt idx="566">
                  <c:v>-7.0070500000000001E-6</c:v>
                </c:pt>
                <c:pt idx="567">
                  <c:v>-6.9744999999999999E-6</c:v>
                </c:pt>
                <c:pt idx="568">
                  <c:v>-6.9419499999999997E-6</c:v>
                </c:pt>
                <c:pt idx="569">
                  <c:v>-6.9094000000000003E-6</c:v>
                </c:pt>
                <c:pt idx="570">
                  <c:v>-6.8768500000000001E-6</c:v>
                </c:pt>
                <c:pt idx="571">
                  <c:v>-6.8442999999999998E-6</c:v>
                </c:pt>
                <c:pt idx="572">
                  <c:v>-6.8117499999999996E-6</c:v>
                </c:pt>
                <c:pt idx="573">
                  <c:v>-6.7792000000000002E-6</c:v>
                </c:pt>
                <c:pt idx="574">
                  <c:v>-6.74665E-6</c:v>
                </c:pt>
                <c:pt idx="575">
                  <c:v>-6.7140999999999998E-6</c:v>
                </c:pt>
                <c:pt idx="576">
                  <c:v>-6.6815499999999996E-6</c:v>
                </c:pt>
                <c:pt idx="577">
                  <c:v>-6.6490000000000002E-6</c:v>
                </c:pt>
                <c:pt idx="578">
                  <c:v>-6.6164400000000001E-6</c:v>
                </c:pt>
                <c:pt idx="579">
                  <c:v>-6.5838899999999999E-6</c:v>
                </c:pt>
                <c:pt idx="580">
                  <c:v>-6.5513399999999997E-6</c:v>
                </c:pt>
                <c:pt idx="581">
                  <c:v>-6.5187900000000003E-6</c:v>
                </c:pt>
                <c:pt idx="582">
                  <c:v>-6.4862400000000001E-6</c:v>
                </c:pt>
                <c:pt idx="583">
                  <c:v>-6.4536899999999999E-6</c:v>
                </c:pt>
                <c:pt idx="584">
                  <c:v>-6.4211399999999996E-6</c:v>
                </c:pt>
                <c:pt idx="585">
                  <c:v>-6.3885900000000003E-6</c:v>
                </c:pt>
                <c:pt idx="586">
                  <c:v>-6.35604E-6</c:v>
                </c:pt>
                <c:pt idx="587">
                  <c:v>-6.3234899999999998E-6</c:v>
                </c:pt>
                <c:pt idx="588">
                  <c:v>-6.2909399999999996E-6</c:v>
                </c:pt>
                <c:pt idx="589">
                  <c:v>-6.2445299999999997E-6</c:v>
                </c:pt>
                <c:pt idx="590">
                  <c:v>-6.1893199999999999E-6</c:v>
                </c:pt>
                <c:pt idx="591">
                  <c:v>-6.1341100000000001E-6</c:v>
                </c:pt>
                <c:pt idx="592">
                  <c:v>-6.0789100000000002E-6</c:v>
                </c:pt>
                <c:pt idx="593">
                  <c:v>-6.0236999999999996E-6</c:v>
                </c:pt>
                <c:pt idx="594">
                  <c:v>-5.9684899999999998E-6</c:v>
                </c:pt>
                <c:pt idx="595">
                  <c:v>-5.9132800000000001E-6</c:v>
                </c:pt>
                <c:pt idx="596">
                  <c:v>-5.8580700000000003E-6</c:v>
                </c:pt>
                <c:pt idx="597">
                  <c:v>-5.8028599999999997E-6</c:v>
                </c:pt>
                <c:pt idx="598">
                  <c:v>-5.7476599999999998E-6</c:v>
                </c:pt>
                <c:pt idx="599">
                  <c:v>-5.69245E-6</c:v>
                </c:pt>
                <c:pt idx="600">
                  <c:v>-5.6372400000000003E-6</c:v>
                </c:pt>
                <c:pt idx="601">
                  <c:v>-5.5820299999999996E-6</c:v>
                </c:pt>
                <c:pt idx="602">
                  <c:v>-5.5268199999999999E-6</c:v>
                </c:pt>
                <c:pt idx="603">
                  <c:v>-5.47162E-6</c:v>
                </c:pt>
                <c:pt idx="604">
                  <c:v>-5.4164100000000002E-6</c:v>
                </c:pt>
                <c:pt idx="605">
                  <c:v>-5.3611999999999996E-6</c:v>
                </c:pt>
                <c:pt idx="606">
                  <c:v>-5.3059899999999998E-6</c:v>
                </c:pt>
                <c:pt idx="607">
                  <c:v>-5.2507800000000001E-6</c:v>
                </c:pt>
                <c:pt idx="608">
                  <c:v>-5.1955800000000002E-6</c:v>
                </c:pt>
                <c:pt idx="609">
                  <c:v>-5.1403700000000004E-6</c:v>
                </c:pt>
                <c:pt idx="610">
                  <c:v>-5.0851599999999998E-6</c:v>
                </c:pt>
                <c:pt idx="611">
                  <c:v>-5.02995E-6</c:v>
                </c:pt>
                <c:pt idx="612">
                  <c:v>-4.9747400000000002E-6</c:v>
                </c:pt>
                <c:pt idx="613">
                  <c:v>-4.9195400000000003E-6</c:v>
                </c:pt>
                <c:pt idx="614">
                  <c:v>-4.8643299999999997E-6</c:v>
                </c:pt>
                <c:pt idx="615">
                  <c:v>-4.80912E-6</c:v>
                </c:pt>
                <c:pt idx="616">
                  <c:v>-4.7539100000000002E-6</c:v>
                </c:pt>
                <c:pt idx="617">
                  <c:v>-4.6986999999999996E-6</c:v>
                </c:pt>
                <c:pt idx="618">
                  <c:v>-4.6434999999999997E-6</c:v>
                </c:pt>
                <c:pt idx="619">
                  <c:v>-4.5882899999999999E-6</c:v>
                </c:pt>
                <c:pt idx="620">
                  <c:v>-4.5330800000000001E-6</c:v>
                </c:pt>
                <c:pt idx="621">
                  <c:v>-4.4778700000000004E-6</c:v>
                </c:pt>
                <c:pt idx="622">
                  <c:v>-4.4226599999999998E-6</c:v>
                </c:pt>
                <c:pt idx="623">
                  <c:v>-4.3674599999999999E-6</c:v>
                </c:pt>
                <c:pt idx="624">
                  <c:v>-4.3122500000000001E-6</c:v>
                </c:pt>
                <c:pt idx="625">
                  <c:v>-4.2570400000000003E-6</c:v>
                </c:pt>
                <c:pt idx="626">
                  <c:v>-4.2018299999999997E-6</c:v>
                </c:pt>
                <c:pt idx="627">
                  <c:v>-4.14662E-6</c:v>
                </c:pt>
                <c:pt idx="628">
                  <c:v>-4.09142E-6</c:v>
                </c:pt>
                <c:pt idx="629">
                  <c:v>-4.0362100000000003E-6</c:v>
                </c:pt>
                <c:pt idx="630">
                  <c:v>-3.9809999999999997E-6</c:v>
                </c:pt>
                <c:pt idx="631">
                  <c:v>-3.9257899999999999E-6</c:v>
                </c:pt>
                <c:pt idx="632">
                  <c:v>-3.8705800000000001E-6</c:v>
                </c:pt>
                <c:pt idx="633">
                  <c:v>-3.8137399999999998E-6</c:v>
                </c:pt>
                <c:pt idx="634">
                  <c:v>-3.7546099999999999E-6</c:v>
                </c:pt>
                <c:pt idx="635">
                  <c:v>-3.6954799999999999E-6</c:v>
                </c:pt>
                <c:pt idx="636">
                  <c:v>-3.6363400000000001E-6</c:v>
                </c:pt>
                <c:pt idx="637">
                  <c:v>-3.5772100000000001E-6</c:v>
                </c:pt>
                <c:pt idx="638">
                  <c:v>-3.5180800000000001E-6</c:v>
                </c:pt>
                <c:pt idx="639">
                  <c:v>-3.4589500000000001E-6</c:v>
                </c:pt>
                <c:pt idx="640">
                  <c:v>-3.3998200000000002E-6</c:v>
                </c:pt>
                <c:pt idx="641">
                  <c:v>-3.3406900000000002E-6</c:v>
                </c:pt>
                <c:pt idx="642">
                  <c:v>-3.2815599999999998E-6</c:v>
                </c:pt>
                <c:pt idx="643">
                  <c:v>-3.2224299999999998E-6</c:v>
                </c:pt>
                <c:pt idx="644">
                  <c:v>-3.1632999999999999E-6</c:v>
                </c:pt>
                <c:pt idx="645">
                  <c:v>-3.10416E-6</c:v>
                </c:pt>
                <c:pt idx="646">
                  <c:v>-3.04503E-6</c:v>
                </c:pt>
                <c:pt idx="647">
                  <c:v>-2.9859000000000001E-6</c:v>
                </c:pt>
                <c:pt idx="648">
                  <c:v>-2.9267700000000001E-6</c:v>
                </c:pt>
                <c:pt idx="649">
                  <c:v>-2.8676400000000001E-6</c:v>
                </c:pt>
                <c:pt idx="650">
                  <c:v>-2.8085100000000002E-6</c:v>
                </c:pt>
                <c:pt idx="651">
                  <c:v>-2.7493800000000002E-6</c:v>
                </c:pt>
                <c:pt idx="652">
                  <c:v>-2.6902500000000002E-6</c:v>
                </c:pt>
                <c:pt idx="653">
                  <c:v>-2.6311199999999998E-6</c:v>
                </c:pt>
                <c:pt idx="654">
                  <c:v>-2.5719899999999998E-6</c:v>
                </c:pt>
                <c:pt idx="655">
                  <c:v>-2.51285E-6</c:v>
                </c:pt>
                <c:pt idx="656">
                  <c:v>-2.45372E-6</c:v>
                </c:pt>
                <c:pt idx="657">
                  <c:v>-2.3945900000000001E-6</c:v>
                </c:pt>
                <c:pt idx="658">
                  <c:v>-2.3354600000000001E-6</c:v>
                </c:pt>
                <c:pt idx="659">
                  <c:v>-2.2763300000000001E-6</c:v>
                </c:pt>
                <c:pt idx="660">
                  <c:v>-2.2172000000000001E-6</c:v>
                </c:pt>
                <c:pt idx="661">
                  <c:v>-2.1580700000000002E-6</c:v>
                </c:pt>
                <c:pt idx="662">
                  <c:v>-2.0989400000000002E-6</c:v>
                </c:pt>
                <c:pt idx="663">
                  <c:v>-2.0398100000000002E-6</c:v>
                </c:pt>
                <c:pt idx="664">
                  <c:v>-1.9806799999999998E-6</c:v>
                </c:pt>
                <c:pt idx="665">
                  <c:v>-1.92154E-6</c:v>
                </c:pt>
                <c:pt idx="666">
                  <c:v>-1.86241E-6</c:v>
                </c:pt>
                <c:pt idx="667">
                  <c:v>-1.80328E-6</c:v>
                </c:pt>
                <c:pt idx="668">
                  <c:v>-1.7441500000000001E-6</c:v>
                </c:pt>
                <c:pt idx="669">
                  <c:v>-1.6850200000000001E-6</c:v>
                </c:pt>
                <c:pt idx="670">
                  <c:v>-1.6258899999999999E-6</c:v>
                </c:pt>
                <c:pt idx="671">
                  <c:v>-1.5667599999999999E-6</c:v>
                </c:pt>
                <c:pt idx="672">
                  <c:v>-1.50763E-6</c:v>
                </c:pt>
                <c:pt idx="673">
                  <c:v>-1.4485E-6</c:v>
                </c:pt>
                <c:pt idx="674">
                  <c:v>-1.3893599999999999E-6</c:v>
                </c:pt>
                <c:pt idx="675">
                  <c:v>-1.33023E-6</c:v>
                </c:pt>
                <c:pt idx="676">
                  <c:v>-1.2711E-6</c:v>
                </c:pt>
                <c:pt idx="677">
                  <c:v>-1.21457E-6</c:v>
                </c:pt>
                <c:pt idx="678">
                  <c:v>-1.16706E-6</c:v>
                </c:pt>
                <c:pt idx="679">
                  <c:v>-1.11956E-6</c:v>
                </c:pt>
                <c:pt idx="680">
                  <c:v>-1.07205E-6</c:v>
                </c:pt>
                <c:pt idx="681">
                  <c:v>-1.02455E-6</c:v>
                </c:pt>
                <c:pt idx="682">
                  <c:v>-9.7704400000000008E-7</c:v>
                </c:pt>
                <c:pt idx="683">
                  <c:v>-9.2953899999999997E-7</c:v>
                </c:pt>
                <c:pt idx="684">
                  <c:v>-8.82035E-7</c:v>
                </c:pt>
                <c:pt idx="685">
                  <c:v>-8.3453E-7</c:v>
                </c:pt>
                <c:pt idx="686">
                  <c:v>-7.8702600000000002E-7</c:v>
                </c:pt>
                <c:pt idx="687">
                  <c:v>-7.3952100000000002E-7</c:v>
                </c:pt>
                <c:pt idx="688">
                  <c:v>-6.9201600000000002E-7</c:v>
                </c:pt>
                <c:pt idx="689">
                  <c:v>-6.4451200000000005E-7</c:v>
                </c:pt>
                <c:pt idx="690">
                  <c:v>-5.9700700000000005E-7</c:v>
                </c:pt>
                <c:pt idx="691">
                  <c:v>-5.4950200000000005E-7</c:v>
                </c:pt>
                <c:pt idx="692">
                  <c:v>-5.0199799999999997E-7</c:v>
                </c:pt>
                <c:pt idx="693">
                  <c:v>-4.5449300000000002E-7</c:v>
                </c:pt>
                <c:pt idx="694">
                  <c:v>-4.0698800000000002E-7</c:v>
                </c:pt>
                <c:pt idx="695">
                  <c:v>-3.5948399999999999E-7</c:v>
                </c:pt>
                <c:pt idx="696">
                  <c:v>-3.1197899999999999E-7</c:v>
                </c:pt>
                <c:pt idx="697">
                  <c:v>-2.6447500000000002E-7</c:v>
                </c:pt>
                <c:pt idx="698">
                  <c:v>-2.1696999999999999E-7</c:v>
                </c:pt>
                <c:pt idx="699">
                  <c:v>-1.6946499999999999E-7</c:v>
                </c:pt>
                <c:pt idx="700">
                  <c:v>-1.2196099999999999E-7</c:v>
                </c:pt>
                <c:pt idx="701">
                  <c:v>-7.4455800000000004E-8</c:v>
                </c:pt>
                <c:pt idx="702">
                  <c:v>-2.69508E-8</c:v>
                </c:pt>
                <c:pt idx="703">
                  <c:v>2.0553100000000001E-8</c:v>
                </c:pt>
                <c:pt idx="704">
                  <c:v>6.8058100000000005E-8</c:v>
                </c:pt>
                <c:pt idx="705">
                  <c:v>1.15563E-7</c:v>
                </c:pt>
                <c:pt idx="706">
                  <c:v>1.6306699999999999E-7</c:v>
                </c:pt>
                <c:pt idx="707">
                  <c:v>2.1057199999999999E-7</c:v>
                </c:pt>
                <c:pt idx="708">
                  <c:v>2.5807700000000002E-7</c:v>
                </c:pt>
                <c:pt idx="709">
                  <c:v>3.0558099999999999E-7</c:v>
                </c:pt>
                <c:pt idx="710">
                  <c:v>3.5308599999999999E-7</c:v>
                </c:pt>
                <c:pt idx="711">
                  <c:v>4.0059099999999999E-7</c:v>
                </c:pt>
                <c:pt idx="712">
                  <c:v>4.4809500000000002E-7</c:v>
                </c:pt>
                <c:pt idx="713">
                  <c:v>4.9559999999999996E-7</c:v>
                </c:pt>
                <c:pt idx="714">
                  <c:v>5.4310499999999997E-7</c:v>
                </c:pt>
                <c:pt idx="715">
                  <c:v>5.9060900000000004E-7</c:v>
                </c:pt>
                <c:pt idx="716">
                  <c:v>6.3811400000000005E-7</c:v>
                </c:pt>
                <c:pt idx="717">
                  <c:v>6.8561900000000005E-7</c:v>
                </c:pt>
                <c:pt idx="718">
                  <c:v>7.3312300000000002E-7</c:v>
                </c:pt>
                <c:pt idx="719">
                  <c:v>7.8062800000000002E-7</c:v>
                </c:pt>
                <c:pt idx="720">
                  <c:v>8.2559100000000005E-7</c:v>
                </c:pt>
                <c:pt idx="721">
                  <c:v>8.5591200000000005E-7</c:v>
                </c:pt>
                <c:pt idx="722">
                  <c:v>8.8623099999999999E-7</c:v>
                </c:pt>
                <c:pt idx="723">
                  <c:v>9.1655099999999996E-7</c:v>
                </c:pt>
                <c:pt idx="724">
                  <c:v>9.4687100000000004E-7</c:v>
                </c:pt>
                <c:pt idx="725">
                  <c:v>9.771909999999999E-7</c:v>
                </c:pt>
                <c:pt idx="726">
                  <c:v>1.0075099999999999E-6</c:v>
                </c:pt>
                <c:pt idx="727">
                  <c:v>1.03783E-6</c:v>
                </c:pt>
                <c:pt idx="728">
                  <c:v>1.0681500000000001E-6</c:v>
                </c:pt>
                <c:pt idx="729">
                  <c:v>1.09847E-6</c:v>
                </c:pt>
                <c:pt idx="730">
                  <c:v>1.12879E-6</c:v>
                </c:pt>
                <c:pt idx="731">
                  <c:v>1.1591099999999999E-6</c:v>
                </c:pt>
                <c:pt idx="732">
                  <c:v>1.18943E-6</c:v>
                </c:pt>
                <c:pt idx="733">
                  <c:v>1.2197500000000001E-6</c:v>
                </c:pt>
                <c:pt idx="734">
                  <c:v>1.2500699999999999E-6</c:v>
                </c:pt>
                <c:pt idx="735">
                  <c:v>1.28039E-6</c:v>
                </c:pt>
                <c:pt idx="736">
                  <c:v>1.3107100000000001E-6</c:v>
                </c:pt>
                <c:pt idx="737">
                  <c:v>1.3410299999999999E-6</c:v>
                </c:pt>
                <c:pt idx="738">
                  <c:v>1.37135E-6</c:v>
                </c:pt>
                <c:pt idx="739">
                  <c:v>1.4016700000000001E-6</c:v>
                </c:pt>
                <c:pt idx="740">
                  <c:v>1.4319899999999999E-6</c:v>
                </c:pt>
                <c:pt idx="741">
                  <c:v>1.46231E-6</c:v>
                </c:pt>
                <c:pt idx="742">
                  <c:v>1.4926300000000001E-6</c:v>
                </c:pt>
                <c:pt idx="743">
                  <c:v>1.52295E-6</c:v>
                </c:pt>
                <c:pt idx="744">
                  <c:v>1.55327E-6</c:v>
                </c:pt>
                <c:pt idx="745">
                  <c:v>1.5835899999999999E-6</c:v>
                </c:pt>
                <c:pt idx="746">
                  <c:v>1.61391E-6</c:v>
                </c:pt>
                <c:pt idx="747">
                  <c:v>1.6442300000000001E-6</c:v>
                </c:pt>
                <c:pt idx="748">
                  <c:v>1.6745499999999999E-6</c:v>
                </c:pt>
                <c:pt idx="749">
                  <c:v>1.70487E-6</c:v>
                </c:pt>
                <c:pt idx="750">
                  <c:v>1.7351900000000001E-6</c:v>
                </c:pt>
                <c:pt idx="751">
                  <c:v>1.7655099999999999E-6</c:v>
                </c:pt>
                <c:pt idx="752">
                  <c:v>1.79583E-6</c:v>
                </c:pt>
                <c:pt idx="753">
                  <c:v>1.8261500000000001E-6</c:v>
                </c:pt>
                <c:pt idx="754">
                  <c:v>1.8564699999999999E-6</c:v>
                </c:pt>
                <c:pt idx="755">
                  <c:v>1.88679E-6</c:v>
                </c:pt>
                <c:pt idx="756">
                  <c:v>1.9171100000000001E-6</c:v>
                </c:pt>
                <c:pt idx="757">
                  <c:v>1.9474300000000002E-6</c:v>
                </c:pt>
                <c:pt idx="758">
                  <c:v>1.9777499999999998E-6</c:v>
                </c:pt>
                <c:pt idx="759">
                  <c:v>1.9903299999999998E-6</c:v>
                </c:pt>
                <c:pt idx="760">
                  <c:v>2.0026699999999999E-6</c:v>
                </c:pt>
                <c:pt idx="761">
                  <c:v>2.01501E-6</c:v>
                </c:pt>
                <c:pt idx="762">
                  <c:v>2.0273399999999999E-6</c:v>
                </c:pt>
                <c:pt idx="763">
                  <c:v>2.03968E-6</c:v>
                </c:pt>
                <c:pt idx="764">
                  <c:v>2.0520200000000001E-6</c:v>
                </c:pt>
                <c:pt idx="765">
                  <c:v>2.0643599999999998E-6</c:v>
                </c:pt>
                <c:pt idx="766">
                  <c:v>2.0767E-6</c:v>
                </c:pt>
                <c:pt idx="767">
                  <c:v>2.0890400000000001E-6</c:v>
                </c:pt>
                <c:pt idx="768">
                  <c:v>2.1013800000000002E-6</c:v>
                </c:pt>
                <c:pt idx="769">
                  <c:v>2.11371E-6</c:v>
                </c:pt>
                <c:pt idx="770">
                  <c:v>2.1260500000000002E-6</c:v>
                </c:pt>
                <c:pt idx="771">
                  <c:v>2.1383899999999999E-6</c:v>
                </c:pt>
                <c:pt idx="772">
                  <c:v>2.15073E-6</c:v>
                </c:pt>
                <c:pt idx="773">
                  <c:v>2.1630700000000001E-6</c:v>
                </c:pt>
                <c:pt idx="774">
                  <c:v>2.1754099999999998E-6</c:v>
                </c:pt>
                <c:pt idx="775">
                  <c:v>2.1877400000000001E-6</c:v>
                </c:pt>
                <c:pt idx="776">
                  <c:v>2.2000800000000002E-6</c:v>
                </c:pt>
                <c:pt idx="777">
                  <c:v>2.2124199999999999E-6</c:v>
                </c:pt>
                <c:pt idx="778">
                  <c:v>2.22476E-6</c:v>
                </c:pt>
                <c:pt idx="779">
                  <c:v>2.2371000000000001E-6</c:v>
                </c:pt>
                <c:pt idx="780">
                  <c:v>2.2494399999999998E-6</c:v>
                </c:pt>
                <c:pt idx="781">
                  <c:v>2.26178E-6</c:v>
                </c:pt>
                <c:pt idx="782">
                  <c:v>2.2741099999999998E-6</c:v>
                </c:pt>
                <c:pt idx="783">
                  <c:v>2.2864499999999999E-6</c:v>
                </c:pt>
                <c:pt idx="784">
                  <c:v>2.2987900000000001E-6</c:v>
                </c:pt>
                <c:pt idx="785">
                  <c:v>2.3111300000000002E-6</c:v>
                </c:pt>
                <c:pt idx="786">
                  <c:v>2.3234699999999999E-6</c:v>
                </c:pt>
                <c:pt idx="787">
                  <c:v>2.33581E-6</c:v>
                </c:pt>
                <c:pt idx="788">
                  <c:v>2.3481399999999998E-6</c:v>
                </c:pt>
                <c:pt idx="789">
                  <c:v>2.36048E-6</c:v>
                </c:pt>
                <c:pt idx="790">
                  <c:v>2.3728200000000001E-6</c:v>
                </c:pt>
                <c:pt idx="791">
                  <c:v>2.3851599999999998E-6</c:v>
                </c:pt>
                <c:pt idx="792">
                  <c:v>2.3949999999999999E-6</c:v>
                </c:pt>
                <c:pt idx="793">
                  <c:v>2.3933200000000002E-6</c:v>
                </c:pt>
                <c:pt idx="794">
                  <c:v>2.3916399999999999E-6</c:v>
                </c:pt>
                <c:pt idx="795">
                  <c:v>2.3899600000000002E-6</c:v>
                </c:pt>
                <c:pt idx="796">
                  <c:v>2.3882799999999999E-6</c:v>
                </c:pt>
                <c:pt idx="797">
                  <c:v>2.38661E-6</c:v>
                </c:pt>
                <c:pt idx="798">
                  <c:v>2.3849299999999998E-6</c:v>
                </c:pt>
                <c:pt idx="799">
                  <c:v>2.38325E-6</c:v>
                </c:pt>
                <c:pt idx="800">
                  <c:v>2.3815699999999998E-6</c:v>
                </c:pt>
                <c:pt idx="801">
                  <c:v>2.37989E-6</c:v>
                </c:pt>
                <c:pt idx="802">
                  <c:v>2.3782200000000001E-6</c:v>
                </c:pt>
                <c:pt idx="803">
                  <c:v>2.3765399999999999E-6</c:v>
                </c:pt>
                <c:pt idx="804">
                  <c:v>2.3748600000000001E-6</c:v>
                </c:pt>
                <c:pt idx="805">
                  <c:v>2.3731799999999999E-6</c:v>
                </c:pt>
                <c:pt idx="806">
                  <c:v>2.3715000000000001E-6</c:v>
                </c:pt>
                <c:pt idx="807">
                  <c:v>2.3698300000000001E-6</c:v>
                </c:pt>
                <c:pt idx="808">
                  <c:v>2.3681499999999999E-6</c:v>
                </c:pt>
                <c:pt idx="809">
                  <c:v>2.3664700000000001E-6</c:v>
                </c:pt>
                <c:pt idx="810">
                  <c:v>2.3647899999999999E-6</c:v>
                </c:pt>
                <c:pt idx="811">
                  <c:v>2.36312E-6</c:v>
                </c:pt>
                <c:pt idx="812">
                  <c:v>2.3614399999999998E-6</c:v>
                </c:pt>
                <c:pt idx="813">
                  <c:v>2.35976E-6</c:v>
                </c:pt>
                <c:pt idx="814">
                  <c:v>2.3580799999999998E-6</c:v>
                </c:pt>
                <c:pt idx="815">
                  <c:v>2.3564E-6</c:v>
                </c:pt>
                <c:pt idx="816">
                  <c:v>2.3547300000000001E-6</c:v>
                </c:pt>
                <c:pt idx="817">
                  <c:v>2.3530499999999999E-6</c:v>
                </c:pt>
                <c:pt idx="818">
                  <c:v>2.3513700000000001E-6</c:v>
                </c:pt>
                <c:pt idx="819">
                  <c:v>2.3496899999999999E-6</c:v>
                </c:pt>
                <c:pt idx="820">
                  <c:v>2.3480100000000001E-6</c:v>
                </c:pt>
                <c:pt idx="821">
                  <c:v>2.3463400000000001E-6</c:v>
                </c:pt>
                <c:pt idx="822">
                  <c:v>2.3424300000000002E-6</c:v>
                </c:pt>
                <c:pt idx="823">
                  <c:v>2.3309500000000001E-6</c:v>
                </c:pt>
                <c:pt idx="824">
                  <c:v>2.31947E-6</c:v>
                </c:pt>
                <c:pt idx="825">
                  <c:v>2.3079899999999999E-6</c:v>
                </c:pt>
                <c:pt idx="826">
                  <c:v>2.2965E-6</c:v>
                </c:pt>
                <c:pt idx="827">
                  <c:v>2.2850199999999999E-6</c:v>
                </c:pt>
                <c:pt idx="828">
                  <c:v>2.2735400000000002E-6</c:v>
                </c:pt>
                <c:pt idx="829">
                  <c:v>2.2620600000000001E-6</c:v>
                </c:pt>
                <c:pt idx="830">
                  <c:v>2.25058E-6</c:v>
                </c:pt>
                <c:pt idx="831">
                  <c:v>2.2390999999999999E-6</c:v>
                </c:pt>
                <c:pt idx="832">
                  <c:v>2.2276200000000002E-6</c:v>
                </c:pt>
                <c:pt idx="833">
                  <c:v>2.2161400000000001E-6</c:v>
                </c:pt>
                <c:pt idx="834">
                  <c:v>2.2046500000000001E-6</c:v>
                </c:pt>
                <c:pt idx="835">
                  <c:v>2.19317E-6</c:v>
                </c:pt>
                <c:pt idx="836">
                  <c:v>2.1816899999999999E-6</c:v>
                </c:pt>
                <c:pt idx="837">
                  <c:v>2.1702099999999998E-6</c:v>
                </c:pt>
                <c:pt idx="838">
                  <c:v>2.1587300000000002E-6</c:v>
                </c:pt>
                <c:pt idx="839">
                  <c:v>2.1472500000000001E-6</c:v>
                </c:pt>
                <c:pt idx="840">
                  <c:v>2.13577E-6</c:v>
                </c:pt>
                <c:pt idx="841">
                  <c:v>2.1242899999999999E-6</c:v>
                </c:pt>
                <c:pt idx="842">
                  <c:v>2.1128100000000002E-6</c:v>
                </c:pt>
                <c:pt idx="843">
                  <c:v>2.1013199999999998E-6</c:v>
                </c:pt>
                <c:pt idx="844">
                  <c:v>2.0898400000000001E-6</c:v>
                </c:pt>
                <c:pt idx="845">
                  <c:v>2.07836E-6</c:v>
                </c:pt>
                <c:pt idx="846">
                  <c:v>2.0668799999999999E-6</c:v>
                </c:pt>
                <c:pt idx="847">
                  <c:v>2.0553999999999998E-6</c:v>
                </c:pt>
                <c:pt idx="848">
                  <c:v>2.0439200000000002E-6</c:v>
                </c:pt>
                <c:pt idx="849">
                  <c:v>2.0280400000000002E-6</c:v>
                </c:pt>
                <c:pt idx="850">
                  <c:v>2.01022E-6</c:v>
                </c:pt>
                <c:pt idx="851">
                  <c:v>1.9924000000000002E-6</c:v>
                </c:pt>
                <c:pt idx="852">
                  <c:v>1.97458E-6</c:v>
                </c:pt>
                <c:pt idx="853">
                  <c:v>1.9567599999999998E-6</c:v>
                </c:pt>
                <c:pt idx="854">
                  <c:v>1.93894E-6</c:v>
                </c:pt>
                <c:pt idx="855">
                  <c:v>1.9211199999999998E-6</c:v>
                </c:pt>
                <c:pt idx="856">
                  <c:v>1.9033000000000001E-6</c:v>
                </c:pt>
                <c:pt idx="857">
                  <c:v>1.8854800000000001E-6</c:v>
                </c:pt>
                <c:pt idx="858">
                  <c:v>1.8676600000000001E-6</c:v>
                </c:pt>
                <c:pt idx="859">
                  <c:v>1.8498400000000001E-6</c:v>
                </c:pt>
                <c:pt idx="860">
                  <c:v>1.8320199999999999E-6</c:v>
                </c:pt>
                <c:pt idx="861">
                  <c:v>1.8141999999999999E-6</c:v>
                </c:pt>
                <c:pt idx="862">
                  <c:v>1.7963799999999999E-6</c:v>
                </c:pt>
                <c:pt idx="863">
                  <c:v>1.77856E-6</c:v>
                </c:pt>
                <c:pt idx="864">
                  <c:v>1.76074E-6</c:v>
                </c:pt>
                <c:pt idx="865">
                  <c:v>1.74292E-6</c:v>
                </c:pt>
                <c:pt idx="866">
                  <c:v>1.7251E-6</c:v>
                </c:pt>
                <c:pt idx="867">
                  <c:v>1.70728E-6</c:v>
                </c:pt>
                <c:pt idx="868">
                  <c:v>1.68946E-6</c:v>
                </c:pt>
                <c:pt idx="869">
                  <c:v>1.6716400000000001E-6</c:v>
                </c:pt>
                <c:pt idx="870">
                  <c:v>1.6538200000000001E-6</c:v>
                </c:pt>
                <c:pt idx="871">
                  <c:v>1.6360000000000001E-6</c:v>
                </c:pt>
                <c:pt idx="872">
                  <c:v>1.6177100000000001E-6</c:v>
                </c:pt>
                <c:pt idx="873">
                  <c:v>1.5973299999999999E-6</c:v>
                </c:pt>
                <c:pt idx="874">
                  <c:v>1.57695E-6</c:v>
                </c:pt>
                <c:pt idx="875">
                  <c:v>1.5565700000000001E-6</c:v>
                </c:pt>
                <c:pt idx="876">
                  <c:v>1.5361899999999999E-6</c:v>
                </c:pt>
                <c:pt idx="877">
                  <c:v>1.51581E-6</c:v>
                </c:pt>
                <c:pt idx="878">
                  <c:v>1.4954399999999999E-6</c:v>
                </c:pt>
                <c:pt idx="879">
                  <c:v>1.47506E-6</c:v>
                </c:pt>
                <c:pt idx="880">
                  <c:v>1.4546799999999999E-6</c:v>
                </c:pt>
                <c:pt idx="881">
                  <c:v>1.4343E-6</c:v>
                </c:pt>
                <c:pt idx="882">
                  <c:v>1.4139200000000001E-6</c:v>
                </c:pt>
                <c:pt idx="883">
                  <c:v>1.3935399999999999E-6</c:v>
                </c:pt>
                <c:pt idx="884">
                  <c:v>1.37316E-6</c:v>
                </c:pt>
                <c:pt idx="885">
                  <c:v>1.3527800000000001E-6</c:v>
                </c:pt>
                <c:pt idx="886">
                  <c:v>1.33241E-6</c:v>
                </c:pt>
                <c:pt idx="887">
                  <c:v>1.3120300000000001E-6</c:v>
                </c:pt>
                <c:pt idx="888">
                  <c:v>1.2916499999999999E-6</c:v>
                </c:pt>
                <c:pt idx="889">
                  <c:v>1.27127E-6</c:v>
                </c:pt>
                <c:pt idx="890">
                  <c:v>1.2508900000000001E-6</c:v>
                </c:pt>
                <c:pt idx="891">
                  <c:v>1.23051E-6</c:v>
                </c:pt>
                <c:pt idx="892">
                  <c:v>1.2101300000000001E-6</c:v>
                </c:pt>
                <c:pt idx="893">
                  <c:v>1.1899799999999999E-6</c:v>
                </c:pt>
                <c:pt idx="894">
                  <c:v>1.17022E-6</c:v>
                </c:pt>
                <c:pt idx="895">
                  <c:v>1.15046E-6</c:v>
                </c:pt>
                <c:pt idx="896">
                  <c:v>1.13069E-6</c:v>
                </c:pt>
                <c:pt idx="897">
                  <c:v>1.11093E-6</c:v>
                </c:pt>
                <c:pt idx="898">
                  <c:v>1.09117E-6</c:v>
                </c:pt>
                <c:pt idx="899">
                  <c:v>1.0714100000000001E-6</c:v>
                </c:pt>
                <c:pt idx="900">
                  <c:v>1.0516499999999999E-6</c:v>
                </c:pt>
                <c:pt idx="901">
                  <c:v>1.03189E-6</c:v>
                </c:pt>
                <c:pt idx="902">
                  <c:v>1.01213E-6</c:v>
                </c:pt>
                <c:pt idx="903">
                  <c:v>9.9237100000000007E-7</c:v>
                </c:pt>
                <c:pt idx="904">
                  <c:v>9.7261000000000008E-7</c:v>
                </c:pt>
                <c:pt idx="905">
                  <c:v>9.5285000000000001E-7</c:v>
                </c:pt>
                <c:pt idx="906">
                  <c:v>9.3309000000000005E-7</c:v>
                </c:pt>
                <c:pt idx="907">
                  <c:v>9.1332899999999996E-7</c:v>
                </c:pt>
                <c:pt idx="908">
                  <c:v>8.9356799999999997E-7</c:v>
                </c:pt>
                <c:pt idx="909">
                  <c:v>8.7380800000000001E-7</c:v>
                </c:pt>
                <c:pt idx="910">
                  <c:v>8.5404700000000002E-7</c:v>
                </c:pt>
                <c:pt idx="911">
                  <c:v>8.3428600000000004E-7</c:v>
                </c:pt>
                <c:pt idx="912">
                  <c:v>8.1600800000000001E-7</c:v>
                </c:pt>
                <c:pt idx="913">
                  <c:v>7.9787499999999996E-7</c:v>
                </c:pt>
                <c:pt idx="914">
                  <c:v>7.7974200000000002E-7</c:v>
                </c:pt>
                <c:pt idx="915">
                  <c:v>7.6160899999999997E-7</c:v>
                </c:pt>
                <c:pt idx="916">
                  <c:v>7.4347600000000003E-7</c:v>
                </c:pt>
                <c:pt idx="917">
                  <c:v>7.2534299999999999E-7</c:v>
                </c:pt>
                <c:pt idx="918">
                  <c:v>7.0721099999999997E-7</c:v>
                </c:pt>
                <c:pt idx="919">
                  <c:v>6.8907800000000002E-7</c:v>
                </c:pt>
                <c:pt idx="920">
                  <c:v>6.7094499999999998E-7</c:v>
                </c:pt>
                <c:pt idx="921">
                  <c:v>6.5281200000000004E-7</c:v>
                </c:pt>
                <c:pt idx="922">
                  <c:v>6.3467899999999999E-7</c:v>
                </c:pt>
                <c:pt idx="923">
                  <c:v>6.1654600000000005E-7</c:v>
                </c:pt>
                <c:pt idx="924">
                  <c:v>5.98413E-7</c:v>
                </c:pt>
                <c:pt idx="925">
                  <c:v>5.8027999999999995E-7</c:v>
                </c:pt>
                <c:pt idx="926">
                  <c:v>5.6214700000000001E-7</c:v>
                </c:pt>
                <c:pt idx="927">
                  <c:v>5.4401399999999996E-7</c:v>
                </c:pt>
                <c:pt idx="928">
                  <c:v>5.2745599999999998E-7</c:v>
                </c:pt>
                <c:pt idx="929">
                  <c:v>5.1210899999999997E-7</c:v>
                </c:pt>
                <c:pt idx="930">
                  <c:v>4.9676299999999999E-7</c:v>
                </c:pt>
                <c:pt idx="931">
                  <c:v>4.8141599999999997E-7</c:v>
                </c:pt>
                <c:pt idx="932">
                  <c:v>4.6606900000000002E-7</c:v>
                </c:pt>
                <c:pt idx="933">
                  <c:v>4.50722E-7</c:v>
                </c:pt>
                <c:pt idx="934">
                  <c:v>4.3537499999999999E-7</c:v>
                </c:pt>
                <c:pt idx="935">
                  <c:v>4.2002799999999998E-7</c:v>
                </c:pt>
                <c:pt idx="936">
                  <c:v>4.04682E-7</c:v>
                </c:pt>
                <c:pt idx="937">
                  <c:v>3.8933499999999999E-7</c:v>
                </c:pt>
                <c:pt idx="938">
                  <c:v>3.73987E-7</c:v>
                </c:pt>
                <c:pt idx="939">
                  <c:v>3.5863999999999999E-7</c:v>
                </c:pt>
                <c:pt idx="940">
                  <c:v>3.4329299999999998E-7</c:v>
                </c:pt>
                <c:pt idx="941">
                  <c:v>3.2794600000000002E-7</c:v>
                </c:pt>
                <c:pt idx="942">
                  <c:v>3.12919E-7</c:v>
                </c:pt>
                <c:pt idx="943">
                  <c:v>3.0133600000000002E-7</c:v>
                </c:pt>
                <c:pt idx="944">
                  <c:v>2.8975200000000001E-7</c:v>
                </c:pt>
                <c:pt idx="945">
                  <c:v>2.7816800000000001E-7</c:v>
                </c:pt>
                <c:pt idx="946">
                  <c:v>2.66584E-7</c:v>
                </c:pt>
                <c:pt idx="947">
                  <c:v>2.5499999999999999E-7</c:v>
                </c:pt>
                <c:pt idx="948">
                  <c:v>2.4341700000000002E-7</c:v>
                </c:pt>
                <c:pt idx="949">
                  <c:v>2.3183300000000001E-7</c:v>
                </c:pt>
                <c:pt idx="950">
                  <c:v>2.20249E-7</c:v>
                </c:pt>
                <c:pt idx="951">
                  <c:v>2.08665E-7</c:v>
                </c:pt>
                <c:pt idx="952">
                  <c:v>1.9708199999999999E-7</c:v>
                </c:pt>
                <c:pt idx="953">
                  <c:v>1.8549800000000001E-7</c:v>
                </c:pt>
                <c:pt idx="954">
                  <c:v>1.73914E-7</c:v>
                </c:pt>
                <c:pt idx="955">
                  <c:v>1.6328299999999999E-7</c:v>
                </c:pt>
                <c:pt idx="956">
                  <c:v>1.5541399999999999E-7</c:v>
                </c:pt>
                <c:pt idx="957">
                  <c:v>1.4754399999999999E-7</c:v>
                </c:pt>
                <c:pt idx="958">
                  <c:v>1.3967500000000001E-7</c:v>
                </c:pt>
                <c:pt idx="959">
                  <c:v>1.3180600000000001E-7</c:v>
                </c:pt>
                <c:pt idx="960">
                  <c:v>1.2393600000000001E-7</c:v>
                </c:pt>
                <c:pt idx="961">
                  <c:v>1.16067E-7</c:v>
                </c:pt>
                <c:pt idx="962">
                  <c:v>1.08198E-7</c:v>
                </c:pt>
                <c:pt idx="963">
                  <c:v>1.00329E-7</c:v>
                </c:pt>
                <c:pt idx="964">
                  <c:v>9.2459200000000005E-8</c:v>
                </c:pt>
                <c:pt idx="965">
                  <c:v>8.4589799999999994E-8</c:v>
                </c:pt>
                <c:pt idx="966">
                  <c:v>7.6720500000000002E-8</c:v>
                </c:pt>
                <c:pt idx="967">
                  <c:v>7.1690399999999997E-8</c:v>
                </c:pt>
                <c:pt idx="968">
                  <c:v>6.7005600000000003E-8</c:v>
                </c:pt>
                <c:pt idx="969">
                  <c:v>6.2320900000000001E-8</c:v>
                </c:pt>
                <c:pt idx="970">
                  <c:v>5.76361E-8</c:v>
                </c:pt>
                <c:pt idx="971">
                  <c:v>5.2951299999999998E-8</c:v>
                </c:pt>
                <c:pt idx="972">
                  <c:v>4.8266600000000003E-8</c:v>
                </c:pt>
                <c:pt idx="973">
                  <c:v>4.3581999999999999E-8</c:v>
                </c:pt>
                <c:pt idx="974">
                  <c:v>3.8897299999999997E-8</c:v>
                </c:pt>
                <c:pt idx="975">
                  <c:v>3.4212500000000003E-8</c:v>
                </c:pt>
                <c:pt idx="976">
                  <c:v>2.9527699999999998E-8</c:v>
                </c:pt>
                <c:pt idx="977">
                  <c:v>2.6785800000000002E-8</c:v>
                </c:pt>
                <c:pt idx="978">
                  <c:v>2.44618E-8</c:v>
                </c:pt>
                <c:pt idx="979">
                  <c:v>2.2137900000000001E-8</c:v>
                </c:pt>
                <c:pt idx="980">
                  <c:v>1.98138E-8</c:v>
                </c:pt>
                <c:pt idx="981">
                  <c:v>1.7489799999999999E-8</c:v>
                </c:pt>
                <c:pt idx="982">
                  <c:v>1.5165800000000001E-8</c:v>
                </c:pt>
                <c:pt idx="983">
                  <c:v>1.28417E-8</c:v>
                </c:pt>
                <c:pt idx="984">
                  <c:v>1.0517700000000001E-8</c:v>
                </c:pt>
                <c:pt idx="985">
                  <c:v>8.19376E-9</c:v>
                </c:pt>
                <c:pt idx="986">
                  <c:v>7.1983199999999996E-9</c:v>
                </c:pt>
                <c:pt idx="987">
                  <c:v>6.3454400000000004E-9</c:v>
                </c:pt>
                <c:pt idx="988">
                  <c:v>5.4925600000000003E-9</c:v>
                </c:pt>
                <c:pt idx="989">
                  <c:v>4.6396800000000003E-9</c:v>
                </c:pt>
                <c:pt idx="990">
                  <c:v>3.7868000000000002E-9</c:v>
                </c:pt>
                <c:pt idx="991">
                  <c:v>2.9339600000000001E-9</c:v>
                </c:pt>
                <c:pt idx="992">
                  <c:v>2.08108E-9</c:v>
                </c:pt>
                <c:pt idx="993">
                  <c:v>1.22874E-9</c:v>
                </c:pt>
                <c:pt idx="994">
                  <c:v>1.06033E-9</c:v>
                </c:pt>
                <c:pt idx="995">
                  <c:v>8.9192700000000002E-10</c:v>
                </c:pt>
                <c:pt idx="996">
                  <c:v>7.2352E-10</c:v>
                </c:pt>
                <c:pt idx="997">
                  <c:v>5.5512099999999995E-10</c:v>
                </c:pt>
                <c:pt idx="998">
                  <c:v>3.8671499999999999E-10</c:v>
                </c:pt>
                <c:pt idx="999">
                  <c:v>2.18308E-10</c:v>
                </c:pt>
                <c:pt idx="1000">
                  <c:v>0</c:v>
                </c:pt>
              </c:numCache>
            </c:numRef>
          </c:val>
          <c:smooth val="0"/>
          <c:extLst>
            <c:ext xmlns:c16="http://schemas.microsoft.com/office/drawing/2014/chart" uri="{C3380CC4-5D6E-409C-BE32-E72D297353CC}">
              <c16:uniqueId val="{00000000-4A28-413C-A2F3-5F61C1BFAB4C}"/>
            </c:ext>
          </c:extLst>
        </c:ser>
        <c:dLbls>
          <c:showLegendKey val="0"/>
          <c:showVal val="0"/>
          <c:showCatName val="0"/>
          <c:showSerName val="0"/>
          <c:showPercent val="0"/>
          <c:showBubbleSize val="0"/>
        </c:dLbls>
        <c:smooth val="0"/>
        <c:axId val="495820296"/>
        <c:axId val="495820624"/>
      </c:lineChart>
      <c:catAx>
        <c:axId val="49582029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95820624"/>
        <c:crosses val="autoZero"/>
        <c:auto val="1"/>
        <c:lblAlgn val="ctr"/>
        <c:lblOffset val="100"/>
        <c:noMultiLvlLbl val="0"/>
      </c:catAx>
      <c:valAx>
        <c:axId val="4958206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v'w'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9582029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n-US" sz="1100"/>
              <a:t>Umean_y along the height of the channel</a:t>
            </a:r>
          </a:p>
        </c:rich>
      </c:tx>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5860089697525673"/>
          <c:y val="0.2026060606060606"/>
          <c:w val="0.48638260326682459"/>
          <c:h val="0.63857551896921971"/>
        </c:manualLayout>
      </c:layout>
      <c:lineChart>
        <c:grouping val="standard"/>
        <c:varyColors val="0"/>
        <c:ser>
          <c:idx val="0"/>
          <c:order val="0"/>
          <c:tx>
            <c:v>Umean_y</c:v>
          </c:tx>
          <c:spPr>
            <a:ln w="28575" cap="rnd">
              <a:solidFill>
                <a:schemeClr val="accent1"/>
              </a:solidFill>
              <a:round/>
            </a:ln>
            <a:effectLst/>
          </c:spPr>
          <c:marker>
            <c:symbol val="none"/>
          </c:marker>
          <c:cat>
            <c:numRef>
              <c:f>'[1]6.2s'!$K$2:$K$1002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'[1]6.4s'!$B$2:$B$1002</c:f>
              <c:numCache>
                <c:formatCode>General</c:formatCode>
                <c:ptCount val="1001"/>
                <c:pt idx="0">
                  <c:v>0</c:v>
                </c:pt>
                <c:pt idx="1">
                  <c:v>-6.2141399999999996E-8</c:v>
                </c:pt>
                <c:pt idx="2">
                  <c:v>-8.3430399999999995E-8</c:v>
                </c:pt>
                <c:pt idx="3">
                  <c:v>-1.04719E-7</c:v>
                </c:pt>
                <c:pt idx="4">
                  <c:v>-1.26007E-7</c:v>
                </c:pt>
                <c:pt idx="5">
                  <c:v>-1.47296E-7</c:v>
                </c:pt>
                <c:pt idx="6">
                  <c:v>-1.68585E-7</c:v>
                </c:pt>
                <c:pt idx="7">
                  <c:v>-1.89874E-7</c:v>
                </c:pt>
                <c:pt idx="8">
                  <c:v>-2.0723399999999999E-7</c:v>
                </c:pt>
                <c:pt idx="9">
                  <c:v>-2.24591E-7</c:v>
                </c:pt>
                <c:pt idx="10">
                  <c:v>-2.4194800000000002E-7</c:v>
                </c:pt>
                <c:pt idx="11">
                  <c:v>-2.5930499999999998E-7</c:v>
                </c:pt>
                <c:pt idx="12">
                  <c:v>-2.7666199999999999E-7</c:v>
                </c:pt>
                <c:pt idx="13">
                  <c:v>-2.9401900000000001E-7</c:v>
                </c:pt>
                <c:pt idx="14">
                  <c:v>-3.1137600000000002E-7</c:v>
                </c:pt>
                <c:pt idx="15">
                  <c:v>-3.22493E-7</c:v>
                </c:pt>
                <c:pt idx="16">
                  <c:v>-2.75456E-7</c:v>
                </c:pt>
                <c:pt idx="17">
                  <c:v>-2.28418E-7</c:v>
                </c:pt>
                <c:pt idx="18">
                  <c:v>-1.8138E-7</c:v>
                </c:pt>
                <c:pt idx="19">
                  <c:v>-1.34342E-7</c:v>
                </c:pt>
                <c:pt idx="20">
                  <c:v>-8.7303400000000006E-8</c:v>
                </c:pt>
                <c:pt idx="21">
                  <c:v>-4.0265200000000001E-8</c:v>
                </c:pt>
                <c:pt idx="22">
                  <c:v>6.7708699999999998E-9</c:v>
                </c:pt>
                <c:pt idx="23">
                  <c:v>5.3809100000000001E-8</c:v>
                </c:pt>
                <c:pt idx="24">
                  <c:v>1.2065399999999999E-7</c:v>
                </c:pt>
                <c:pt idx="25">
                  <c:v>2.7959700000000001E-7</c:v>
                </c:pt>
                <c:pt idx="26">
                  <c:v>4.3853899999999998E-7</c:v>
                </c:pt>
                <c:pt idx="27">
                  <c:v>5.9748200000000003E-7</c:v>
                </c:pt>
                <c:pt idx="28">
                  <c:v>7.5641700000000002E-7</c:v>
                </c:pt>
                <c:pt idx="29">
                  <c:v>9.1536000000000001E-7</c:v>
                </c:pt>
                <c:pt idx="30">
                  <c:v>1.0743E-6</c:v>
                </c:pt>
                <c:pt idx="31">
                  <c:v>1.23325E-6</c:v>
                </c:pt>
                <c:pt idx="32">
                  <c:v>1.3921899999999999E-6</c:v>
                </c:pt>
                <c:pt idx="33">
                  <c:v>1.55113E-6</c:v>
                </c:pt>
                <c:pt idx="34">
                  <c:v>1.7271500000000001E-6</c:v>
                </c:pt>
                <c:pt idx="35">
                  <c:v>2.0435800000000001E-6</c:v>
                </c:pt>
                <c:pt idx="36">
                  <c:v>2.3600100000000001E-6</c:v>
                </c:pt>
                <c:pt idx="37">
                  <c:v>2.6764400000000002E-6</c:v>
                </c:pt>
                <c:pt idx="38">
                  <c:v>2.9928599999999999E-6</c:v>
                </c:pt>
                <c:pt idx="39">
                  <c:v>3.30929E-6</c:v>
                </c:pt>
                <c:pt idx="40">
                  <c:v>3.6257100000000001E-6</c:v>
                </c:pt>
                <c:pt idx="41">
                  <c:v>3.9421300000000003E-6</c:v>
                </c:pt>
                <c:pt idx="42">
                  <c:v>4.2585599999999999E-6</c:v>
                </c:pt>
                <c:pt idx="43">
                  <c:v>4.5749900000000004E-6</c:v>
                </c:pt>
                <c:pt idx="44">
                  <c:v>4.89142E-6</c:v>
                </c:pt>
                <c:pt idx="45">
                  <c:v>5.2078399999999998E-6</c:v>
                </c:pt>
                <c:pt idx="46">
                  <c:v>5.6552300000000001E-6</c:v>
                </c:pt>
                <c:pt idx="47">
                  <c:v>6.1478099999999997E-6</c:v>
                </c:pt>
                <c:pt idx="48">
                  <c:v>6.6403900000000001E-6</c:v>
                </c:pt>
                <c:pt idx="49">
                  <c:v>7.1329799999999996E-6</c:v>
                </c:pt>
                <c:pt idx="50">
                  <c:v>7.6255600000000001E-6</c:v>
                </c:pt>
                <c:pt idx="51">
                  <c:v>8.1181499999999995E-6</c:v>
                </c:pt>
                <c:pt idx="52">
                  <c:v>8.6107099999999994E-6</c:v>
                </c:pt>
                <c:pt idx="53">
                  <c:v>9.1032999999999997E-6</c:v>
                </c:pt>
                <c:pt idx="54">
                  <c:v>9.5958799999999993E-6</c:v>
                </c:pt>
                <c:pt idx="55">
                  <c:v>1.00885E-5</c:v>
                </c:pt>
                <c:pt idx="56">
                  <c:v>1.0581000000000001E-5</c:v>
                </c:pt>
                <c:pt idx="57">
                  <c:v>1.10736E-5</c:v>
                </c:pt>
                <c:pt idx="58">
                  <c:v>1.1566199999999999E-5</c:v>
                </c:pt>
                <c:pt idx="59">
                  <c:v>1.2203300000000001E-5</c:v>
                </c:pt>
                <c:pt idx="60">
                  <c:v>1.2853900000000001E-5</c:v>
                </c:pt>
                <c:pt idx="61">
                  <c:v>1.3504400000000001E-5</c:v>
                </c:pt>
                <c:pt idx="62">
                  <c:v>1.4154999999999999E-5</c:v>
                </c:pt>
                <c:pt idx="63">
                  <c:v>1.4805599999999999E-5</c:v>
                </c:pt>
                <c:pt idx="64">
                  <c:v>1.5456099999999999E-5</c:v>
                </c:pt>
                <c:pt idx="65">
                  <c:v>1.6106699999999999E-5</c:v>
                </c:pt>
                <c:pt idx="66">
                  <c:v>1.6757199999999999E-5</c:v>
                </c:pt>
                <c:pt idx="67">
                  <c:v>1.74078E-5</c:v>
                </c:pt>
                <c:pt idx="68">
                  <c:v>1.80583E-5</c:v>
                </c:pt>
                <c:pt idx="69">
                  <c:v>1.87089E-5</c:v>
                </c:pt>
                <c:pt idx="70">
                  <c:v>1.93594E-5</c:v>
                </c:pt>
                <c:pt idx="71">
                  <c:v>2.001E-5</c:v>
                </c:pt>
                <c:pt idx="72">
                  <c:v>2.06605E-5</c:v>
                </c:pt>
                <c:pt idx="73">
                  <c:v>2.1359E-5</c:v>
                </c:pt>
                <c:pt idx="74">
                  <c:v>2.2119800000000001E-5</c:v>
                </c:pt>
                <c:pt idx="75">
                  <c:v>2.2880599999999999E-5</c:v>
                </c:pt>
                <c:pt idx="76">
                  <c:v>2.36414E-5</c:v>
                </c:pt>
                <c:pt idx="77">
                  <c:v>2.4402200000000002E-5</c:v>
                </c:pt>
                <c:pt idx="78">
                  <c:v>2.5162999999999999E-5</c:v>
                </c:pt>
                <c:pt idx="79">
                  <c:v>2.5923800000000001E-5</c:v>
                </c:pt>
                <c:pt idx="80">
                  <c:v>2.6684599999999999E-5</c:v>
                </c:pt>
                <c:pt idx="81">
                  <c:v>2.74454E-5</c:v>
                </c:pt>
                <c:pt idx="82">
                  <c:v>2.8206200000000001E-5</c:v>
                </c:pt>
                <c:pt idx="83">
                  <c:v>2.8966999999999999E-5</c:v>
                </c:pt>
                <c:pt idx="84">
                  <c:v>2.97278E-5</c:v>
                </c:pt>
                <c:pt idx="85">
                  <c:v>3.0488600000000001E-5</c:v>
                </c:pt>
                <c:pt idx="86">
                  <c:v>3.1249399999999999E-5</c:v>
                </c:pt>
                <c:pt idx="87">
                  <c:v>3.2010200000000001E-5</c:v>
                </c:pt>
                <c:pt idx="88">
                  <c:v>3.2771000000000002E-5</c:v>
                </c:pt>
                <c:pt idx="89">
                  <c:v>3.3534200000000002E-5</c:v>
                </c:pt>
                <c:pt idx="90">
                  <c:v>3.4322200000000001E-5</c:v>
                </c:pt>
                <c:pt idx="91">
                  <c:v>3.5110200000000001E-5</c:v>
                </c:pt>
                <c:pt idx="92">
                  <c:v>3.5898200000000001E-5</c:v>
                </c:pt>
                <c:pt idx="93">
                  <c:v>3.6686200000000001E-5</c:v>
                </c:pt>
                <c:pt idx="94">
                  <c:v>3.7474200000000001E-5</c:v>
                </c:pt>
                <c:pt idx="95">
                  <c:v>3.8262200000000001E-5</c:v>
                </c:pt>
                <c:pt idx="96">
                  <c:v>3.9050200000000001E-5</c:v>
                </c:pt>
                <c:pt idx="97">
                  <c:v>3.9838200000000001E-5</c:v>
                </c:pt>
                <c:pt idx="98">
                  <c:v>4.0626200000000001E-5</c:v>
                </c:pt>
                <c:pt idx="99">
                  <c:v>4.1414200000000001E-5</c:v>
                </c:pt>
                <c:pt idx="100">
                  <c:v>4.2202200000000001E-5</c:v>
                </c:pt>
                <c:pt idx="101">
                  <c:v>4.29902E-5</c:v>
                </c:pt>
                <c:pt idx="102">
                  <c:v>4.37782E-5</c:v>
                </c:pt>
                <c:pt idx="103">
                  <c:v>4.45662E-5</c:v>
                </c:pt>
                <c:pt idx="104">
                  <c:v>4.53542E-5</c:v>
                </c:pt>
                <c:pt idx="105">
                  <c:v>4.61422E-5</c:v>
                </c:pt>
                <c:pt idx="106">
                  <c:v>4.69302E-5</c:v>
                </c:pt>
                <c:pt idx="107">
                  <c:v>4.77181E-5</c:v>
                </c:pt>
                <c:pt idx="108">
                  <c:v>4.8457300000000001E-5</c:v>
                </c:pt>
                <c:pt idx="109">
                  <c:v>4.9168900000000003E-5</c:v>
                </c:pt>
                <c:pt idx="110">
                  <c:v>4.9880599999999998E-5</c:v>
                </c:pt>
                <c:pt idx="111">
                  <c:v>5.05922E-5</c:v>
                </c:pt>
                <c:pt idx="112">
                  <c:v>5.1303800000000002E-5</c:v>
                </c:pt>
                <c:pt idx="113">
                  <c:v>5.2015499999999997E-5</c:v>
                </c:pt>
                <c:pt idx="114">
                  <c:v>5.2727099999999999E-5</c:v>
                </c:pt>
                <c:pt idx="115">
                  <c:v>5.34387E-5</c:v>
                </c:pt>
                <c:pt idx="116">
                  <c:v>5.4150400000000003E-5</c:v>
                </c:pt>
                <c:pt idx="117">
                  <c:v>5.4861999999999998E-5</c:v>
                </c:pt>
                <c:pt idx="118">
                  <c:v>5.5573599999999999E-5</c:v>
                </c:pt>
                <c:pt idx="119">
                  <c:v>5.6285300000000001E-5</c:v>
                </c:pt>
                <c:pt idx="120">
                  <c:v>5.6996900000000003E-5</c:v>
                </c:pt>
                <c:pt idx="121">
                  <c:v>5.7708499999999998E-5</c:v>
                </c:pt>
                <c:pt idx="122">
                  <c:v>5.84202E-5</c:v>
                </c:pt>
                <c:pt idx="123">
                  <c:v>5.9131800000000002E-5</c:v>
                </c:pt>
                <c:pt idx="124">
                  <c:v>5.9843499999999997E-5</c:v>
                </c:pt>
                <c:pt idx="125">
                  <c:v>6.0555099999999999E-5</c:v>
                </c:pt>
                <c:pt idx="126">
                  <c:v>6.1266700000000001E-5</c:v>
                </c:pt>
                <c:pt idx="127">
                  <c:v>6.1978399999999996E-5</c:v>
                </c:pt>
                <c:pt idx="128">
                  <c:v>6.2689999999999998E-5</c:v>
                </c:pt>
                <c:pt idx="129">
                  <c:v>6.3208399999999996E-5</c:v>
                </c:pt>
                <c:pt idx="130">
                  <c:v>6.3682800000000006E-5</c:v>
                </c:pt>
                <c:pt idx="131">
                  <c:v>6.4157099999999996E-5</c:v>
                </c:pt>
                <c:pt idx="132">
                  <c:v>6.4631500000000006E-5</c:v>
                </c:pt>
                <c:pt idx="133">
                  <c:v>6.5105799999999996E-5</c:v>
                </c:pt>
                <c:pt idx="134">
                  <c:v>6.5580200000000006E-5</c:v>
                </c:pt>
                <c:pt idx="135">
                  <c:v>6.6054499999999996E-5</c:v>
                </c:pt>
                <c:pt idx="136">
                  <c:v>6.6528900000000006E-5</c:v>
                </c:pt>
                <c:pt idx="137">
                  <c:v>6.7003199999999996E-5</c:v>
                </c:pt>
                <c:pt idx="138">
                  <c:v>6.7477600000000006E-5</c:v>
                </c:pt>
                <c:pt idx="139">
                  <c:v>6.7951899999999996E-5</c:v>
                </c:pt>
                <c:pt idx="140">
                  <c:v>6.8426300000000006E-5</c:v>
                </c:pt>
                <c:pt idx="141">
                  <c:v>6.8900599999999996E-5</c:v>
                </c:pt>
                <c:pt idx="142">
                  <c:v>6.9375000000000006E-5</c:v>
                </c:pt>
                <c:pt idx="143">
                  <c:v>6.9849299999999995E-5</c:v>
                </c:pt>
                <c:pt idx="144">
                  <c:v>7.0323700000000006E-5</c:v>
                </c:pt>
                <c:pt idx="145">
                  <c:v>7.0797999999999995E-5</c:v>
                </c:pt>
                <c:pt idx="146">
                  <c:v>7.1272400000000006E-5</c:v>
                </c:pt>
                <c:pt idx="147">
                  <c:v>7.1746699999999995E-5</c:v>
                </c:pt>
                <c:pt idx="148">
                  <c:v>7.2221100000000006E-5</c:v>
                </c:pt>
                <c:pt idx="149">
                  <c:v>7.2695399999999995E-5</c:v>
                </c:pt>
                <c:pt idx="150">
                  <c:v>7.3169800000000005E-5</c:v>
                </c:pt>
                <c:pt idx="151">
                  <c:v>7.3644099999999995E-5</c:v>
                </c:pt>
                <c:pt idx="152">
                  <c:v>7.3999700000000002E-5</c:v>
                </c:pt>
                <c:pt idx="153">
                  <c:v>7.4087199999999998E-5</c:v>
                </c:pt>
                <c:pt idx="154">
                  <c:v>7.41746E-5</c:v>
                </c:pt>
                <c:pt idx="155">
                  <c:v>7.4262000000000002E-5</c:v>
                </c:pt>
                <c:pt idx="156">
                  <c:v>7.4349499999999997E-5</c:v>
                </c:pt>
                <c:pt idx="157">
                  <c:v>7.4436899999999999E-5</c:v>
                </c:pt>
                <c:pt idx="158">
                  <c:v>7.4524300000000001E-5</c:v>
                </c:pt>
                <c:pt idx="159">
                  <c:v>7.4611799999999996E-5</c:v>
                </c:pt>
                <c:pt idx="160">
                  <c:v>7.4699199999999998E-5</c:v>
                </c:pt>
                <c:pt idx="161">
                  <c:v>7.47866E-5</c:v>
                </c:pt>
                <c:pt idx="162">
                  <c:v>7.4874099999999995E-5</c:v>
                </c:pt>
                <c:pt idx="163">
                  <c:v>7.4961499999999997E-5</c:v>
                </c:pt>
                <c:pt idx="164">
                  <c:v>7.5048899999999999E-5</c:v>
                </c:pt>
                <c:pt idx="165">
                  <c:v>7.5136399999999994E-5</c:v>
                </c:pt>
                <c:pt idx="166">
                  <c:v>7.5223799999999996E-5</c:v>
                </c:pt>
                <c:pt idx="167">
                  <c:v>7.5311199999999998E-5</c:v>
                </c:pt>
                <c:pt idx="168">
                  <c:v>7.5398699999999994E-5</c:v>
                </c:pt>
                <c:pt idx="169">
                  <c:v>7.5486099999999995E-5</c:v>
                </c:pt>
                <c:pt idx="170">
                  <c:v>7.5573499999999997E-5</c:v>
                </c:pt>
                <c:pt idx="171">
                  <c:v>7.5661000000000006E-5</c:v>
                </c:pt>
                <c:pt idx="172">
                  <c:v>7.5748399999999995E-5</c:v>
                </c:pt>
                <c:pt idx="173">
                  <c:v>7.5835799999999997E-5</c:v>
                </c:pt>
                <c:pt idx="174">
                  <c:v>7.5923300000000005E-5</c:v>
                </c:pt>
                <c:pt idx="175">
                  <c:v>7.6010699999999994E-5</c:v>
                </c:pt>
                <c:pt idx="176">
                  <c:v>7.6098099999999996E-5</c:v>
                </c:pt>
                <c:pt idx="177">
                  <c:v>7.6185600000000005E-5</c:v>
                </c:pt>
                <c:pt idx="178">
                  <c:v>7.6273000000000006E-5</c:v>
                </c:pt>
                <c:pt idx="179">
                  <c:v>7.6007200000000006E-5</c:v>
                </c:pt>
                <c:pt idx="180">
                  <c:v>7.5637399999999995E-5</c:v>
                </c:pt>
                <c:pt idx="181">
                  <c:v>7.5267700000000004E-5</c:v>
                </c:pt>
                <c:pt idx="182">
                  <c:v>7.4897900000000007E-5</c:v>
                </c:pt>
                <c:pt idx="183">
                  <c:v>7.4528099999999995E-5</c:v>
                </c:pt>
                <c:pt idx="184">
                  <c:v>7.4158299999999998E-5</c:v>
                </c:pt>
                <c:pt idx="185">
                  <c:v>7.37885E-5</c:v>
                </c:pt>
                <c:pt idx="186">
                  <c:v>7.3418799999999996E-5</c:v>
                </c:pt>
                <c:pt idx="187">
                  <c:v>7.3048999999999998E-5</c:v>
                </c:pt>
                <c:pt idx="188">
                  <c:v>7.26792E-5</c:v>
                </c:pt>
                <c:pt idx="189">
                  <c:v>7.2309400000000003E-5</c:v>
                </c:pt>
                <c:pt idx="190">
                  <c:v>7.1939600000000005E-5</c:v>
                </c:pt>
                <c:pt idx="191">
                  <c:v>7.1569900000000001E-5</c:v>
                </c:pt>
                <c:pt idx="192">
                  <c:v>7.1200100000000003E-5</c:v>
                </c:pt>
                <c:pt idx="193">
                  <c:v>7.0830300000000005E-5</c:v>
                </c:pt>
                <c:pt idx="194">
                  <c:v>7.0460499999999994E-5</c:v>
                </c:pt>
                <c:pt idx="195">
                  <c:v>7.0090699999999996E-5</c:v>
                </c:pt>
                <c:pt idx="196">
                  <c:v>6.9720899999999999E-5</c:v>
                </c:pt>
                <c:pt idx="197">
                  <c:v>6.9351199999999994E-5</c:v>
                </c:pt>
                <c:pt idx="198">
                  <c:v>6.8981399999999997E-5</c:v>
                </c:pt>
                <c:pt idx="199">
                  <c:v>6.8611599999999999E-5</c:v>
                </c:pt>
                <c:pt idx="200">
                  <c:v>6.8241800000000001E-5</c:v>
                </c:pt>
                <c:pt idx="201">
                  <c:v>6.7872000000000003E-5</c:v>
                </c:pt>
                <c:pt idx="202">
                  <c:v>6.7502299999999999E-5</c:v>
                </c:pt>
                <c:pt idx="203">
                  <c:v>6.7132500000000001E-5</c:v>
                </c:pt>
                <c:pt idx="204">
                  <c:v>6.6762700000000004E-5</c:v>
                </c:pt>
                <c:pt idx="205">
                  <c:v>6.6392900000000006E-5</c:v>
                </c:pt>
                <c:pt idx="206">
                  <c:v>6.6023099999999995E-5</c:v>
                </c:pt>
                <c:pt idx="207">
                  <c:v>6.5653400000000004E-5</c:v>
                </c:pt>
                <c:pt idx="208">
                  <c:v>6.5283600000000006E-5</c:v>
                </c:pt>
                <c:pt idx="209">
                  <c:v>6.4543199999999996E-5</c:v>
                </c:pt>
                <c:pt idx="210">
                  <c:v>6.3722300000000005E-5</c:v>
                </c:pt>
                <c:pt idx="211">
                  <c:v>6.2901400000000001E-5</c:v>
                </c:pt>
                <c:pt idx="212">
                  <c:v>6.2080499999999996E-5</c:v>
                </c:pt>
                <c:pt idx="213">
                  <c:v>6.1259499999999999E-5</c:v>
                </c:pt>
                <c:pt idx="214">
                  <c:v>6.0438600000000001E-5</c:v>
                </c:pt>
                <c:pt idx="215">
                  <c:v>5.9617699999999997E-5</c:v>
                </c:pt>
                <c:pt idx="216">
                  <c:v>5.8796799999999999E-5</c:v>
                </c:pt>
                <c:pt idx="217">
                  <c:v>5.7975800000000001E-5</c:v>
                </c:pt>
                <c:pt idx="218">
                  <c:v>5.7154899999999997E-5</c:v>
                </c:pt>
                <c:pt idx="219">
                  <c:v>5.6334E-5</c:v>
                </c:pt>
                <c:pt idx="220">
                  <c:v>5.5513100000000002E-5</c:v>
                </c:pt>
                <c:pt idx="221">
                  <c:v>5.4692099999999998E-5</c:v>
                </c:pt>
                <c:pt idx="222">
                  <c:v>5.38712E-5</c:v>
                </c:pt>
                <c:pt idx="223">
                  <c:v>5.3050300000000003E-5</c:v>
                </c:pt>
                <c:pt idx="224">
                  <c:v>5.2229399999999998E-5</c:v>
                </c:pt>
                <c:pt idx="225">
                  <c:v>5.1408500000000001E-5</c:v>
                </c:pt>
                <c:pt idx="226">
                  <c:v>5.0587500000000003E-5</c:v>
                </c:pt>
                <c:pt idx="227">
                  <c:v>4.9766599999999999E-5</c:v>
                </c:pt>
                <c:pt idx="228">
                  <c:v>4.8945700000000001E-5</c:v>
                </c:pt>
                <c:pt idx="229">
                  <c:v>4.8124799999999997E-5</c:v>
                </c:pt>
                <c:pt idx="230">
                  <c:v>4.7303799999999999E-5</c:v>
                </c:pt>
                <c:pt idx="231">
                  <c:v>4.6482900000000002E-5</c:v>
                </c:pt>
                <c:pt idx="232">
                  <c:v>4.5661999999999998E-5</c:v>
                </c:pt>
                <c:pt idx="233">
                  <c:v>4.48411E-5</c:v>
                </c:pt>
                <c:pt idx="234">
                  <c:v>4.4020200000000002E-5</c:v>
                </c:pt>
                <c:pt idx="235">
                  <c:v>4.3199199999999998E-5</c:v>
                </c:pt>
                <c:pt idx="236">
                  <c:v>4.23783E-5</c:v>
                </c:pt>
                <c:pt idx="237">
                  <c:v>4.1557400000000003E-5</c:v>
                </c:pt>
                <c:pt idx="238">
                  <c:v>4.0736499999999999E-5</c:v>
                </c:pt>
                <c:pt idx="239">
                  <c:v>3.9915500000000001E-5</c:v>
                </c:pt>
                <c:pt idx="240">
                  <c:v>3.9094599999999997E-5</c:v>
                </c:pt>
                <c:pt idx="241">
                  <c:v>3.8273699999999999E-5</c:v>
                </c:pt>
                <c:pt idx="242">
                  <c:v>3.7446900000000002E-5</c:v>
                </c:pt>
                <c:pt idx="243">
                  <c:v>3.6189400000000003E-5</c:v>
                </c:pt>
                <c:pt idx="244">
                  <c:v>3.4931800000000003E-5</c:v>
                </c:pt>
                <c:pt idx="245">
                  <c:v>3.3674299999999997E-5</c:v>
                </c:pt>
                <c:pt idx="246">
                  <c:v>3.2416799999999998E-5</c:v>
                </c:pt>
                <c:pt idx="247">
                  <c:v>3.1159299999999998E-5</c:v>
                </c:pt>
                <c:pt idx="248">
                  <c:v>2.9901699999999999E-5</c:v>
                </c:pt>
                <c:pt idx="249">
                  <c:v>2.8644199999999999E-5</c:v>
                </c:pt>
                <c:pt idx="250">
                  <c:v>2.73867E-5</c:v>
                </c:pt>
                <c:pt idx="251">
                  <c:v>2.61292E-5</c:v>
                </c:pt>
                <c:pt idx="252">
                  <c:v>2.4871700000000001E-5</c:v>
                </c:pt>
                <c:pt idx="253">
                  <c:v>2.3614200000000002E-5</c:v>
                </c:pt>
                <c:pt idx="254">
                  <c:v>2.2356599999999999E-5</c:v>
                </c:pt>
                <c:pt idx="255">
                  <c:v>2.1099099999999999E-5</c:v>
                </c:pt>
                <c:pt idx="256">
                  <c:v>1.98416E-5</c:v>
                </c:pt>
                <c:pt idx="257">
                  <c:v>1.8584100000000001E-5</c:v>
                </c:pt>
                <c:pt idx="258">
                  <c:v>1.7326600000000001E-5</c:v>
                </c:pt>
                <c:pt idx="259">
                  <c:v>1.6069000000000001E-5</c:v>
                </c:pt>
                <c:pt idx="260">
                  <c:v>1.48115E-5</c:v>
                </c:pt>
                <c:pt idx="261">
                  <c:v>1.3553999999999999E-5</c:v>
                </c:pt>
                <c:pt idx="262">
                  <c:v>1.22965E-5</c:v>
                </c:pt>
                <c:pt idx="263">
                  <c:v>1.10389E-5</c:v>
                </c:pt>
                <c:pt idx="264">
                  <c:v>9.7814400000000003E-6</c:v>
                </c:pt>
                <c:pt idx="265">
                  <c:v>8.5239100000000005E-6</c:v>
                </c:pt>
                <c:pt idx="266">
                  <c:v>7.2663799999999999E-6</c:v>
                </c:pt>
                <c:pt idx="267">
                  <c:v>6.0088799999999996E-6</c:v>
                </c:pt>
                <c:pt idx="268">
                  <c:v>4.7513499999999998E-6</c:v>
                </c:pt>
                <c:pt idx="269">
                  <c:v>3.49382E-6</c:v>
                </c:pt>
                <c:pt idx="270">
                  <c:v>2.2363199999999998E-6</c:v>
                </c:pt>
                <c:pt idx="271">
                  <c:v>9.7878899999999996E-7</c:v>
                </c:pt>
                <c:pt idx="272">
                  <c:v>-2.7874200000000002E-7</c:v>
                </c:pt>
                <c:pt idx="273">
                  <c:v>-1.5362400000000001E-6</c:v>
                </c:pt>
                <c:pt idx="274">
                  <c:v>-2.7937699999999998E-6</c:v>
                </c:pt>
                <c:pt idx="275">
                  <c:v>-4.0512999999999996E-6</c:v>
                </c:pt>
                <c:pt idx="276">
                  <c:v>-5.3087999999999999E-6</c:v>
                </c:pt>
                <c:pt idx="277">
                  <c:v>-6.5663299999999997E-6</c:v>
                </c:pt>
                <c:pt idx="278">
                  <c:v>-7.8238600000000003E-6</c:v>
                </c:pt>
                <c:pt idx="279">
                  <c:v>-9.0813599999999997E-6</c:v>
                </c:pt>
                <c:pt idx="280">
                  <c:v>-1.03389E-5</c:v>
                </c:pt>
                <c:pt idx="281">
                  <c:v>-1.17643E-5</c:v>
                </c:pt>
                <c:pt idx="282">
                  <c:v>-1.32189E-5</c:v>
                </c:pt>
                <c:pt idx="283">
                  <c:v>-1.4673499999999999E-5</c:v>
                </c:pt>
                <c:pt idx="284">
                  <c:v>-1.6128099999999999E-5</c:v>
                </c:pt>
                <c:pt idx="285">
                  <c:v>-1.75827E-5</c:v>
                </c:pt>
                <c:pt idx="286">
                  <c:v>-1.9037200000000001E-5</c:v>
                </c:pt>
                <c:pt idx="287">
                  <c:v>-2.0491799999999999E-5</c:v>
                </c:pt>
                <c:pt idx="288">
                  <c:v>-2.19464E-5</c:v>
                </c:pt>
                <c:pt idx="289">
                  <c:v>-2.3400999999999998E-5</c:v>
                </c:pt>
                <c:pt idx="290">
                  <c:v>-2.48556E-5</c:v>
                </c:pt>
                <c:pt idx="291">
                  <c:v>-2.6310100000000001E-5</c:v>
                </c:pt>
                <c:pt idx="292">
                  <c:v>-2.7764699999999999E-5</c:v>
                </c:pt>
                <c:pt idx="293">
                  <c:v>-2.92193E-5</c:v>
                </c:pt>
                <c:pt idx="294">
                  <c:v>-3.0673899999999998E-5</c:v>
                </c:pt>
                <c:pt idx="295">
                  <c:v>-3.2128400000000002E-5</c:v>
                </c:pt>
                <c:pt idx="296">
                  <c:v>-3.3583E-5</c:v>
                </c:pt>
                <c:pt idx="297">
                  <c:v>-3.5037599999999998E-5</c:v>
                </c:pt>
                <c:pt idx="298">
                  <c:v>-3.6492200000000003E-5</c:v>
                </c:pt>
                <c:pt idx="299">
                  <c:v>-3.7946800000000001E-5</c:v>
                </c:pt>
                <c:pt idx="300">
                  <c:v>-3.9401399999999999E-5</c:v>
                </c:pt>
                <c:pt idx="301">
                  <c:v>-4.0855900000000003E-5</c:v>
                </c:pt>
                <c:pt idx="302">
                  <c:v>-4.2310500000000001E-5</c:v>
                </c:pt>
                <c:pt idx="303">
                  <c:v>-4.3765099999999999E-5</c:v>
                </c:pt>
                <c:pt idx="304">
                  <c:v>-4.5219699999999997E-5</c:v>
                </c:pt>
                <c:pt idx="305">
                  <c:v>-4.6674200000000001E-5</c:v>
                </c:pt>
                <c:pt idx="306">
                  <c:v>-4.8128799999999999E-5</c:v>
                </c:pt>
                <c:pt idx="307">
                  <c:v>-4.9583399999999997E-5</c:v>
                </c:pt>
                <c:pt idx="308">
                  <c:v>-5.1038000000000002E-5</c:v>
                </c:pt>
                <c:pt idx="309">
                  <c:v>-5.24926E-5</c:v>
                </c:pt>
                <c:pt idx="310">
                  <c:v>-5.3947199999999997E-5</c:v>
                </c:pt>
                <c:pt idx="311">
                  <c:v>-5.5401700000000002E-5</c:v>
                </c:pt>
                <c:pt idx="312">
                  <c:v>-5.68563E-5</c:v>
                </c:pt>
                <c:pt idx="313">
                  <c:v>-5.8310899999999998E-5</c:v>
                </c:pt>
                <c:pt idx="314">
                  <c:v>-5.9765500000000002E-5</c:v>
                </c:pt>
                <c:pt idx="315">
                  <c:v>-6.122E-5</c:v>
                </c:pt>
                <c:pt idx="316">
                  <c:v>-6.2674600000000005E-5</c:v>
                </c:pt>
                <c:pt idx="317">
                  <c:v>-6.4129199999999996E-5</c:v>
                </c:pt>
                <c:pt idx="318">
                  <c:v>-6.55838E-5</c:v>
                </c:pt>
                <c:pt idx="319">
                  <c:v>-6.7038400000000005E-5</c:v>
                </c:pt>
                <c:pt idx="320">
                  <c:v>-6.8492900000000003E-5</c:v>
                </c:pt>
                <c:pt idx="321">
                  <c:v>-6.9947499999999994E-5</c:v>
                </c:pt>
                <c:pt idx="322">
                  <c:v>-7.1402099999999999E-5</c:v>
                </c:pt>
                <c:pt idx="323">
                  <c:v>-7.2856700000000003E-5</c:v>
                </c:pt>
                <c:pt idx="324">
                  <c:v>-7.42182E-5</c:v>
                </c:pt>
                <c:pt idx="325">
                  <c:v>-7.5553E-5</c:v>
                </c:pt>
                <c:pt idx="326">
                  <c:v>-7.6887700000000006E-5</c:v>
                </c:pt>
                <c:pt idx="327">
                  <c:v>-7.8222500000000005E-5</c:v>
                </c:pt>
                <c:pt idx="328">
                  <c:v>-7.9557300000000005E-5</c:v>
                </c:pt>
                <c:pt idx="329">
                  <c:v>-8.0892100000000004E-5</c:v>
                </c:pt>
                <c:pt idx="330">
                  <c:v>-8.2226799999999997E-5</c:v>
                </c:pt>
                <c:pt idx="331">
                  <c:v>-8.3561599999999996E-5</c:v>
                </c:pt>
                <c:pt idx="332">
                  <c:v>-8.4896399999999996E-5</c:v>
                </c:pt>
                <c:pt idx="333">
                  <c:v>-8.6231100000000002E-5</c:v>
                </c:pt>
                <c:pt idx="334">
                  <c:v>-8.7565900000000001E-5</c:v>
                </c:pt>
                <c:pt idx="335">
                  <c:v>-8.8900700000000001E-5</c:v>
                </c:pt>
                <c:pt idx="336">
                  <c:v>-9.0235399999999993E-5</c:v>
                </c:pt>
                <c:pt idx="337">
                  <c:v>-9.1570200000000006E-5</c:v>
                </c:pt>
                <c:pt idx="338">
                  <c:v>-9.2905000000000006E-5</c:v>
                </c:pt>
                <c:pt idx="339">
                  <c:v>-9.4239699999999998E-5</c:v>
                </c:pt>
                <c:pt idx="340">
                  <c:v>-9.5574499999999998E-5</c:v>
                </c:pt>
                <c:pt idx="341">
                  <c:v>-9.6909299999999997E-5</c:v>
                </c:pt>
                <c:pt idx="342">
                  <c:v>-9.8244099999999997E-5</c:v>
                </c:pt>
                <c:pt idx="343">
                  <c:v>-9.9578800000000003E-5</c:v>
                </c:pt>
                <c:pt idx="344">
                  <c:v>-1.00914E-4</c:v>
                </c:pt>
                <c:pt idx="345">
                  <c:v>-1.02248E-4</c:v>
                </c:pt>
                <c:pt idx="346">
                  <c:v>-1.03583E-4</c:v>
                </c:pt>
                <c:pt idx="347">
                  <c:v>-1.04918E-4</c:v>
                </c:pt>
                <c:pt idx="348">
                  <c:v>-1.06253E-4</c:v>
                </c:pt>
                <c:pt idx="349">
                  <c:v>-1.07587E-4</c:v>
                </c:pt>
                <c:pt idx="350">
                  <c:v>-1.08922E-4</c:v>
                </c:pt>
                <c:pt idx="351">
                  <c:v>-1.10257E-4</c:v>
                </c:pt>
                <c:pt idx="352">
                  <c:v>-1.11592E-4</c:v>
                </c:pt>
                <c:pt idx="353">
                  <c:v>-1.12927E-4</c:v>
                </c:pt>
                <c:pt idx="354">
                  <c:v>-1.14261E-4</c:v>
                </c:pt>
                <c:pt idx="355">
                  <c:v>-1.15596E-4</c:v>
                </c:pt>
                <c:pt idx="356">
                  <c:v>-1.16931E-4</c:v>
                </c:pt>
                <c:pt idx="357">
                  <c:v>-1.18266E-4</c:v>
                </c:pt>
                <c:pt idx="358">
                  <c:v>-1.1959999999999999E-4</c:v>
                </c:pt>
                <c:pt idx="359">
                  <c:v>-1.2093499999999999E-4</c:v>
                </c:pt>
                <c:pt idx="360">
                  <c:v>-1.2227000000000001E-4</c:v>
                </c:pt>
                <c:pt idx="361">
                  <c:v>-1.2360499999999999E-4</c:v>
                </c:pt>
                <c:pt idx="362">
                  <c:v>-1.2493899999999999E-4</c:v>
                </c:pt>
                <c:pt idx="363">
                  <c:v>-1.26274E-4</c:v>
                </c:pt>
                <c:pt idx="364">
                  <c:v>-1.2760899999999999E-4</c:v>
                </c:pt>
                <c:pt idx="365">
                  <c:v>-1.28944E-4</c:v>
                </c:pt>
                <c:pt idx="366">
                  <c:v>-1.3027899999999999E-4</c:v>
                </c:pt>
                <c:pt idx="367">
                  <c:v>-1.3161299999999999E-4</c:v>
                </c:pt>
                <c:pt idx="368">
                  <c:v>-1.3275200000000001E-4</c:v>
                </c:pt>
                <c:pt idx="369">
                  <c:v>-1.3375E-4</c:v>
                </c:pt>
                <c:pt idx="370">
                  <c:v>-1.3474900000000001E-4</c:v>
                </c:pt>
                <c:pt idx="371">
                  <c:v>-1.35747E-4</c:v>
                </c:pt>
                <c:pt idx="372">
                  <c:v>-1.3674600000000001E-4</c:v>
                </c:pt>
                <c:pt idx="373">
                  <c:v>-1.37744E-4</c:v>
                </c:pt>
                <c:pt idx="374">
                  <c:v>-1.3874199999999999E-4</c:v>
                </c:pt>
                <c:pt idx="375">
                  <c:v>-1.39741E-4</c:v>
                </c:pt>
                <c:pt idx="376">
                  <c:v>-1.40739E-4</c:v>
                </c:pt>
                <c:pt idx="377">
                  <c:v>-1.41738E-4</c:v>
                </c:pt>
                <c:pt idx="378">
                  <c:v>-1.42736E-4</c:v>
                </c:pt>
                <c:pt idx="379">
                  <c:v>-1.4373399999999999E-4</c:v>
                </c:pt>
                <c:pt idx="380">
                  <c:v>-1.44733E-4</c:v>
                </c:pt>
                <c:pt idx="381">
                  <c:v>-1.4573099999999999E-4</c:v>
                </c:pt>
                <c:pt idx="382">
                  <c:v>-1.4673E-4</c:v>
                </c:pt>
                <c:pt idx="383">
                  <c:v>-1.4772799999999999E-4</c:v>
                </c:pt>
                <c:pt idx="384">
                  <c:v>-1.4872600000000001E-4</c:v>
                </c:pt>
                <c:pt idx="385">
                  <c:v>-1.4972499999999999E-4</c:v>
                </c:pt>
                <c:pt idx="386">
                  <c:v>-1.5072299999999999E-4</c:v>
                </c:pt>
                <c:pt idx="387">
                  <c:v>-1.51722E-4</c:v>
                </c:pt>
                <c:pt idx="388">
                  <c:v>-1.5271999999999999E-4</c:v>
                </c:pt>
                <c:pt idx="389">
                  <c:v>-1.5371800000000001E-4</c:v>
                </c:pt>
                <c:pt idx="390">
                  <c:v>-1.5471699999999999E-4</c:v>
                </c:pt>
                <c:pt idx="391">
                  <c:v>-1.5571500000000001E-4</c:v>
                </c:pt>
                <c:pt idx="392">
                  <c:v>-1.5671399999999999E-4</c:v>
                </c:pt>
                <c:pt idx="393">
                  <c:v>-1.5771200000000001E-4</c:v>
                </c:pt>
                <c:pt idx="394">
                  <c:v>-1.5871E-4</c:v>
                </c:pt>
                <c:pt idx="395">
                  <c:v>-1.5970900000000001E-4</c:v>
                </c:pt>
                <c:pt idx="396">
                  <c:v>-1.60707E-4</c:v>
                </c:pt>
                <c:pt idx="397">
                  <c:v>-1.6170600000000001E-4</c:v>
                </c:pt>
                <c:pt idx="398">
                  <c:v>-1.6270400000000001E-4</c:v>
                </c:pt>
                <c:pt idx="399">
                  <c:v>-1.63702E-4</c:v>
                </c:pt>
                <c:pt idx="400">
                  <c:v>-1.6470100000000001E-4</c:v>
                </c:pt>
                <c:pt idx="401">
                  <c:v>-1.65699E-4</c:v>
                </c:pt>
                <c:pt idx="402">
                  <c:v>-1.6669800000000001E-4</c:v>
                </c:pt>
                <c:pt idx="403">
                  <c:v>-1.67696E-4</c:v>
                </c:pt>
                <c:pt idx="404">
                  <c:v>-1.6869399999999999E-4</c:v>
                </c:pt>
                <c:pt idx="405">
                  <c:v>-1.69693E-4</c:v>
                </c:pt>
                <c:pt idx="406">
                  <c:v>-1.70691E-4</c:v>
                </c:pt>
                <c:pt idx="407">
                  <c:v>-1.7168899999999999E-4</c:v>
                </c:pt>
                <c:pt idx="408">
                  <c:v>-1.72688E-4</c:v>
                </c:pt>
                <c:pt idx="409">
                  <c:v>-1.7368599999999999E-4</c:v>
                </c:pt>
                <c:pt idx="410">
                  <c:v>-1.74685E-4</c:v>
                </c:pt>
                <c:pt idx="411">
                  <c:v>-1.7568299999999999E-4</c:v>
                </c:pt>
                <c:pt idx="412">
                  <c:v>-1.7643699999999999E-4</c:v>
                </c:pt>
                <c:pt idx="413">
                  <c:v>-1.7680800000000001E-4</c:v>
                </c:pt>
                <c:pt idx="414">
                  <c:v>-1.77178E-4</c:v>
                </c:pt>
                <c:pt idx="415">
                  <c:v>-1.77548E-4</c:v>
                </c:pt>
                <c:pt idx="416">
                  <c:v>-1.77918E-4</c:v>
                </c:pt>
                <c:pt idx="417">
                  <c:v>-1.78288E-4</c:v>
                </c:pt>
                <c:pt idx="418">
                  <c:v>-1.78658E-4</c:v>
                </c:pt>
                <c:pt idx="419">
                  <c:v>-1.7902799999999999E-4</c:v>
                </c:pt>
                <c:pt idx="420">
                  <c:v>-1.7939799999999999E-4</c:v>
                </c:pt>
                <c:pt idx="421">
                  <c:v>-1.7976900000000001E-4</c:v>
                </c:pt>
                <c:pt idx="422">
                  <c:v>-1.80139E-4</c:v>
                </c:pt>
                <c:pt idx="423">
                  <c:v>-1.80509E-4</c:v>
                </c:pt>
                <c:pt idx="424">
                  <c:v>-1.80879E-4</c:v>
                </c:pt>
                <c:pt idx="425">
                  <c:v>-1.81249E-4</c:v>
                </c:pt>
                <c:pt idx="426">
                  <c:v>-1.81619E-4</c:v>
                </c:pt>
                <c:pt idx="427">
                  <c:v>-1.81989E-4</c:v>
                </c:pt>
                <c:pt idx="428">
                  <c:v>-1.8235899999999999E-4</c:v>
                </c:pt>
                <c:pt idx="429">
                  <c:v>-1.8272899999999999E-4</c:v>
                </c:pt>
                <c:pt idx="430">
                  <c:v>-1.8310000000000001E-4</c:v>
                </c:pt>
                <c:pt idx="431">
                  <c:v>-1.8347E-4</c:v>
                </c:pt>
                <c:pt idx="432">
                  <c:v>-1.8384E-4</c:v>
                </c:pt>
                <c:pt idx="433">
                  <c:v>-1.8421E-4</c:v>
                </c:pt>
                <c:pt idx="434">
                  <c:v>-1.8458E-4</c:v>
                </c:pt>
                <c:pt idx="435">
                  <c:v>-1.8495E-4</c:v>
                </c:pt>
                <c:pt idx="436">
                  <c:v>-1.8531999999999999E-4</c:v>
                </c:pt>
                <c:pt idx="437">
                  <c:v>-1.8568999999999999E-4</c:v>
                </c:pt>
                <c:pt idx="438">
                  <c:v>-1.8606100000000001E-4</c:v>
                </c:pt>
                <c:pt idx="439">
                  <c:v>-1.86431E-4</c:v>
                </c:pt>
                <c:pt idx="440">
                  <c:v>-1.86801E-4</c:v>
                </c:pt>
                <c:pt idx="441">
                  <c:v>-1.87171E-4</c:v>
                </c:pt>
                <c:pt idx="442">
                  <c:v>-1.87541E-4</c:v>
                </c:pt>
                <c:pt idx="443">
                  <c:v>-1.87911E-4</c:v>
                </c:pt>
                <c:pt idx="444">
                  <c:v>-1.88281E-4</c:v>
                </c:pt>
                <c:pt idx="445">
                  <c:v>-1.8865099999999999E-4</c:v>
                </c:pt>
                <c:pt idx="446">
                  <c:v>-1.8902099999999999E-4</c:v>
                </c:pt>
                <c:pt idx="447">
                  <c:v>-1.8939200000000001E-4</c:v>
                </c:pt>
                <c:pt idx="448">
                  <c:v>-1.89762E-4</c:v>
                </c:pt>
                <c:pt idx="449">
                  <c:v>-1.90132E-4</c:v>
                </c:pt>
                <c:pt idx="450">
                  <c:v>-1.90502E-4</c:v>
                </c:pt>
                <c:pt idx="451">
                  <c:v>-1.90872E-4</c:v>
                </c:pt>
                <c:pt idx="452">
                  <c:v>-1.91242E-4</c:v>
                </c:pt>
                <c:pt idx="453">
                  <c:v>-1.9161199999999999E-4</c:v>
                </c:pt>
                <c:pt idx="454">
                  <c:v>-1.9198199999999999E-4</c:v>
                </c:pt>
                <c:pt idx="455">
                  <c:v>-1.9235199999999999E-4</c:v>
                </c:pt>
                <c:pt idx="456">
                  <c:v>-1.92566E-4</c:v>
                </c:pt>
                <c:pt idx="457">
                  <c:v>-1.92132E-4</c:v>
                </c:pt>
                <c:pt idx="458">
                  <c:v>-1.9169799999999999E-4</c:v>
                </c:pt>
                <c:pt idx="459">
                  <c:v>-1.9126399999999999E-4</c:v>
                </c:pt>
                <c:pt idx="460">
                  <c:v>-1.9082999999999999E-4</c:v>
                </c:pt>
                <c:pt idx="461">
                  <c:v>-1.90395E-4</c:v>
                </c:pt>
                <c:pt idx="462">
                  <c:v>-1.8996099999999999E-4</c:v>
                </c:pt>
                <c:pt idx="463">
                  <c:v>-1.8952699999999999E-4</c:v>
                </c:pt>
                <c:pt idx="464">
                  <c:v>-1.8909299999999999E-4</c:v>
                </c:pt>
                <c:pt idx="465">
                  <c:v>-1.8865900000000001E-4</c:v>
                </c:pt>
                <c:pt idx="466">
                  <c:v>-1.8822399999999999E-4</c:v>
                </c:pt>
                <c:pt idx="467">
                  <c:v>-1.8778999999999999E-4</c:v>
                </c:pt>
                <c:pt idx="468">
                  <c:v>-1.8735600000000001E-4</c:v>
                </c:pt>
                <c:pt idx="469">
                  <c:v>-1.8692200000000001E-4</c:v>
                </c:pt>
                <c:pt idx="470">
                  <c:v>-1.8648800000000001E-4</c:v>
                </c:pt>
                <c:pt idx="471">
                  <c:v>-1.8605299999999999E-4</c:v>
                </c:pt>
                <c:pt idx="472">
                  <c:v>-1.8561900000000001E-4</c:v>
                </c:pt>
                <c:pt idx="473">
                  <c:v>-1.8518500000000001E-4</c:v>
                </c:pt>
                <c:pt idx="474">
                  <c:v>-1.8475100000000001E-4</c:v>
                </c:pt>
                <c:pt idx="475">
                  <c:v>-1.84317E-4</c:v>
                </c:pt>
                <c:pt idx="476">
                  <c:v>-1.8388200000000001E-4</c:v>
                </c:pt>
                <c:pt idx="477">
                  <c:v>-1.8344800000000001E-4</c:v>
                </c:pt>
                <c:pt idx="478">
                  <c:v>-1.8301400000000001E-4</c:v>
                </c:pt>
                <c:pt idx="479">
                  <c:v>-1.8258E-4</c:v>
                </c:pt>
                <c:pt idx="480">
                  <c:v>-1.82146E-4</c:v>
                </c:pt>
                <c:pt idx="481">
                  <c:v>-1.8171100000000001E-4</c:v>
                </c:pt>
                <c:pt idx="482">
                  <c:v>-1.8127700000000001E-4</c:v>
                </c:pt>
                <c:pt idx="483">
                  <c:v>-1.80843E-4</c:v>
                </c:pt>
                <c:pt idx="484">
                  <c:v>-1.80409E-4</c:v>
                </c:pt>
                <c:pt idx="485">
                  <c:v>-1.79975E-4</c:v>
                </c:pt>
                <c:pt idx="486">
                  <c:v>-1.7954000000000001E-4</c:v>
                </c:pt>
                <c:pt idx="487">
                  <c:v>-1.79106E-4</c:v>
                </c:pt>
                <c:pt idx="488">
                  <c:v>-1.78672E-4</c:v>
                </c:pt>
                <c:pt idx="489">
                  <c:v>-1.78238E-4</c:v>
                </c:pt>
                <c:pt idx="490">
                  <c:v>-1.7780399999999999E-4</c:v>
                </c:pt>
                <c:pt idx="491">
                  <c:v>-1.77369E-4</c:v>
                </c:pt>
                <c:pt idx="492">
                  <c:v>-1.76935E-4</c:v>
                </c:pt>
                <c:pt idx="493">
                  <c:v>-1.76501E-4</c:v>
                </c:pt>
                <c:pt idx="494">
                  <c:v>-1.7606699999999999E-4</c:v>
                </c:pt>
                <c:pt idx="495">
                  <c:v>-1.7563299999999999E-4</c:v>
                </c:pt>
                <c:pt idx="496">
                  <c:v>-1.75198E-4</c:v>
                </c:pt>
                <c:pt idx="497">
                  <c:v>-1.74764E-4</c:v>
                </c:pt>
                <c:pt idx="498">
                  <c:v>-1.7432999999999999E-4</c:v>
                </c:pt>
                <c:pt idx="499">
                  <c:v>-1.7389599999999999E-4</c:v>
                </c:pt>
                <c:pt idx="500">
                  <c:v>-1.7346199999999999E-4</c:v>
                </c:pt>
                <c:pt idx="501">
                  <c:v>-1.7282800000000001E-4</c:v>
                </c:pt>
                <c:pt idx="502">
                  <c:v>-1.7219499999999999E-4</c:v>
                </c:pt>
                <c:pt idx="503">
                  <c:v>-1.7156199999999999E-4</c:v>
                </c:pt>
                <c:pt idx="504">
                  <c:v>-1.70929E-4</c:v>
                </c:pt>
                <c:pt idx="505">
                  <c:v>-1.7029600000000001E-4</c:v>
                </c:pt>
                <c:pt idx="506">
                  <c:v>-1.69662E-4</c:v>
                </c:pt>
                <c:pt idx="507">
                  <c:v>-1.6902900000000001E-4</c:v>
                </c:pt>
                <c:pt idx="508">
                  <c:v>-1.6839599999999999E-4</c:v>
                </c:pt>
                <c:pt idx="509">
                  <c:v>-1.67763E-4</c:v>
                </c:pt>
                <c:pt idx="510">
                  <c:v>-1.6713000000000001E-4</c:v>
                </c:pt>
                <c:pt idx="511">
                  <c:v>-1.66496E-4</c:v>
                </c:pt>
                <c:pt idx="512">
                  <c:v>-1.6586300000000001E-4</c:v>
                </c:pt>
                <c:pt idx="513">
                  <c:v>-1.6522999999999999E-4</c:v>
                </c:pt>
                <c:pt idx="514">
                  <c:v>-1.64597E-4</c:v>
                </c:pt>
                <c:pt idx="515">
                  <c:v>-1.63964E-4</c:v>
                </c:pt>
                <c:pt idx="516">
                  <c:v>-1.6333E-4</c:v>
                </c:pt>
                <c:pt idx="517">
                  <c:v>-1.62697E-4</c:v>
                </c:pt>
                <c:pt idx="518">
                  <c:v>-1.6206400000000001E-4</c:v>
                </c:pt>
                <c:pt idx="519">
                  <c:v>-1.6143099999999999E-4</c:v>
                </c:pt>
                <c:pt idx="520">
                  <c:v>-1.60798E-4</c:v>
                </c:pt>
                <c:pt idx="521">
                  <c:v>-1.6016399999999999E-4</c:v>
                </c:pt>
                <c:pt idx="522">
                  <c:v>-1.59531E-4</c:v>
                </c:pt>
                <c:pt idx="523">
                  <c:v>-1.5889800000000001E-4</c:v>
                </c:pt>
                <c:pt idx="524">
                  <c:v>-1.5826499999999999E-4</c:v>
                </c:pt>
                <c:pt idx="525">
                  <c:v>-1.57632E-4</c:v>
                </c:pt>
                <c:pt idx="526">
                  <c:v>-1.5699799999999999E-4</c:v>
                </c:pt>
                <c:pt idx="527">
                  <c:v>-1.56365E-4</c:v>
                </c:pt>
                <c:pt idx="528">
                  <c:v>-1.5573200000000001E-4</c:v>
                </c:pt>
                <c:pt idx="529">
                  <c:v>-1.5509899999999999E-4</c:v>
                </c:pt>
                <c:pt idx="530">
                  <c:v>-1.5446599999999999E-4</c:v>
                </c:pt>
                <c:pt idx="531">
                  <c:v>-1.5383199999999999E-4</c:v>
                </c:pt>
                <c:pt idx="532">
                  <c:v>-1.5319899999999999E-4</c:v>
                </c:pt>
                <c:pt idx="533">
                  <c:v>-1.52566E-4</c:v>
                </c:pt>
                <c:pt idx="534">
                  <c:v>-1.5193300000000001E-4</c:v>
                </c:pt>
                <c:pt idx="535">
                  <c:v>-1.5129999999999999E-4</c:v>
                </c:pt>
                <c:pt idx="536">
                  <c:v>-1.5066600000000001E-4</c:v>
                </c:pt>
                <c:pt idx="537">
                  <c:v>-1.5003299999999999E-4</c:v>
                </c:pt>
                <c:pt idx="538">
                  <c:v>-1.494E-4</c:v>
                </c:pt>
                <c:pt idx="539">
                  <c:v>-1.4876700000000001E-4</c:v>
                </c:pt>
                <c:pt idx="540">
                  <c:v>-1.4813399999999999E-4</c:v>
                </c:pt>
                <c:pt idx="541">
                  <c:v>-1.47501E-4</c:v>
                </c:pt>
                <c:pt idx="542">
                  <c:v>-1.4686699999999999E-4</c:v>
                </c:pt>
                <c:pt idx="543">
                  <c:v>-1.46234E-4</c:v>
                </c:pt>
                <c:pt idx="544">
                  <c:v>-1.45601E-4</c:v>
                </c:pt>
                <c:pt idx="545">
                  <c:v>-1.4537900000000001E-4</c:v>
                </c:pt>
                <c:pt idx="546">
                  <c:v>-1.45255E-4</c:v>
                </c:pt>
                <c:pt idx="547">
                  <c:v>-1.4513199999999999E-4</c:v>
                </c:pt>
                <c:pt idx="548">
                  <c:v>-1.4500799999999999E-4</c:v>
                </c:pt>
                <c:pt idx="549">
                  <c:v>-1.4488500000000001E-4</c:v>
                </c:pt>
                <c:pt idx="550">
                  <c:v>-1.4476100000000001E-4</c:v>
                </c:pt>
                <c:pt idx="551">
                  <c:v>-1.4463799999999999E-4</c:v>
                </c:pt>
                <c:pt idx="552">
                  <c:v>-1.4451399999999999E-4</c:v>
                </c:pt>
                <c:pt idx="553">
                  <c:v>-1.4439100000000001E-4</c:v>
                </c:pt>
                <c:pt idx="554">
                  <c:v>-1.4426799999999999E-4</c:v>
                </c:pt>
                <c:pt idx="555">
                  <c:v>-1.4414399999999999E-4</c:v>
                </c:pt>
                <c:pt idx="556">
                  <c:v>-1.4402100000000001E-4</c:v>
                </c:pt>
                <c:pt idx="557">
                  <c:v>-1.4389700000000001E-4</c:v>
                </c:pt>
                <c:pt idx="558">
                  <c:v>-1.43774E-4</c:v>
                </c:pt>
                <c:pt idx="559">
                  <c:v>-1.4365E-4</c:v>
                </c:pt>
                <c:pt idx="560">
                  <c:v>-1.4352700000000001E-4</c:v>
                </c:pt>
                <c:pt idx="561">
                  <c:v>-1.43404E-4</c:v>
                </c:pt>
                <c:pt idx="562">
                  <c:v>-1.4328E-4</c:v>
                </c:pt>
                <c:pt idx="563">
                  <c:v>-1.4315700000000001E-4</c:v>
                </c:pt>
                <c:pt idx="564">
                  <c:v>-1.4303300000000001E-4</c:v>
                </c:pt>
                <c:pt idx="565">
                  <c:v>-1.4291E-4</c:v>
                </c:pt>
                <c:pt idx="566">
                  <c:v>-1.42786E-4</c:v>
                </c:pt>
                <c:pt idx="567">
                  <c:v>-1.4266300000000001E-4</c:v>
                </c:pt>
                <c:pt idx="568">
                  <c:v>-1.4253900000000001E-4</c:v>
                </c:pt>
                <c:pt idx="569">
                  <c:v>-1.42416E-4</c:v>
                </c:pt>
                <c:pt idx="570">
                  <c:v>-1.4229299999999999E-4</c:v>
                </c:pt>
                <c:pt idx="571">
                  <c:v>-1.4216899999999999E-4</c:v>
                </c:pt>
                <c:pt idx="572">
                  <c:v>-1.42046E-4</c:v>
                </c:pt>
                <c:pt idx="573">
                  <c:v>-1.41922E-4</c:v>
                </c:pt>
                <c:pt idx="574">
                  <c:v>-1.4179899999999999E-4</c:v>
                </c:pt>
                <c:pt idx="575">
                  <c:v>-1.4167499999999999E-4</c:v>
                </c:pt>
                <c:pt idx="576">
                  <c:v>-1.41552E-4</c:v>
                </c:pt>
                <c:pt idx="577">
                  <c:v>-1.4142899999999999E-4</c:v>
                </c:pt>
                <c:pt idx="578">
                  <c:v>-1.4130499999999999E-4</c:v>
                </c:pt>
                <c:pt idx="579">
                  <c:v>-1.41182E-4</c:v>
                </c:pt>
                <c:pt idx="580">
                  <c:v>-1.41058E-4</c:v>
                </c:pt>
                <c:pt idx="581">
                  <c:v>-1.4093499999999999E-4</c:v>
                </c:pt>
                <c:pt idx="582">
                  <c:v>-1.4081099999999999E-4</c:v>
                </c:pt>
                <c:pt idx="583">
                  <c:v>-1.4068800000000001E-4</c:v>
                </c:pt>
                <c:pt idx="584">
                  <c:v>-1.40564E-4</c:v>
                </c:pt>
                <c:pt idx="585">
                  <c:v>-1.4044099999999999E-4</c:v>
                </c:pt>
                <c:pt idx="586">
                  <c:v>-1.4031800000000001E-4</c:v>
                </c:pt>
                <c:pt idx="587">
                  <c:v>-1.4019400000000001E-4</c:v>
                </c:pt>
                <c:pt idx="588">
                  <c:v>-1.4007099999999999E-4</c:v>
                </c:pt>
                <c:pt idx="589">
                  <c:v>-1.4021199999999999E-4</c:v>
                </c:pt>
                <c:pt idx="590">
                  <c:v>-1.4052199999999999E-4</c:v>
                </c:pt>
                <c:pt idx="591">
                  <c:v>-1.40832E-4</c:v>
                </c:pt>
                <c:pt idx="592">
                  <c:v>-1.4114100000000001E-4</c:v>
                </c:pt>
                <c:pt idx="593">
                  <c:v>-1.4145100000000001E-4</c:v>
                </c:pt>
                <c:pt idx="594">
                  <c:v>-1.4176099999999999E-4</c:v>
                </c:pt>
                <c:pt idx="595">
                  <c:v>-1.4207E-4</c:v>
                </c:pt>
                <c:pt idx="596">
                  <c:v>-1.4238E-4</c:v>
                </c:pt>
                <c:pt idx="597">
                  <c:v>-1.4269E-4</c:v>
                </c:pt>
                <c:pt idx="598">
                  <c:v>-1.4299899999999999E-4</c:v>
                </c:pt>
                <c:pt idx="599">
                  <c:v>-1.4330899999999999E-4</c:v>
                </c:pt>
                <c:pt idx="600">
                  <c:v>-1.4361899999999999E-4</c:v>
                </c:pt>
                <c:pt idx="601">
                  <c:v>-1.4392800000000001E-4</c:v>
                </c:pt>
                <c:pt idx="602">
                  <c:v>-1.4423800000000001E-4</c:v>
                </c:pt>
                <c:pt idx="603">
                  <c:v>-1.4454800000000001E-4</c:v>
                </c:pt>
                <c:pt idx="604">
                  <c:v>-1.44857E-4</c:v>
                </c:pt>
                <c:pt idx="605">
                  <c:v>-1.45167E-4</c:v>
                </c:pt>
                <c:pt idx="606">
                  <c:v>-1.45477E-4</c:v>
                </c:pt>
                <c:pt idx="607">
                  <c:v>-1.4578599999999999E-4</c:v>
                </c:pt>
                <c:pt idx="608">
                  <c:v>-1.4609599999999999E-4</c:v>
                </c:pt>
                <c:pt idx="609">
                  <c:v>-1.4640599999999999E-4</c:v>
                </c:pt>
                <c:pt idx="610">
                  <c:v>-1.46716E-4</c:v>
                </c:pt>
                <c:pt idx="611">
                  <c:v>-1.4702500000000001E-4</c:v>
                </c:pt>
                <c:pt idx="612">
                  <c:v>-1.4733500000000001E-4</c:v>
                </c:pt>
                <c:pt idx="613">
                  <c:v>-1.4764499999999999E-4</c:v>
                </c:pt>
                <c:pt idx="614">
                  <c:v>-1.47954E-4</c:v>
                </c:pt>
                <c:pt idx="615">
                  <c:v>-1.48264E-4</c:v>
                </c:pt>
                <c:pt idx="616">
                  <c:v>-1.48574E-4</c:v>
                </c:pt>
                <c:pt idx="617">
                  <c:v>-1.4888299999999999E-4</c:v>
                </c:pt>
                <c:pt idx="618">
                  <c:v>-1.4919299999999999E-4</c:v>
                </c:pt>
                <c:pt idx="619">
                  <c:v>-1.4950299999999999E-4</c:v>
                </c:pt>
                <c:pt idx="620">
                  <c:v>-1.4981200000000001E-4</c:v>
                </c:pt>
                <c:pt idx="621">
                  <c:v>-1.5012200000000001E-4</c:v>
                </c:pt>
                <c:pt idx="622">
                  <c:v>-1.5043200000000001E-4</c:v>
                </c:pt>
                <c:pt idx="623">
                  <c:v>-1.50741E-4</c:v>
                </c:pt>
                <c:pt idx="624">
                  <c:v>-1.51051E-4</c:v>
                </c:pt>
                <c:pt idx="625">
                  <c:v>-1.51361E-4</c:v>
                </c:pt>
                <c:pt idx="626">
                  <c:v>-1.5166999999999999E-4</c:v>
                </c:pt>
                <c:pt idx="627">
                  <c:v>-1.5197999999999999E-4</c:v>
                </c:pt>
                <c:pt idx="628">
                  <c:v>-1.5228999999999999E-4</c:v>
                </c:pt>
                <c:pt idx="629">
                  <c:v>-1.526E-4</c:v>
                </c:pt>
                <c:pt idx="630">
                  <c:v>-1.5290900000000001E-4</c:v>
                </c:pt>
                <c:pt idx="631">
                  <c:v>-1.5321900000000001E-4</c:v>
                </c:pt>
                <c:pt idx="632">
                  <c:v>-1.5352900000000001E-4</c:v>
                </c:pt>
                <c:pt idx="633">
                  <c:v>-1.53907E-4</c:v>
                </c:pt>
                <c:pt idx="634">
                  <c:v>-1.5438100000000001E-4</c:v>
                </c:pt>
                <c:pt idx="635">
                  <c:v>-1.5485600000000001E-4</c:v>
                </c:pt>
                <c:pt idx="636">
                  <c:v>-1.5532999999999999E-4</c:v>
                </c:pt>
                <c:pt idx="637">
                  <c:v>-1.55804E-4</c:v>
                </c:pt>
                <c:pt idx="638">
                  <c:v>-1.56279E-4</c:v>
                </c:pt>
                <c:pt idx="639">
                  <c:v>-1.5675300000000001E-4</c:v>
                </c:pt>
                <c:pt idx="640">
                  <c:v>-1.5722699999999999E-4</c:v>
                </c:pt>
                <c:pt idx="641">
                  <c:v>-1.5770199999999999E-4</c:v>
                </c:pt>
                <c:pt idx="642">
                  <c:v>-1.58176E-4</c:v>
                </c:pt>
                <c:pt idx="643">
                  <c:v>-1.58651E-4</c:v>
                </c:pt>
                <c:pt idx="644">
                  <c:v>-1.5912500000000001E-4</c:v>
                </c:pt>
                <c:pt idx="645">
                  <c:v>-1.5959899999999999E-4</c:v>
                </c:pt>
                <c:pt idx="646">
                  <c:v>-1.6007400000000001E-4</c:v>
                </c:pt>
                <c:pt idx="647">
                  <c:v>-1.6054799999999999E-4</c:v>
                </c:pt>
                <c:pt idx="648">
                  <c:v>-1.61022E-4</c:v>
                </c:pt>
                <c:pt idx="649">
                  <c:v>-1.61497E-4</c:v>
                </c:pt>
                <c:pt idx="650">
                  <c:v>-1.6197100000000001E-4</c:v>
                </c:pt>
                <c:pt idx="651">
                  <c:v>-1.6244499999999999E-4</c:v>
                </c:pt>
                <c:pt idx="652">
                  <c:v>-1.6291999999999999E-4</c:v>
                </c:pt>
                <c:pt idx="653">
                  <c:v>-1.63394E-4</c:v>
                </c:pt>
                <c:pt idx="654">
                  <c:v>-1.6386800000000001E-4</c:v>
                </c:pt>
                <c:pt idx="655">
                  <c:v>-1.6434300000000001E-4</c:v>
                </c:pt>
                <c:pt idx="656">
                  <c:v>-1.6481699999999999E-4</c:v>
                </c:pt>
                <c:pt idx="657">
                  <c:v>-1.65291E-4</c:v>
                </c:pt>
                <c:pt idx="658">
                  <c:v>-1.65766E-4</c:v>
                </c:pt>
                <c:pt idx="659">
                  <c:v>-1.6624000000000001E-4</c:v>
                </c:pt>
                <c:pt idx="660">
                  <c:v>-1.6671399999999999E-4</c:v>
                </c:pt>
                <c:pt idx="661">
                  <c:v>-1.6718899999999999E-4</c:v>
                </c:pt>
                <c:pt idx="662">
                  <c:v>-1.67663E-4</c:v>
                </c:pt>
                <c:pt idx="663">
                  <c:v>-1.68138E-4</c:v>
                </c:pt>
                <c:pt idx="664">
                  <c:v>-1.68612E-4</c:v>
                </c:pt>
                <c:pt idx="665">
                  <c:v>-1.6908599999999999E-4</c:v>
                </c:pt>
                <c:pt idx="666">
                  <c:v>-1.6956100000000001E-4</c:v>
                </c:pt>
                <c:pt idx="667">
                  <c:v>-1.7003499999999999E-4</c:v>
                </c:pt>
                <c:pt idx="668">
                  <c:v>-1.70509E-4</c:v>
                </c:pt>
                <c:pt idx="669">
                  <c:v>-1.70984E-4</c:v>
                </c:pt>
                <c:pt idx="670">
                  <c:v>-1.7145800000000001E-4</c:v>
                </c:pt>
                <c:pt idx="671">
                  <c:v>-1.7193199999999999E-4</c:v>
                </c:pt>
                <c:pt idx="672">
                  <c:v>-1.7240699999999999E-4</c:v>
                </c:pt>
                <c:pt idx="673">
                  <c:v>-1.72881E-4</c:v>
                </c:pt>
                <c:pt idx="674">
                  <c:v>-1.7335500000000001E-4</c:v>
                </c:pt>
                <c:pt idx="675">
                  <c:v>-1.7383000000000001E-4</c:v>
                </c:pt>
                <c:pt idx="676">
                  <c:v>-1.7430399999999999E-4</c:v>
                </c:pt>
                <c:pt idx="677">
                  <c:v>-1.7478E-4</c:v>
                </c:pt>
                <c:pt idx="678">
                  <c:v>-1.7526E-4</c:v>
                </c:pt>
                <c:pt idx="679">
                  <c:v>-1.7574100000000001E-4</c:v>
                </c:pt>
                <c:pt idx="680">
                  <c:v>-1.7622100000000001E-4</c:v>
                </c:pt>
                <c:pt idx="681">
                  <c:v>-1.7670199999999999E-4</c:v>
                </c:pt>
                <c:pt idx="682">
                  <c:v>-1.7718200000000001E-4</c:v>
                </c:pt>
                <c:pt idx="683">
                  <c:v>-1.7766200000000001E-4</c:v>
                </c:pt>
                <c:pt idx="684">
                  <c:v>-1.7814299999999999E-4</c:v>
                </c:pt>
                <c:pt idx="685">
                  <c:v>-1.7862299999999999E-4</c:v>
                </c:pt>
                <c:pt idx="686">
                  <c:v>-1.79104E-4</c:v>
                </c:pt>
                <c:pt idx="687">
                  <c:v>-1.7958399999999999E-4</c:v>
                </c:pt>
                <c:pt idx="688">
                  <c:v>-1.80065E-4</c:v>
                </c:pt>
                <c:pt idx="689">
                  <c:v>-1.80545E-4</c:v>
                </c:pt>
                <c:pt idx="690">
                  <c:v>-1.8102600000000001E-4</c:v>
                </c:pt>
                <c:pt idx="691">
                  <c:v>-1.8150600000000001E-4</c:v>
                </c:pt>
                <c:pt idx="692">
                  <c:v>-1.81986E-4</c:v>
                </c:pt>
                <c:pt idx="693">
                  <c:v>-1.8246700000000001E-4</c:v>
                </c:pt>
                <c:pt idx="694">
                  <c:v>-1.8294700000000001E-4</c:v>
                </c:pt>
                <c:pt idx="695">
                  <c:v>-1.8342799999999999E-4</c:v>
                </c:pt>
                <c:pt idx="696">
                  <c:v>-1.8390799999999999E-4</c:v>
                </c:pt>
                <c:pt idx="697">
                  <c:v>-1.84389E-4</c:v>
                </c:pt>
                <c:pt idx="698">
                  <c:v>-1.8486899999999999E-4</c:v>
                </c:pt>
                <c:pt idx="699">
                  <c:v>-1.8535000000000001E-4</c:v>
                </c:pt>
                <c:pt idx="700">
                  <c:v>-1.8583E-4</c:v>
                </c:pt>
                <c:pt idx="701">
                  <c:v>-1.8631E-4</c:v>
                </c:pt>
                <c:pt idx="702">
                  <c:v>-1.8679100000000001E-4</c:v>
                </c:pt>
                <c:pt idx="703">
                  <c:v>-1.87271E-4</c:v>
                </c:pt>
                <c:pt idx="704">
                  <c:v>-1.8775199999999999E-4</c:v>
                </c:pt>
                <c:pt idx="705">
                  <c:v>-1.8823200000000001E-4</c:v>
                </c:pt>
                <c:pt idx="706">
                  <c:v>-1.8871299999999999E-4</c:v>
                </c:pt>
                <c:pt idx="707">
                  <c:v>-1.8919299999999999E-4</c:v>
                </c:pt>
                <c:pt idx="708">
                  <c:v>-1.89674E-4</c:v>
                </c:pt>
                <c:pt idx="709">
                  <c:v>-1.90154E-4</c:v>
                </c:pt>
                <c:pt idx="710">
                  <c:v>-1.9063399999999999E-4</c:v>
                </c:pt>
                <c:pt idx="711">
                  <c:v>-1.91115E-4</c:v>
                </c:pt>
                <c:pt idx="712">
                  <c:v>-1.91595E-4</c:v>
                </c:pt>
                <c:pt idx="713">
                  <c:v>-1.9207600000000001E-4</c:v>
                </c:pt>
                <c:pt idx="714">
                  <c:v>-1.92556E-4</c:v>
                </c:pt>
                <c:pt idx="715">
                  <c:v>-1.9303699999999999E-4</c:v>
                </c:pt>
                <c:pt idx="716">
                  <c:v>-1.9351700000000001E-4</c:v>
                </c:pt>
                <c:pt idx="717">
                  <c:v>-1.9399700000000001E-4</c:v>
                </c:pt>
                <c:pt idx="718">
                  <c:v>-1.9447799999999999E-4</c:v>
                </c:pt>
                <c:pt idx="719">
                  <c:v>-1.9495800000000001E-4</c:v>
                </c:pt>
                <c:pt idx="720">
                  <c:v>-1.9539500000000001E-4</c:v>
                </c:pt>
                <c:pt idx="721">
                  <c:v>-1.9557900000000001E-4</c:v>
                </c:pt>
                <c:pt idx="722">
                  <c:v>-1.9576399999999999E-4</c:v>
                </c:pt>
                <c:pt idx="723">
                  <c:v>-1.9594799999999999E-4</c:v>
                </c:pt>
                <c:pt idx="724">
                  <c:v>-1.9613200000000001E-4</c:v>
                </c:pt>
                <c:pt idx="725">
                  <c:v>-1.96317E-4</c:v>
                </c:pt>
                <c:pt idx="726">
                  <c:v>-1.9650099999999999E-4</c:v>
                </c:pt>
                <c:pt idx="727">
                  <c:v>-1.9668600000000001E-4</c:v>
                </c:pt>
                <c:pt idx="728">
                  <c:v>-1.9687E-4</c:v>
                </c:pt>
                <c:pt idx="729">
                  <c:v>-1.97054E-4</c:v>
                </c:pt>
                <c:pt idx="730">
                  <c:v>-1.9723900000000001E-4</c:v>
                </c:pt>
                <c:pt idx="731">
                  <c:v>-1.9742300000000001E-4</c:v>
                </c:pt>
                <c:pt idx="732">
                  <c:v>-1.9760700000000001E-4</c:v>
                </c:pt>
                <c:pt idx="733">
                  <c:v>-1.9779199999999999E-4</c:v>
                </c:pt>
                <c:pt idx="734">
                  <c:v>-1.9797599999999999E-4</c:v>
                </c:pt>
                <c:pt idx="735">
                  <c:v>-1.9815999999999999E-4</c:v>
                </c:pt>
                <c:pt idx="736">
                  <c:v>-1.98345E-4</c:v>
                </c:pt>
                <c:pt idx="737">
                  <c:v>-1.98529E-4</c:v>
                </c:pt>
                <c:pt idx="738">
                  <c:v>-1.9871299999999999E-4</c:v>
                </c:pt>
                <c:pt idx="739">
                  <c:v>-1.9889800000000001E-4</c:v>
                </c:pt>
                <c:pt idx="740">
                  <c:v>-1.99082E-4</c:v>
                </c:pt>
                <c:pt idx="741">
                  <c:v>-1.99266E-4</c:v>
                </c:pt>
                <c:pt idx="742">
                  <c:v>-1.9945100000000001E-4</c:v>
                </c:pt>
                <c:pt idx="743">
                  <c:v>-1.9963500000000001E-4</c:v>
                </c:pt>
                <c:pt idx="744">
                  <c:v>-1.9981999999999999E-4</c:v>
                </c:pt>
                <c:pt idx="745">
                  <c:v>-2.0000399999999999E-4</c:v>
                </c:pt>
                <c:pt idx="746">
                  <c:v>-2.0018799999999999E-4</c:v>
                </c:pt>
                <c:pt idx="747">
                  <c:v>-2.00373E-4</c:v>
                </c:pt>
                <c:pt idx="748">
                  <c:v>-2.00557E-4</c:v>
                </c:pt>
                <c:pt idx="749">
                  <c:v>-2.0074099999999999E-4</c:v>
                </c:pt>
                <c:pt idx="750">
                  <c:v>-2.0092600000000001E-4</c:v>
                </c:pt>
                <c:pt idx="751">
                  <c:v>-2.0111E-4</c:v>
                </c:pt>
                <c:pt idx="752">
                  <c:v>-2.01294E-4</c:v>
                </c:pt>
                <c:pt idx="753">
                  <c:v>-2.0147900000000001E-4</c:v>
                </c:pt>
                <c:pt idx="754">
                  <c:v>-2.0166300000000001E-4</c:v>
                </c:pt>
                <c:pt idx="755">
                  <c:v>-2.0184700000000001E-4</c:v>
                </c:pt>
                <c:pt idx="756">
                  <c:v>-2.0203199999999999E-4</c:v>
                </c:pt>
                <c:pt idx="757">
                  <c:v>-2.0221599999999999E-4</c:v>
                </c:pt>
                <c:pt idx="758">
                  <c:v>-2.02401E-4</c:v>
                </c:pt>
                <c:pt idx="759">
                  <c:v>-2.0214300000000001E-4</c:v>
                </c:pt>
                <c:pt idx="760">
                  <c:v>-2.0188000000000001E-4</c:v>
                </c:pt>
                <c:pt idx="761">
                  <c:v>-2.0161699999999999E-4</c:v>
                </c:pt>
                <c:pt idx="762">
                  <c:v>-2.01354E-4</c:v>
                </c:pt>
                <c:pt idx="763">
                  <c:v>-2.01091E-4</c:v>
                </c:pt>
                <c:pt idx="764">
                  <c:v>-2.0082800000000001E-4</c:v>
                </c:pt>
                <c:pt idx="765">
                  <c:v>-2.0056499999999999E-4</c:v>
                </c:pt>
                <c:pt idx="766">
                  <c:v>-2.0030199999999999E-4</c:v>
                </c:pt>
                <c:pt idx="767">
                  <c:v>-2.00039E-4</c:v>
                </c:pt>
                <c:pt idx="768">
                  <c:v>-1.9977499999999999E-4</c:v>
                </c:pt>
                <c:pt idx="769">
                  <c:v>-1.99512E-4</c:v>
                </c:pt>
                <c:pt idx="770">
                  <c:v>-1.99249E-4</c:v>
                </c:pt>
                <c:pt idx="771">
                  <c:v>-1.9898600000000001E-4</c:v>
                </c:pt>
                <c:pt idx="772">
                  <c:v>-1.9872299999999999E-4</c:v>
                </c:pt>
                <c:pt idx="773">
                  <c:v>-1.9845999999999999E-4</c:v>
                </c:pt>
                <c:pt idx="774">
                  <c:v>-1.98197E-4</c:v>
                </c:pt>
                <c:pt idx="775">
                  <c:v>-1.9793400000000001E-4</c:v>
                </c:pt>
                <c:pt idx="776">
                  <c:v>-1.9767100000000001E-4</c:v>
                </c:pt>
                <c:pt idx="777">
                  <c:v>-1.97407E-4</c:v>
                </c:pt>
                <c:pt idx="778">
                  <c:v>-1.9714400000000001E-4</c:v>
                </c:pt>
                <c:pt idx="779">
                  <c:v>-1.9688099999999999E-4</c:v>
                </c:pt>
                <c:pt idx="780">
                  <c:v>-1.9661799999999999E-4</c:v>
                </c:pt>
                <c:pt idx="781">
                  <c:v>-1.96355E-4</c:v>
                </c:pt>
                <c:pt idx="782">
                  <c:v>-1.9609200000000001E-4</c:v>
                </c:pt>
                <c:pt idx="783">
                  <c:v>-1.9582900000000001E-4</c:v>
                </c:pt>
                <c:pt idx="784">
                  <c:v>-1.9556599999999999E-4</c:v>
                </c:pt>
                <c:pt idx="785">
                  <c:v>-1.95303E-4</c:v>
                </c:pt>
                <c:pt idx="786">
                  <c:v>-1.9503899999999999E-4</c:v>
                </c:pt>
                <c:pt idx="787">
                  <c:v>-1.9477599999999999E-4</c:v>
                </c:pt>
                <c:pt idx="788">
                  <c:v>-1.94513E-4</c:v>
                </c:pt>
                <c:pt idx="789">
                  <c:v>-1.9425000000000001E-4</c:v>
                </c:pt>
                <c:pt idx="790">
                  <c:v>-1.9398700000000001E-4</c:v>
                </c:pt>
                <c:pt idx="791">
                  <c:v>-1.9372399999999999E-4</c:v>
                </c:pt>
                <c:pt idx="792">
                  <c:v>-1.93387E-4</c:v>
                </c:pt>
                <c:pt idx="793">
                  <c:v>-1.92714E-4</c:v>
                </c:pt>
                <c:pt idx="794">
                  <c:v>-1.9204000000000001E-4</c:v>
                </c:pt>
                <c:pt idx="795">
                  <c:v>-1.91366E-4</c:v>
                </c:pt>
                <c:pt idx="796">
                  <c:v>-1.9069200000000001E-4</c:v>
                </c:pt>
                <c:pt idx="797">
                  <c:v>-1.90018E-4</c:v>
                </c:pt>
                <c:pt idx="798">
                  <c:v>-1.89345E-4</c:v>
                </c:pt>
                <c:pt idx="799">
                  <c:v>-1.8867100000000001E-4</c:v>
                </c:pt>
                <c:pt idx="800">
                  <c:v>-1.87997E-4</c:v>
                </c:pt>
                <c:pt idx="801">
                  <c:v>-1.8732300000000001E-4</c:v>
                </c:pt>
                <c:pt idx="802">
                  <c:v>-1.8665000000000001E-4</c:v>
                </c:pt>
                <c:pt idx="803">
                  <c:v>-1.85976E-4</c:v>
                </c:pt>
                <c:pt idx="804">
                  <c:v>-1.8530200000000001E-4</c:v>
                </c:pt>
                <c:pt idx="805">
                  <c:v>-1.8462799999999999E-4</c:v>
                </c:pt>
                <c:pt idx="806">
                  <c:v>-1.8395400000000001E-4</c:v>
                </c:pt>
                <c:pt idx="807">
                  <c:v>-1.8328100000000001E-4</c:v>
                </c:pt>
                <c:pt idx="808">
                  <c:v>-1.82607E-4</c:v>
                </c:pt>
                <c:pt idx="809">
                  <c:v>-1.8193300000000001E-4</c:v>
                </c:pt>
                <c:pt idx="810">
                  <c:v>-1.8125899999999999E-4</c:v>
                </c:pt>
                <c:pt idx="811">
                  <c:v>-1.8058500000000001E-4</c:v>
                </c:pt>
                <c:pt idx="812">
                  <c:v>-1.7991200000000001E-4</c:v>
                </c:pt>
                <c:pt idx="813">
                  <c:v>-1.7923799999999999E-4</c:v>
                </c:pt>
                <c:pt idx="814">
                  <c:v>-1.7856400000000001E-4</c:v>
                </c:pt>
                <c:pt idx="815">
                  <c:v>-1.7788999999999999E-4</c:v>
                </c:pt>
                <c:pt idx="816">
                  <c:v>-1.7721600000000001E-4</c:v>
                </c:pt>
                <c:pt idx="817">
                  <c:v>-1.7654300000000001E-4</c:v>
                </c:pt>
                <c:pt idx="818">
                  <c:v>-1.7586899999999999E-4</c:v>
                </c:pt>
                <c:pt idx="819">
                  <c:v>-1.7519500000000001E-4</c:v>
                </c:pt>
                <c:pt idx="820">
                  <c:v>-1.7452099999999999E-4</c:v>
                </c:pt>
                <c:pt idx="821">
                  <c:v>-1.7384799999999999E-4</c:v>
                </c:pt>
                <c:pt idx="822">
                  <c:v>-1.7308699999999999E-4</c:v>
                </c:pt>
                <c:pt idx="823">
                  <c:v>-1.7203300000000001E-4</c:v>
                </c:pt>
                <c:pt idx="824">
                  <c:v>-1.70979E-4</c:v>
                </c:pt>
                <c:pt idx="825">
                  <c:v>-1.69925E-4</c:v>
                </c:pt>
                <c:pt idx="826">
                  <c:v>-1.6887E-4</c:v>
                </c:pt>
                <c:pt idx="827">
                  <c:v>-1.6781599999999999E-4</c:v>
                </c:pt>
                <c:pt idx="828">
                  <c:v>-1.6676199999999999E-4</c:v>
                </c:pt>
                <c:pt idx="829">
                  <c:v>-1.6570800000000001E-4</c:v>
                </c:pt>
                <c:pt idx="830">
                  <c:v>-1.64654E-4</c:v>
                </c:pt>
                <c:pt idx="831">
                  <c:v>-1.6359999999999999E-4</c:v>
                </c:pt>
                <c:pt idx="832">
                  <c:v>-1.62545E-4</c:v>
                </c:pt>
                <c:pt idx="833">
                  <c:v>-1.6149099999999999E-4</c:v>
                </c:pt>
                <c:pt idx="834">
                  <c:v>-1.6043700000000001E-4</c:v>
                </c:pt>
                <c:pt idx="835">
                  <c:v>-1.59383E-4</c:v>
                </c:pt>
                <c:pt idx="836">
                  <c:v>-1.5832899999999999E-4</c:v>
                </c:pt>
                <c:pt idx="837">
                  <c:v>-1.57274E-4</c:v>
                </c:pt>
                <c:pt idx="838">
                  <c:v>-1.5621999999999999E-4</c:v>
                </c:pt>
                <c:pt idx="839">
                  <c:v>-1.5516600000000001E-4</c:v>
                </c:pt>
                <c:pt idx="840">
                  <c:v>-1.54112E-4</c:v>
                </c:pt>
                <c:pt idx="841">
                  <c:v>-1.53058E-4</c:v>
                </c:pt>
                <c:pt idx="842">
                  <c:v>-1.52003E-4</c:v>
                </c:pt>
                <c:pt idx="843">
                  <c:v>-1.5094899999999999E-4</c:v>
                </c:pt>
                <c:pt idx="844">
                  <c:v>-1.4989499999999999E-4</c:v>
                </c:pt>
                <c:pt idx="845">
                  <c:v>-1.4884100000000001E-4</c:v>
                </c:pt>
                <c:pt idx="846">
                  <c:v>-1.47787E-4</c:v>
                </c:pt>
                <c:pt idx="847">
                  <c:v>-1.46732E-4</c:v>
                </c:pt>
                <c:pt idx="848">
                  <c:v>-1.45678E-4</c:v>
                </c:pt>
                <c:pt idx="849">
                  <c:v>-1.44425E-4</c:v>
                </c:pt>
                <c:pt idx="850">
                  <c:v>-1.4308300000000001E-4</c:v>
                </c:pt>
                <c:pt idx="851">
                  <c:v>-1.4174000000000001E-4</c:v>
                </c:pt>
                <c:pt idx="852">
                  <c:v>-1.4039799999999999E-4</c:v>
                </c:pt>
                <c:pt idx="853">
                  <c:v>-1.39056E-4</c:v>
                </c:pt>
                <c:pt idx="854">
                  <c:v>-1.3771399999999999E-4</c:v>
                </c:pt>
                <c:pt idx="855">
                  <c:v>-1.36372E-4</c:v>
                </c:pt>
                <c:pt idx="856">
                  <c:v>-1.3503000000000001E-4</c:v>
                </c:pt>
                <c:pt idx="857">
                  <c:v>-1.33688E-4</c:v>
                </c:pt>
                <c:pt idx="858">
                  <c:v>-1.3234600000000001E-4</c:v>
                </c:pt>
                <c:pt idx="859">
                  <c:v>-1.3100399999999999E-4</c:v>
                </c:pt>
                <c:pt idx="860">
                  <c:v>-1.2966200000000001E-4</c:v>
                </c:pt>
                <c:pt idx="861">
                  <c:v>-1.2831999999999999E-4</c:v>
                </c:pt>
                <c:pt idx="862">
                  <c:v>-1.26978E-4</c:v>
                </c:pt>
                <c:pt idx="863">
                  <c:v>-1.2563599999999999E-4</c:v>
                </c:pt>
                <c:pt idx="864">
                  <c:v>-1.24294E-4</c:v>
                </c:pt>
                <c:pt idx="865">
                  <c:v>-1.2295200000000001E-4</c:v>
                </c:pt>
                <c:pt idx="866">
                  <c:v>-1.2161E-4</c:v>
                </c:pt>
                <c:pt idx="867">
                  <c:v>-1.2026799999999999E-4</c:v>
                </c:pt>
                <c:pt idx="868">
                  <c:v>-1.1892600000000001E-4</c:v>
                </c:pt>
                <c:pt idx="869">
                  <c:v>-1.17584E-4</c:v>
                </c:pt>
                <c:pt idx="870">
                  <c:v>-1.16242E-4</c:v>
                </c:pt>
                <c:pt idx="871">
                  <c:v>-1.149E-4</c:v>
                </c:pt>
                <c:pt idx="872">
                  <c:v>-1.1353600000000001E-4</c:v>
                </c:pt>
                <c:pt idx="873">
                  <c:v>-1.12076E-4</c:v>
                </c:pt>
                <c:pt idx="874">
                  <c:v>-1.10616E-4</c:v>
                </c:pt>
                <c:pt idx="875">
                  <c:v>-1.09157E-4</c:v>
                </c:pt>
                <c:pt idx="876">
                  <c:v>-1.07697E-4</c:v>
                </c:pt>
                <c:pt idx="877">
                  <c:v>-1.0623700000000001E-4</c:v>
                </c:pt>
                <c:pt idx="878">
                  <c:v>-1.04777E-4</c:v>
                </c:pt>
                <c:pt idx="879">
                  <c:v>-1.03318E-4</c:v>
                </c:pt>
                <c:pt idx="880">
                  <c:v>-1.01858E-4</c:v>
                </c:pt>
                <c:pt idx="881">
                  <c:v>-1.00398E-4</c:v>
                </c:pt>
                <c:pt idx="882">
                  <c:v>-9.8938399999999994E-5</c:v>
                </c:pt>
                <c:pt idx="883">
                  <c:v>-9.7478699999999999E-5</c:v>
                </c:pt>
                <c:pt idx="884">
                  <c:v>-9.6018899999999996E-5</c:v>
                </c:pt>
                <c:pt idx="885">
                  <c:v>-9.4559200000000001E-5</c:v>
                </c:pt>
                <c:pt idx="886">
                  <c:v>-9.3099500000000005E-5</c:v>
                </c:pt>
                <c:pt idx="887">
                  <c:v>-9.1639700000000003E-5</c:v>
                </c:pt>
                <c:pt idx="888">
                  <c:v>-9.0179999999999994E-5</c:v>
                </c:pt>
                <c:pt idx="889">
                  <c:v>-8.8720200000000005E-5</c:v>
                </c:pt>
                <c:pt idx="890">
                  <c:v>-8.7260499999999996E-5</c:v>
                </c:pt>
                <c:pt idx="891">
                  <c:v>-8.5800700000000007E-5</c:v>
                </c:pt>
                <c:pt idx="892">
                  <c:v>-8.4340999999999998E-5</c:v>
                </c:pt>
                <c:pt idx="893">
                  <c:v>-8.2897600000000004E-5</c:v>
                </c:pt>
                <c:pt idx="894">
                  <c:v>-8.1483200000000006E-5</c:v>
                </c:pt>
                <c:pt idx="895">
                  <c:v>-8.0068700000000001E-5</c:v>
                </c:pt>
                <c:pt idx="896">
                  <c:v>-7.8654300000000003E-5</c:v>
                </c:pt>
                <c:pt idx="897">
                  <c:v>-7.7239799999999999E-5</c:v>
                </c:pt>
                <c:pt idx="898">
                  <c:v>-7.5825400000000001E-5</c:v>
                </c:pt>
                <c:pt idx="899">
                  <c:v>-7.4411000000000003E-5</c:v>
                </c:pt>
                <c:pt idx="900">
                  <c:v>-7.2996600000000005E-5</c:v>
                </c:pt>
                <c:pt idx="901">
                  <c:v>-7.15821E-5</c:v>
                </c:pt>
                <c:pt idx="902">
                  <c:v>-7.0167700000000002E-5</c:v>
                </c:pt>
                <c:pt idx="903">
                  <c:v>-6.8753300000000005E-5</c:v>
                </c:pt>
                <c:pt idx="904">
                  <c:v>-6.73388E-5</c:v>
                </c:pt>
                <c:pt idx="905">
                  <c:v>-6.5924400000000002E-5</c:v>
                </c:pt>
                <c:pt idx="906">
                  <c:v>-6.4510000000000004E-5</c:v>
                </c:pt>
                <c:pt idx="907">
                  <c:v>-6.3095499999999999E-5</c:v>
                </c:pt>
                <c:pt idx="908">
                  <c:v>-6.1681100000000001E-5</c:v>
                </c:pt>
                <c:pt idx="909">
                  <c:v>-6.0266699999999997E-5</c:v>
                </c:pt>
                <c:pt idx="910">
                  <c:v>-5.8852199999999999E-5</c:v>
                </c:pt>
                <c:pt idx="911">
                  <c:v>-5.7437800000000001E-5</c:v>
                </c:pt>
                <c:pt idx="912">
                  <c:v>-5.61426E-5</c:v>
                </c:pt>
                <c:pt idx="913">
                  <c:v>-5.4859099999999998E-5</c:v>
                </c:pt>
                <c:pt idx="914">
                  <c:v>-5.3575700000000003E-5</c:v>
                </c:pt>
                <c:pt idx="915">
                  <c:v>-5.2292200000000001E-5</c:v>
                </c:pt>
                <c:pt idx="916">
                  <c:v>-5.1008699999999998E-5</c:v>
                </c:pt>
                <c:pt idx="917">
                  <c:v>-4.9725200000000003E-5</c:v>
                </c:pt>
                <c:pt idx="918">
                  <c:v>-4.8441800000000001E-5</c:v>
                </c:pt>
                <c:pt idx="919">
                  <c:v>-4.7158299999999999E-5</c:v>
                </c:pt>
                <c:pt idx="920">
                  <c:v>-4.5874899999999997E-5</c:v>
                </c:pt>
                <c:pt idx="921">
                  <c:v>-4.4591400000000001E-5</c:v>
                </c:pt>
                <c:pt idx="922">
                  <c:v>-4.3307899999999999E-5</c:v>
                </c:pt>
                <c:pt idx="923">
                  <c:v>-4.2024399999999997E-5</c:v>
                </c:pt>
                <c:pt idx="924">
                  <c:v>-4.0741000000000002E-5</c:v>
                </c:pt>
                <c:pt idx="925">
                  <c:v>-3.94575E-5</c:v>
                </c:pt>
                <c:pt idx="926">
                  <c:v>-3.8174099999999998E-5</c:v>
                </c:pt>
                <c:pt idx="927">
                  <c:v>-3.6890600000000002E-5</c:v>
                </c:pt>
                <c:pt idx="928">
                  <c:v>-3.5729999999999998E-5</c:v>
                </c:pt>
                <c:pt idx="929">
                  <c:v>-3.4663899999999999E-5</c:v>
                </c:pt>
                <c:pt idx="930">
                  <c:v>-3.3597899999999999E-5</c:v>
                </c:pt>
                <c:pt idx="931">
                  <c:v>-3.2531799999999999E-5</c:v>
                </c:pt>
                <c:pt idx="932">
                  <c:v>-3.1465699999999999E-5</c:v>
                </c:pt>
                <c:pt idx="933">
                  <c:v>-3.0399599999999999E-5</c:v>
                </c:pt>
                <c:pt idx="934">
                  <c:v>-2.93335E-5</c:v>
                </c:pt>
                <c:pt idx="935">
                  <c:v>-2.82674E-5</c:v>
                </c:pt>
                <c:pt idx="936">
                  <c:v>-2.72014E-5</c:v>
                </c:pt>
                <c:pt idx="937">
                  <c:v>-2.61353E-5</c:v>
                </c:pt>
                <c:pt idx="938">
                  <c:v>-2.50692E-5</c:v>
                </c:pt>
                <c:pt idx="939">
                  <c:v>-2.4003100000000001E-5</c:v>
                </c:pt>
                <c:pt idx="940">
                  <c:v>-2.2937000000000001E-5</c:v>
                </c:pt>
                <c:pt idx="941">
                  <c:v>-2.1870900000000001E-5</c:v>
                </c:pt>
                <c:pt idx="942">
                  <c:v>-2.08274E-5</c:v>
                </c:pt>
                <c:pt idx="943">
                  <c:v>-2.0027E-5</c:v>
                </c:pt>
                <c:pt idx="944">
                  <c:v>-1.92266E-5</c:v>
                </c:pt>
                <c:pt idx="945">
                  <c:v>-1.84262E-5</c:v>
                </c:pt>
                <c:pt idx="946">
                  <c:v>-1.76258E-5</c:v>
                </c:pt>
                <c:pt idx="947">
                  <c:v>-1.68254E-5</c:v>
                </c:pt>
                <c:pt idx="948">
                  <c:v>-1.6025E-5</c:v>
                </c:pt>
                <c:pt idx="949">
                  <c:v>-1.52246E-5</c:v>
                </c:pt>
                <c:pt idx="950">
                  <c:v>-1.44242E-5</c:v>
                </c:pt>
                <c:pt idx="951">
                  <c:v>-1.36238E-5</c:v>
                </c:pt>
                <c:pt idx="952">
                  <c:v>-1.28234E-5</c:v>
                </c:pt>
                <c:pt idx="953">
                  <c:v>-1.2023E-5</c:v>
                </c:pt>
                <c:pt idx="954">
                  <c:v>-1.12226E-5</c:v>
                </c:pt>
                <c:pt idx="955">
                  <c:v>-1.0489899999999999E-5</c:v>
                </c:pt>
                <c:pt idx="956">
                  <c:v>-9.9535500000000006E-6</c:v>
                </c:pt>
                <c:pt idx="957">
                  <c:v>-9.4172000000000002E-6</c:v>
                </c:pt>
                <c:pt idx="958">
                  <c:v>-8.8808499999999999E-6</c:v>
                </c:pt>
                <c:pt idx="959">
                  <c:v>-8.3444999999999995E-6</c:v>
                </c:pt>
                <c:pt idx="960">
                  <c:v>-7.8081500000000008E-6</c:v>
                </c:pt>
                <c:pt idx="961">
                  <c:v>-7.2718200000000001E-6</c:v>
                </c:pt>
                <c:pt idx="962">
                  <c:v>-6.7354699999999997E-6</c:v>
                </c:pt>
                <c:pt idx="963">
                  <c:v>-6.1991200000000002E-6</c:v>
                </c:pt>
                <c:pt idx="964">
                  <c:v>-5.6627699999999998E-6</c:v>
                </c:pt>
                <c:pt idx="965">
                  <c:v>-5.1264200000000003E-6</c:v>
                </c:pt>
                <c:pt idx="966">
                  <c:v>-4.5900699999999999E-6</c:v>
                </c:pt>
                <c:pt idx="967">
                  <c:v>-4.2570799999999997E-6</c:v>
                </c:pt>
                <c:pt idx="968">
                  <c:v>-3.9488199999999999E-6</c:v>
                </c:pt>
                <c:pt idx="969">
                  <c:v>-3.6405699999999999E-6</c:v>
                </c:pt>
                <c:pt idx="970">
                  <c:v>-3.3323100000000001E-6</c:v>
                </c:pt>
                <c:pt idx="971">
                  <c:v>-3.0240600000000001E-6</c:v>
                </c:pt>
                <c:pt idx="972">
                  <c:v>-2.7157999999999999E-6</c:v>
                </c:pt>
                <c:pt idx="973">
                  <c:v>-2.4075600000000002E-6</c:v>
                </c:pt>
                <c:pt idx="974">
                  <c:v>-2.0993E-6</c:v>
                </c:pt>
                <c:pt idx="975">
                  <c:v>-1.79105E-6</c:v>
                </c:pt>
                <c:pt idx="976">
                  <c:v>-1.48279E-6</c:v>
                </c:pt>
                <c:pt idx="977">
                  <c:v>-1.3129E-6</c:v>
                </c:pt>
                <c:pt idx="978">
                  <c:v>-1.17277E-6</c:v>
                </c:pt>
                <c:pt idx="979">
                  <c:v>-1.0326399999999999E-6</c:v>
                </c:pt>
                <c:pt idx="980">
                  <c:v>-8.9250700000000001E-7</c:v>
                </c:pt>
                <c:pt idx="981">
                  <c:v>-7.5237199999999996E-7</c:v>
                </c:pt>
                <c:pt idx="982">
                  <c:v>-6.1223800000000003E-7</c:v>
                </c:pt>
                <c:pt idx="983">
                  <c:v>-4.72104E-7</c:v>
                </c:pt>
                <c:pt idx="984">
                  <c:v>-3.3196999999999997E-7</c:v>
                </c:pt>
                <c:pt idx="985">
                  <c:v>-1.91842E-7</c:v>
                </c:pt>
                <c:pt idx="986">
                  <c:v>-1.4980200000000001E-7</c:v>
                </c:pt>
                <c:pt idx="987">
                  <c:v>-1.18286E-7</c:v>
                </c:pt>
                <c:pt idx="988">
                  <c:v>-8.67707E-8</c:v>
                </c:pt>
                <c:pt idx="989">
                  <c:v>-5.5255299999999997E-8</c:v>
                </c:pt>
                <c:pt idx="990">
                  <c:v>-2.3739900000000001E-8</c:v>
                </c:pt>
                <c:pt idx="991">
                  <c:v>7.7740500000000001E-9</c:v>
                </c:pt>
                <c:pt idx="992">
                  <c:v>3.9289500000000003E-8</c:v>
                </c:pt>
                <c:pt idx="993">
                  <c:v>7.0775100000000002E-8</c:v>
                </c:pt>
                <c:pt idx="994">
                  <c:v>6.4666200000000002E-8</c:v>
                </c:pt>
                <c:pt idx="995">
                  <c:v>5.8557400000000001E-8</c:v>
                </c:pt>
                <c:pt idx="996">
                  <c:v>5.2448500000000001E-8</c:v>
                </c:pt>
                <c:pt idx="997">
                  <c:v>4.6339899999999998E-8</c:v>
                </c:pt>
                <c:pt idx="998">
                  <c:v>4.0231099999999997E-8</c:v>
                </c:pt>
                <c:pt idx="999">
                  <c:v>3.4122199999999997E-8</c:v>
                </c:pt>
                <c:pt idx="1000">
                  <c:v>0</c:v>
                </c:pt>
              </c:numCache>
            </c:numRef>
          </c:val>
          <c:smooth val="0"/>
          <c:extLst>
            <c:ext xmlns:c16="http://schemas.microsoft.com/office/drawing/2014/chart" uri="{C3380CC4-5D6E-409C-BE32-E72D297353CC}">
              <c16:uniqueId val="{00000000-88BA-46EE-814F-631326EF72B5}"/>
            </c:ext>
          </c:extLst>
        </c:ser>
        <c:dLbls>
          <c:showLegendKey val="0"/>
          <c:showVal val="0"/>
          <c:showCatName val="0"/>
          <c:showSerName val="0"/>
          <c:showPercent val="0"/>
          <c:showBubbleSize val="0"/>
        </c:dLbls>
        <c:smooth val="0"/>
        <c:axId val="474281104"/>
        <c:axId val="474274216"/>
      </c:lineChart>
      <c:catAx>
        <c:axId val="47428110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74274216"/>
        <c:crosses val="autoZero"/>
        <c:auto val="1"/>
        <c:lblAlgn val="ctr"/>
        <c:lblOffset val="100"/>
        <c:noMultiLvlLbl val="0"/>
      </c:catAx>
      <c:valAx>
        <c:axId val="4742742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Umean_y(m/s)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74281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n-US" sz="1100"/>
              <a:t>Umean_y along the height of the channel</a:t>
            </a:r>
          </a:p>
        </c:rich>
      </c:tx>
      <c:layout>
        <c:manualLayout>
          <c:xMode val="edge"/>
          <c:yMode val="edge"/>
          <c:x val="0.17718658368825085"/>
          <c:y val="0.11371157757423107"/>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5262068507259378"/>
          <c:y val="0.26033333333333336"/>
          <c:w val="0.72230937904913783"/>
          <c:h val="0.59408311461067365"/>
        </c:manualLayout>
      </c:layout>
      <c:lineChart>
        <c:grouping val="standard"/>
        <c:varyColors val="0"/>
        <c:ser>
          <c:idx val="0"/>
          <c:order val="0"/>
          <c:tx>
            <c:v>Umean_y</c:v>
          </c:tx>
          <c:spPr>
            <a:ln w="28575" cap="rnd">
              <a:solidFill>
                <a:schemeClr val="accent1"/>
              </a:solidFill>
              <a:round/>
            </a:ln>
            <a:effectLst/>
          </c:spPr>
          <c:marker>
            <c:symbol val="none"/>
          </c:marker>
          <c:cat>
            <c:numRef>
              <c:f>[1]u!$H$2:$H$1002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formatCode="0.00E+00">
                  <c:v>-9.0000000000000006E-5</c:v>
                </c:pt>
                <c:pt idx="492" formatCode="0.00E+00">
                  <c:v>-8.0000000000000007E-5</c:v>
                </c:pt>
                <c:pt idx="493" formatCode="0.00E+00">
                  <c:v>-6.9999999999999994E-5</c:v>
                </c:pt>
                <c:pt idx="494" formatCode="0.00E+00">
                  <c:v>-6.0000000000000002E-5</c:v>
                </c:pt>
                <c:pt idx="495" formatCode="0.00E+00">
                  <c:v>-5.0000000000000002E-5</c:v>
                </c:pt>
                <c:pt idx="496" formatCode="0.00E+00">
                  <c:v>-4.0000000000000003E-5</c:v>
                </c:pt>
                <c:pt idx="497" formatCode="0.00E+00">
                  <c:v>-3.0000000000000001E-5</c:v>
                </c:pt>
                <c:pt idx="498" formatCode="0.00E+00">
                  <c:v>-2.0000000000000002E-5</c:v>
                </c:pt>
                <c:pt idx="499" formatCode="0.00E+00">
                  <c:v>-1.0000000000000001E-5</c:v>
                </c:pt>
                <c:pt idx="500">
                  <c:v>0</c:v>
                </c:pt>
                <c:pt idx="501" formatCode="0.00E+00">
                  <c:v>1.0000000000000001E-5</c:v>
                </c:pt>
                <c:pt idx="502" formatCode="0.00E+00">
                  <c:v>2.0000000000000002E-5</c:v>
                </c:pt>
                <c:pt idx="503" formatCode="0.00E+00">
                  <c:v>3.0000000000000001E-5</c:v>
                </c:pt>
                <c:pt idx="504" formatCode="0.00E+00">
                  <c:v>4.0000000000000003E-5</c:v>
                </c:pt>
                <c:pt idx="505" formatCode="0.00E+00">
                  <c:v>5.0000000000000002E-5</c:v>
                </c:pt>
                <c:pt idx="506" formatCode="0.00E+00">
                  <c:v>6.0000000000000002E-5</c:v>
                </c:pt>
                <c:pt idx="507" formatCode="0.00E+00">
                  <c:v>6.9999999999999994E-5</c:v>
                </c:pt>
                <c:pt idx="508" formatCode="0.00E+00">
                  <c:v>8.0000000000000007E-5</c:v>
                </c:pt>
                <c:pt idx="509" formatCode="0.00E+00">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[1]u!$B$2:$B$1002</c:f>
              <c:numCache>
                <c:formatCode>0.00E+00</c:formatCode>
                <c:ptCount val="1001"/>
                <c:pt idx="0" formatCode="General">
                  <c:v>0</c:v>
                </c:pt>
                <c:pt idx="1">
                  <c:v>-3.5708699999999999E-5</c:v>
                </c:pt>
                <c:pt idx="2">
                  <c:v>-3.9276900000000003E-5</c:v>
                </c:pt>
                <c:pt idx="3">
                  <c:v>-4.2845100000000001E-5</c:v>
                </c:pt>
                <c:pt idx="4">
                  <c:v>-4.6413099999999998E-5</c:v>
                </c:pt>
                <c:pt idx="5">
                  <c:v>-4.9981300000000002E-5</c:v>
                </c:pt>
                <c:pt idx="6">
                  <c:v>-5.3549399999999999E-5</c:v>
                </c:pt>
                <c:pt idx="7">
                  <c:v>-5.7117599999999997E-5</c:v>
                </c:pt>
                <c:pt idx="8">
                  <c:v>-6.0685800000000001E-5</c:v>
                </c:pt>
                <c:pt idx="9">
                  <c:v>-6.4253999999999998E-5</c:v>
                </c:pt>
                <c:pt idx="10">
                  <c:v>-6.7822000000000002E-5</c:v>
                </c:pt>
                <c:pt idx="11">
                  <c:v>-7.1390099999999999E-5</c:v>
                </c:pt>
                <c:pt idx="12">
                  <c:v>-7.4958300000000004E-5</c:v>
                </c:pt>
                <c:pt idx="13">
                  <c:v>-7.8526499999999994E-5</c:v>
                </c:pt>
                <c:pt idx="14">
                  <c:v>-8.2094699999999999E-5</c:v>
                </c:pt>
                <c:pt idx="15">
                  <c:v>-8.5662799999999996E-5</c:v>
                </c:pt>
                <c:pt idx="16">
                  <c:v>-8.92308E-5</c:v>
                </c:pt>
                <c:pt idx="17">
                  <c:v>-9.2799000000000004E-5</c:v>
                </c:pt>
                <c:pt idx="18">
                  <c:v>-9.7946600000000002E-5</c:v>
                </c:pt>
                <c:pt idx="19" formatCode="General">
                  <c:v>-1.04409E-4</c:v>
                </c:pt>
                <c:pt idx="20" formatCode="General">
                  <c:v>-1.10871E-4</c:v>
                </c:pt>
                <c:pt idx="21" formatCode="General">
                  <c:v>-1.17334E-4</c:v>
                </c:pt>
                <c:pt idx="22" formatCode="General">
                  <c:v>-1.2379599999999999E-4</c:v>
                </c:pt>
                <c:pt idx="23" formatCode="General">
                  <c:v>-1.3025800000000001E-4</c:v>
                </c:pt>
                <c:pt idx="24" formatCode="General">
                  <c:v>-1.3672000000000001E-4</c:v>
                </c:pt>
                <c:pt idx="25" formatCode="General">
                  <c:v>-1.4318299999999999E-4</c:v>
                </c:pt>
                <c:pt idx="26" formatCode="General">
                  <c:v>-1.4964500000000001E-4</c:v>
                </c:pt>
                <c:pt idx="27" formatCode="General">
                  <c:v>-1.56107E-4</c:v>
                </c:pt>
                <c:pt idx="28" formatCode="General">
                  <c:v>-1.6256899999999999E-4</c:v>
                </c:pt>
                <c:pt idx="29" formatCode="General">
                  <c:v>-1.69032E-4</c:v>
                </c:pt>
                <c:pt idx="30" formatCode="General">
                  <c:v>-1.75494E-4</c:v>
                </c:pt>
                <c:pt idx="31" formatCode="General">
                  <c:v>-1.8195599999999999E-4</c:v>
                </c:pt>
                <c:pt idx="32" formatCode="General">
                  <c:v>-1.88419E-4</c:v>
                </c:pt>
                <c:pt idx="33" formatCode="General">
                  <c:v>-1.9488099999999999E-4</c:v>
                </c:pt>
                <c:pt idx="34" formatCode="General">
                  <c:v>-2.0134300000000001E-4</c:v>
                </c:pt>
                <c:pt idx="35" formatCode="General">
                  <c:v>-2.07806E-4</c:v>
                </c:pt>
                <c:pt idx="36" formatCode="General">
                  <c:v>-2.1426799999999999E-4</c:v>
                </c:pt>
                <c:pt idx="37" formatCode="General">
                  <c:v>-2.2073000000000001E-4</c:v>
                </c:pt>
                <c:pt idx="38" formatCode="General">
                  <c:v>-2.26481E-4</c:v>
                </c:pt>
                <c:pt idx="39" formatCode="General">
                  <c:v>-2.3205799999999999E-4</c:v>
                </c:pt>
                <c:pt idx="40" formatCode="General">
                  <c:v>-2.3763500000000001E-4</c:v>
                </c:pt>
                <c:pt idx="41" formatCode="General">
                  <c:v>-2.4321100000000001E-4</c:v>
                </c:pt>
                <c:pt idx="42" formatCode="General">
                  <c:v>-2.48788E-4</c:v>
                </c:pt>
                <c:pt idx="43" formatCode="General">
                  <c:v>-2.5436499999999999E-4</c:v>
                </c:pt>
                <c:pt idx="44" formatCode="General">
                  <c:v>-2.5994199999999999E-4</c:v>
                </c:pt>
                <c:pt idx="45" formatCode="General">
                  <c:v>-2.6551899999999998E-4</c:v>
                </c:pt>
                <c:pt idx="46" formatCode="General">
                  <c:v>-2.7109500000000001E-4</c:v>
                </c:pt>
                <c:pt idx="47" formatCode="General">
                  <c:v>-2.76672E-4</c:v>
                </c:pt>
                <c:pt idx="48" formatCode="General">
                  <c:v>-2.8224899999999999E-4</c:v>
                </c:pt>
                <c:pt idx="49" formatCode="General">
                  <c:v>-2.8782599999999998E-4</c:v>
                </c:pt>
                <c:pt idx="50" formatCode="General">
                  <c:v>-2.9340200000000001E-4</c:v>
                </c:pt>
                <c:pt idx="51" formatCode="General">
                  <c:v>-2.98979E-4</c:v>
                </c:pt>
                <c:pt idx="52" formatCode="General">
                  <c:v>-3.0455599999999999E-4</c:v>
                </c:pt>
                <c:pt idx="53" formatCode="General">
                  <c:v>-3.1013200000000002E-4</c:v>
                </c:pt>
                <c:pt idx="54" formatCode="General">
                  <c:v>-3.1570900000000001E-4</c:v>
                </c:pt>
                <c:pt idx="55" formatCode="General">
                  <c:v>-3.21286E-4</c:v>
                </c:pt>
                <c:pt idx="56" formatCode="General">
                  <c:v>-3.2686299999999999E-4</c:v>
                </c:pt>
                <c:pt idx="57" formatCode="General">
                  <c:v>-3.3243999999999998E-4</c:v>
                </c:pt>
                <c:pt idx="58" formatCode="General">
                  <c:v>-3.3801600000000001E-4</c:v>
                </c:pt>
                <c:pt idx="59" formatCode="General">
                  <c:v>-3.43593E-4</c:v>
                </c:pt>
                <c:pt idx="60" formatCode="General">
                  <c:v>-3.4917299999999999E-4</c:v>
                </c:pt>
                <c:pt idx="61" formatCode="General">
                  <c:v>-3.5475600000000002E-4</c:v>
                </c:pt>
                <c:pt idx="62" formatCode="General">
                  <c:v>-3.6033899999999999E-4</c:v>
                </c:pt>
                <c:pt idx="63" formatCode="General">
                  <c:v>-3.6592200000000002E-4</c:v>
                </c:pt>
                <c:pt idx="64" formatCode="General">
                  <c:v>-3.71505E-4</c:v>
                </c:pt>
                <c:pt idx="65" formatCode="General">
                  <c:v>-3.7708799999999998E-4</c:v>
                </c:pt>
                <c:pt idx="66" formatCode="General">
                  <c:v>-3.8267100000000001E-4</c:v>
                </c:pt>
                <c:pt idx="67" formatCode="General">
                  <c:v>-3.8825399999999999E-4</c:v>
                </c:pt>
                <c:pt idx="68" formatCode="General">
                  <c:v>-3.9383700000000002E-4</c:v>
                </c:pt>
                <c:pt idx="69" formatCode="General">
                  <c:v>-3.9941999999999999E-4</c:v>
                </c:pt>
                <c:pt idx="70" formatCode="General">
                  <c:v>-4.0500300000000003E-4</c:v>
                </c:pt>
                <c:pt idx="71" formatCode="General">
                  <c:v>-4.10586E-4</c:v>
                </c:pt>
                <c:pt idx="72" formatCode="General">
                  <c:v>-4.1616899999999998E-4</c:v>
                </c:pt>
                <c:pt idx="73" formatCode="General">
                  <c:v>-4.2175200000000001E-4</c:v>
                </c:pt>
                <c:pt idx="74" formatCode="General">
                  <c:v>-4.2733499999999999E-4</c:v>
                </c:pt>
                <c:pt idx="75" formatCode="General">
                  <c:v>-4.3291800000000002E-4</c:v>
                </c:pt>
                <c:pt idx="76" formatCode="General">
                  <c:v>-4.3850099999999999E-4</c:v>
                </c:pt>
                <c:pt idx="77" formatCode="General">
                  <c:v>-4.4408400000000003E-4</c:v>
                </c:pt>
                <c:pt idx="78" formatCode="General">
                  <c:v>-4.49667E-4</c:v>
                </c:pt>
                <c:pt idx="79" formatCode="General">
                  <c:v>-4.5524999999999998E-4</c:v>
                </c:pt>
                <c:pt idx="80" formatCode="General">
                  <c:v>-4.6083300000000001E-4</c:v>
                </c:pt>
                <c:pt idx="81" formatCode="General">
                  <c:v>-4.6641599999999999E-4</c:v>
                </c:pt>
                <c:pt idx="82" formatCode="General">
                  <c:v>-4.7199900000000002E-4</c:v>
                </c:pt>
                <c:pt idx="83" formatCode="General">
                  <c:v>-4.77582E-4</c:v>
                </c:pt>
                <c:pt idx="84" formatCode="General">
                  <c:v>-4.8316500000000003E-4</c:v>
                </c:pt>
                <c:pt idx="85" formatCode="General">
                  <c:v>-4.8902400000000001E-4</c:v>
                </c:pt>
                <c:pt idx="86" formatCode="General">
                  <c:v>-4.9589700000000003E-4</c:v>
                </c:pt>
                <c:pt idx="87" formatCode="General">
                  <c:v>-5.0277000000000004E-4</c:v>
                </c:pt>
                <c:pt idx="88" formatCode="General">
                  <c:v>-5.0964300000000005E-4</c:v>
                </c:pt>
                <c:pt idx="89" formatCode="General">
                  <c:v>-5.1651599999999996E-4</c:v>
                </c:pt>
                <c:pt idx="90" formatCode="General">
                  <c:v>-5.2338899999999997E-4</c:v>
                </c:pt>
                <c:pt idx="91" formatCode="General">
                  <c:v>-5.3026199999999999E-4</c:v>
                </c:pt>
                <c:pt idx="92" formatCode="General">
                  <c:v>-5.37135E-4</c:v>
                </c:pt>
                <c:pt idx="93" formatCode="General">
                  <c:v>-5.4400900000000003E-4</c:v>
                </c:pt>
                <c:pt idx="94" formatCode="General">
                  <c:v>-5.5088200000000004E-4</c:v>
                </c:pt>
                <c:pt idx="95" formatCode="General">
                  <c:v>-5.5775400000000004E-4</c:v>
                </c:pt>
                <c:pt idx="96" formatCode="General">
                  <c:v>-5.6462799999999996E-4</c:v>
                </c:pt>
                <c:pt idx="97" formatCode="General">
                  <c:v>-5.7150099999999998E-4</c:v>
                </c:pt>
                <c:pt idx="98" formatCode="General">
                  <c:v>-5.7837399999999999E-4</c:v>
                </c:pt>
                <c:pt idx="99" formatCode="General">
                  <c:v>-5.85247E-4</c:v>
                </c:pt>
                <c:pt idx="100" formatCode="General">
                  <c:v>-5.9212000000000002E-4</c:v>
                </c:pt>
                <c:pt idx="101" formatCode="General">
                  <c:v>-5.9899300000000003E-4</c:v>
                </c:pt>
                <c:pt idx="102" formatCode="General">
                  <c:v>-6.0586600000000004E-4</c:v>
                </c:pt>
                <c:pt idx="103" formatCode="General">
                  <c:v>-6.1273899999999995E-4</c:v>
                </c:pt>
                <c:pt idx="104" formatCode="General">
                  <c:v>-6.1961199999999996E-4</c:v>
                </c:pt>
                <c:pt idx="105" formatCode="General">
                  <c:v>-6.2648599999999999E-4</c:v>
                </c:pt>
                <c:pt idx="106" formatCode="General">
                  <c:v>-6.3335900000000001E-4</c:v>
                </c:pt>
                <c:pt idx="107" formatCode="General">
                  <c:v>-6.40231E-4</c:v>
                </c:pt>
                <c:pt idx="108" formatCode="General">
                  <c:v>-6.4710500000000003E-4</c:v>
                </c:pt>
                <c:pt idx="109" formatCode="General">
                  <c:v>-6.5397800000000005E-4</c:v>
                </c:pt>
                <c:pt idx="110" formatCode="General">
                  <c:v>-6.6085099999999995E-4</c:v>
                </c:pt>
                <c:pt idx="111" formatCode="General">
                  <c:v>-6.6772399999999997E-4</c:v>
                </c:pt>
                <c:pt idx="112" formatCode="General">
                  <c:v>-6.7459699999999998E-4</c:v>
                </c:pt>
                <c:pt idx="113" formatCode="General">
                  <c:v>-6.8146999999999999E-4</c:v>
                </c:pt>
                <c:pt idx="114" formatCode="General">
                  <c:v>-6.8929799999999997E-4</c:v>
                </c:pt>
                <c:pt idx="115" formatCode="General">
                  <c:v>-6.9765199999999999E-4</c:v>
                </c:pt>
                <c:pt idx="116" formatCode="General">
                  <c:v>-7.0600700000000003E-4</c:v>
                </c:pt>
                <c:pt idx="117" formatCode="General">
                  <c:v>-7.1436100000000005E-4</c:v>
                </c:pt>
                <c:pt idx="118" formatCode="General">
                  <c:v>-7.2271499999999997E-4</c:v>
                </c:pt>
                <c:pt idx="119" formatCode="General">
                  <c:v>-7.3107000000000001E-4</c:v>
                </c:pt>
                <c:pt idx="120" formatCode="General">
                  <c:v>-7.3942400000000003E-4</c:v>
                </c:pt>
                <c:pt idx="121" formatCode="General">
                  <c:v>-7.4777800000000005E-4</c:v>
                </c:pt>
                <c:pt idx="122" formatCode="General">
                  <c:v>-7.5613299999999998E-4</c:v>
                </c:pt>
                <c:pt idx="123" formatCode="General">
                  <c:v>-7.64487E-4</c:v>
                </c:pt>
                <c:pt idx="124" formatCode="General">
                  <c:v>-7.7284200000000004E-4</c:v>
                </c:pt>
                <c:pt idx="125" formatCode="General">
                  <c:v>-7.8119599999999995E-4</c:v>
                </c:pt>
                <c:pt idx="126" formatCode="General">
                  <c:v>-7.8954999999999997E-4</c:v>
                </c:pt>
                <c:pt idx="127" formatCode="General">
                  <c:v>-7.9790500000000001E-4</c:v>
                </c:pt>
                <c:pt idx="128" formatCode="General">
                  <c:v>-8.0625900000000003E-4</c:v>
                </c:pt>
                <c:pt idx="129" formatCode="General">
                  <c:v>-8.1461399999999996E-4</c:v>
                </c:pt>
                <c:pt idx="130" formatCode="General">
                  <c:v>-8.2296799999999999E-4</c:v>
                </c:pt>
                <c:pt idx="131" formatCode="General">
                  <c:v>-8.3132200000000001E-4</c:v>
                </c:pt>
                <c:pt idx="132" formatCode="General">
                  <c:v>-8.3967700000000004E-4</c:v>
                </c:pt>
                <c:pt idx="133" formatCode="General">
                  <c:v>-8.4803099999999996E-4</c:v>
                </c:pt>
                <c:pt idx="134" formatCode="General">
                  <c:v>-8.5638499999999998E-4</c:v>
                </c:pt>
                <c:pt idx="135" formatCode="General">
                  <c:v>-8.6474000000000002E-4</c:v>
                </c:pt>
                <c:pt idx="136" formatCode="General">
                  <c:v>-8.7309400000000004E-4</c:v>
                </c:pt>
                <c:pt idx="137" formatCode="General">
                  <c:v>-8.8144899999999997E-4</c:v>
                </c:pt>
                <c:pt idx="138" formatCode="General">
                  <c:v>-8.8980299999999999E-4</c:v>
                </c:pt>
                <c:pt idx="139" formatCode="General">
                  <c:v>-8.9815700000000001E-4</c:v>
                </c:pt>
                <c:pt idx="140" formatCode="General">
                  <c:v>-9.0651200000000005E-4</c:v>
                </c:pt>
                <c:pt idx="141" formatCode="General">
                  <c:v>-9.1486599999999996E-4</c:v>
                </c:pt>
                <c:pt idx="142" formatCode="General">
                  <c:v>-9.2321999999999999E-4</c:v>
                </c:pt>
                <c:pt idx="143" formatCode="General">
                  <c:v>-9.3157500000000002E-4</c:v>
                </c:pt>
                <c:pt idx="144" formatCode="General">
                  <c:v>-9.3992900000000005E-4</c:v>
                </c:pt>
                <c:pt idx="145" formatCode="General">
                  <c:v>-9.4828399999999998E-4</c:v>
                </c:pt>
                <c:pt idx="146" formatCode="General">
                  <c:v>-9.5677100000000003E-4</c:v>
                </c:pt>
                <c:pt idx="147" formatCode="General">
                  <c:v>-9.6553000000000003E-4</c:v>
                </c:pt>
                <c:pt idx="148" formatCode="General">
                  <c:v>-9.7428800000000002E-4</c:v>
                </c:pt>
                <c:pt idx="149" formatCode="General">
                  <c:v>-9.8304699999999991E-4</c:v>
                </c:pt>
                <c:pt idx="150" formatCode="General">
                  <c:v>-9.9180600000000002E-4</c:v>
                </c:pt>
                <c:pt idx="151" formatCode="General">
                  <c:v>-1.0005599999999999E-3</c:v>
                </c:pt>
                <c:pt idx="152" formatCode="General">
                  <c:v>-1.00932E-3</c:v>
                </c:pt>
                <c:pt idx="153" formatCode="General">
                  <c:v>-1.01808E-3</c:v>
                </c:pt>
                <c:pt idx="154" formatCode="General">
                  <c:v>-1.02684E-3</c:v>
                </c:pt>
                <c:pt idx="155" formatCode="General">
                  <c:v>-1.0356E-3</c:v>
                </c:pt>
                <c:pt idx="156" formatCode="General">
                  <c:v>-1.04436E-3</c:v>
                </c:pt>
                <c:pt idx="157" formatCode="General">
                  <c:v>-1.0531200000000001E-3</c:v>
                </c:pt>
                <c:pt idx="158" formatCode="General">
                  <c:v>-1.0618699999999999E-3</c:v>
                </c:pt>
                <c:pt idx="159" formatCode="General">
                  <c:v>-1.0706299999999999E-3</c:v>
                </c:pt>
                <c:pt idx="160" formatCode="General">
                  <c:v>-1.07939E-3</c:v>
                </c:pt>
                <c:pt idx="161" formatCode="General">
                  <c:v>-1.08815E-3</c:v>
                </c:pt>
                <c:pt idx="162" formatCode="General">
                  <c:v>-1.09691E-3</c:v>
                </c:pt>
                <c:pt idx="163" formatCode="General">
                  <c:v>-1.10567E-3</c:v>
                </c:pt>
                <c:pt idx="164" formatCode="General">
                  <c:v>-1.11443E-3</c:v>
                </c:pt>
                <c:pt idx="165" formatCode="General">
                  <c:v>-1.1231800000000001E-3</c:v>
                </c:pt>
                <c:pt idx="166" formatCode="General">
                  <c:v>-1.1319399999999999E-3</c:v>
                </c:pt>
                <c:pt idx="167" formatCode="General">
                  <c:v>-1.1406999999999999E-3</c:v>
                </c:pt>
                <c:pt idx="168" formatCode="General">
                  <c:v>-1.1494599999999999E-3</c:v>
                </c:pt>
                <c:pt idx="169" formatCode="General">
                  <c:v>-1.15822E-3</c:v>
                </c:pt>
                <c:pt idx="170" formatCode="General">
                  <c:v>-1.16698E-3</c:v>
                </c:pt>
                <c:pt idx="171" formatCode="General">
                  <c:v>-1.17574E-3</c:v>
                </c:pt>
                <c:pt idx="172" formatCode="General">
                  <c:v>-1.1845E-3</c:v>
                </c:pt>
                <c:pt idx="173" formatCode="General">
                  <c:v>-1.1932500000000001E-3</c:v>
                </c:pt>
                <c:pt idx="174" formatCode="General">
                  <c:v>-1.2020100000000001E-3</c:v>
                </c:pt>
                <c:pt idx="175" formatCode="General">
                  <c:v>-1.2107699999999999E-3</c:v>
                </c:pt>
                <c:pt idx="176" formatCode="General">
                  <c:v>-1.2195299999999999E-3</c:v>
                </c:pt>
                <c:pt idx="177" formatCode="General">
                  <c:v>-1.2282899999999999E-3</c:v>
                </c:pt>
                <c:pt idx="178" formatCode="General">
                  <c:v>-1.23705E-3</c:v>
                </c:pt>
                <c:pt idx="179" formatCode="General">
                  <c:v>-1.24581E-3</c:v>
                </c:pt>
                <c:pt idx="180" formatCode="General">
                  <c:v>-1.2545600000000001E-3</c:v>
                </c:pt>
                <c:pt idx="181" formatCode="General">
                  <c:v>-1.2633200000000001E-3</c:v>
                </c:pt>
                <c:pt idx="182" formatCode="General">
                  <c:v>-1.2720800000000001E-3</c:v>
                </c:pt>
                <c:pt idx="183" formatCode="General">
                  <c:v>-1.2789100000000001E-3</c:v>
                </c:pt>
                <c:pt idx="184" formatCode="General">
                  <c:v>-1.2851900000000001E-3</c:v>
                </c:pt>
                <c:pt idx="185" formatCode="General">
                  <c:v>-1.2914700000000001E-3</c:v>
                </c:pt>
                <c:pt idx="186" formatCode="General">
                  <c:v>-1.2977500000000001E-3</c:v>
                </c:pt>
                <c:pt idx="187" formatCode="General">
                  <c:v>-1.3040300000000001E-3</c:v>
                </c:pt>
                <c:pt idx="188" formatCode="General">
                  <c:v>-1.3102999999999999E-3</c:v>
                </c:pt>
                <c:pt idx="189" formatCode="General">
                  <c:v>-1.3165799999999999E-3</c:v>
                </c:pt>
                <c:pt idx="190" formatCode="General">
                  <c:v>-1.3228599999999999E-3</c:v>
                </c:pt>
                <c:pt idx="191" formatCode="General">
                  <c:v>-1.3291399999999999E-3</c:v>
                </c:pt>
                <c:pt idx="192" formatCode="General">
                  <c:v>-1.3354199999999999E-3</c:v>
                </c:pt>
                <c:pt idx="193" formatCode="General">
                  <c:v>-1.3416999999999999E-3</c:v>
                </c:pt>
                <c:pt idx="194" formatCode="General">
                  <c:v>-1.34797E-3</c:v>
                </c:pt>
                <c:pt idx="195" formatCode="General">
                  <c:v>-1.35425E-3</c:v>
                </c:pt>
                <c:pt idx="196" formatCode="General">
                  <c:v>-1.36053E-3</c:v>
                </c:pt>
                <c:pt idx="197" formatCode="General">
                  <c:v>-1.36681E-3</c:v>
                </c:pt>
                <c:pt idx="198" formatCode="General">
                  <c:v>-1.37309E-3</c:v>
                </c:pt>
                <c:pt idx="199" formatCode="General">
                  <c:v>-1.37937E-3</c:v>
                </c:pt>
                <c:pt idx="200" formatCode="General">
                  <c:v>-1.38565E-3</c:v>
                </c:pt>
                <c:pt idx="201" formatCode="General">
                  <c:v>-1.39192E-3</c:v>
                </c:pt>
                <c:pt idx="202" formatCode="General">
                  <c:v>-1.3982000000000001E-3</c:v>
                </c:pt>
                <c:pt idx="203" formatCode="General">
                  <c:v>-1.4044800000000001E-3</c:v>
                </c:pt>
                <c:pt idx="204" formatCode="General">
                  <c:v>-1.4107600000000001E-3</c:v>
                </c:pt>
                <c:pt idx="205" formatCode="General">
                  <c:v>-1.4170400000000001E-3</c:v>
                </c:pt>
                <c:pt idx="206" formatCode="General">
                  <c:v>-1.4233200000000001E-3</c:v>
                </c:pt>
                <c:pt idx="207" formatCode="General">
                  <c:v>-1.4296000000000001E-3</c:v>
                </c:pt>
                <c:pt idx="208" formatCode="General">
                  <c:v>-1.4358699999999999E-3</c:v>
                </c:pt>
                <c:pt idx="209" formatCode="General">
                  <c:v>-1.4421499999999999E-3</c:v>
                </c:pt>
                <c:pt idx="210" formatCode="General">
                  <c:v>-1.4484299999999999E-3</c:v>
                </c:pt>
                <c:pt idx="211" formatCode="General">
                  <c:v>-1.4547099999999999E-3</c:v>
                </c:pt>
                <c:pt idx="212" formatCode="General">
                  <c:v>-1.4609899999999999E-3</c:v>
                </c:pt>
                <c:pt idx="213" formatCode="General">
                  <c:v>-1.4672699999999999E-3</c:v>
                </c:pt>
                <c:pt idx="214" formatCode="General">
                  <c:v>-1.47354E-3</c:v>
                </c:pt>
                <c:pt idx="215" formatCode="General">
                  <c:v>-1.47982E-3</c:v>
                </c:pt>
                <c:pt idx="216" formatCode="General">
                  <c:v>-1.4861E-3</c:v>
                </c:pt>
                <c:pt idx="217" formatCode="General">
                  <c:v>-1.49238E-3</c:v>
                </c:pt>
                <c:pt idx="218" formatCode="General">
                  <c:v>-1.49866E-3</c:v>
                </c:pt>
                <c:pt idx="219" formatCode="General">
                  <c:v>-1.50494E-3</c:v>
                </c:pt>
                <c:pt idx="220" formatCode="General">
                  <c:v>-1.51122E-3</c:v>
                </c:pt>
                <c:pt idx="221" formatCode="General">
                  <c:v>-1.51749E-3</c:v>
                </c:pt>
                <c:pt idx="222" formatCode="General">
                  <c:v>-1.52377E-3</c:v>
                </c:pt>
                <c:pt idx="223" formatCode="General">
                  <c:v>-1.53005E-3</c:v>
                </c:pt>
                <c:pt idx="224" formatCode="General">
                  <c:v>-1.5343900000000001E-3</c:v>
                </c:pt>
                <c:pt idx="225" formatCode="General">
                  <c:v>-1.5361999999999999E-3</c:v>
                </c:pt>
                <c:pt idx="226" formatCode="General">
                  <c:v>-1.53801E-3</c:v>
                </c:pt>
                <c:pt idx="227" formatCode="General">
                  <c:v>-1.5398199999999999E-3</c:v>
                </c:pt>
                <c:pt idx="228" formatCode="General">
                  <c:v>-1.54163E-3</c:v>
                </c:pt>
                <c:pt idx="229" formatCode="General">
                  <c:v>-1.5434400000000001E-3</c:v>
                </c:pt>
                <c:pt idx="230" formatCode="General">
                  <c:v>-1.54525E-3</c:v>
                </c:pt>
                <c:pt idx="231" formatCode="General">
                  <c:v>-1.54707E-3</c:v>
                </c:pt>
                <c:pt idx="232" formatCode="General">
                  <c:v>-1.5488800000000001E-3</c:v>
                </c:pt>
                <c:pt idx="233" formatCode="General">
                  <c:v>-1.55069E-3</c:v>
                </c:pt>
                <c:pt idx="234" formatCode="General">
                  <c:v>-1.5525000000000001E-3</c:v>
                </c:pt>
                <c:pt idx="235" formatCode="General">
                  <c:v>-1.5543099999999999E-3</c:v>
                </c:pt>
                <c:pt idx="236" formatCode="General">
                  <c:v>-1.55612E-3</c:v>
                </c:pt>
                <c:pt idx="237" formatCode="General">
                  <c:v>-1.5579299999999999E-3</c:v>
                </c:pt>
                <c:pt idx="238" formatCode="General">
                  <c:v>-1.55974E-3</c:v>
                </c:pt>
                <c:pt idx="239" formatCode="General">
                  <c:v>-1.5615500000000001E-3</c:v>
                </c:pt>
                <c:pt idx="240" formatCode="General">
                  <c:v>-1.56336E-3</c:v>
                </c:pt>
                <c:pt idx="241" formatCode="General">
                  <c:v>-1.5651700000000001E-3</c:v>
                </c:pt>
                <c:pt idx="242" formatCode="General">
                  <c:v>-1.5669799999999999E-3</c:v>
                </c:pt>
                <c:pt idx="243" formatCode="General">
                  <c:v>-1.56879E-3</c:v>
                </c:pt>
                <c:pt idx="244" formatCode="General">
                  <c:v>-1.5706100000000001E-3</c:v>
                </c:pt>
                <c:pt idx="245" formatCode="General">
                  <c:v>-1.5724199999999999E-3</c:v>
                </c:pt>
                <c:pt idx="246" formatCode="General">
                  <c:v>-1.57423E-3</c:v>
                </c:pt>
                <c:pt idx="247" formatCode="General">
                  <c:v>-1.5760399999999999E-3</c:v>
                </c:pt>
                <c:pt idx="248" formatCode="General">
                  <c:v>-1.57785E-3</c:v>
                </c:pt>
                <c:pt idx="249" formatCode="General">
                  <c:v>-1.5796600000000001E-3</c:v>
                </c:pt>
                <c:pt idx="250" formatCode="General">
                  <c:v>-1.58147E-3</c:v>
                </c:pt>
                <c:pt idx="251" formatCode="General">
                  <c:v>-1.5832800000000001E-3</c:v>
                </c:pt>
                <c:pt idx="252" formatCode="General">
                  <c:v>-1.5850899999999999E-3</c:v>
                </c:pt>
                <c:pt idx="253" formatCode="General">
                  <c:v>-1.5869E-3</c:v>
                </c:pt>
                <c:pt idx="254" formatCode="General">
                  <c:v>-1.5887099999999999E-3</c:v>
                </c:pt>
                <c:pt idx="255" formatCode="General">
                  <c:v>-1.59052E-3</c:v>
                </c:pt>
                <c:pt idx="256" formatCode="General">
                  <c:v>-1.59234E-3</c:v>
                </c:pt>
                <c:pt idx="257" formatCode="General">
                  <c:v>-1.5941499999999999E-3</c:v>
                </c:pt>
                <c:pt idx="258" formatCode="General">
                  <c:v>-1.59596E-3</c:v>
                </c:pt>
                <c:pt idx="259" formatCode="General">
                  <c:v>-1.5977700000000001E-3</c:v>
                </c:pt>
                <c:pt idx="260" formatCode="General">
                  <c:v>-1.59958E-3</c:v>
                </c:pt>
                <c:pt idx="261" formatCode="General">
                  <c:v>-1.6013900000000001E-3</c:v>
                </c:pt>
                <c:pt idx="262" formatCode="General">
                  <c:v>-1.6031999999999999E-3</c:v>
                </c:pt>
                <c:pt idx="263" formatCode="General">
                  <c:v>-1.60501E-3</c:v>
                </c:pt>
                <c:pt idx="264" formatCode="General">
                  <c:v>-1.6068199999999999E-3</c:v>
                </c:pt>
                <c:pt idx="265" formatCode="General">
                  <c:v>-1.60863E-3</c:v>
                </c:pt>
                <c:pt idx="266" formatCode="General">
                  <c:v>-1.6104400000000001E-3</c:v>
                </c:pt>
                <c:pt idx="267" formatCode="General">
                  <c:v>-1.61225E-3</c:v>
                </c:pt>
                <c:pt idx="268" formatCode="General">
                  <c:v>-1.6140600000000001E-3</c:v>
                </c:pt>
                <c:pt idx="269" formatCode="General">
                  <c:v>-1.6158800000000001E-3</c:v>
                </c:pt>
                <c:pt idx="270" formatCode="General">
                  <c:v>-1.61769E-3</c:v>
                </c:pt>
                <c:pt idx="271" formatCode="General">
                  <c:v>-1.61775E-3</c:v>
                </c:pt>
                <c:pt idx="272" formatCode="General">
                  <c:v>-1.61696E-3</c:v>
                </c:pt>
                <c:pt idx="273" formatCode="General">
                  <c:v>-1.61618E-3</c:v>
                </c:pt>
                <c:pt idx="274" formatCode="General">
                  <c:v>-1.61539E-3</c:v>
                </c:pt>
                <c:pt idx="275" formatCode="General">
                  <c:v>-1.6146000000000001E-3</c:v>
                </c:pt>
                <c:pt idx="276" formatCode="General">
                  <c:v>-1.61381E-3</c:v>
                </c:pt>
                <c:pt idx="277" formatCode="General">
                  <c:v>-1.6130199999999999E-3</c:v>
                </c:pt>
                <c:pt idx="278" formatCode="General">
                  <c:v>-1.6122300000000001E-3</c:v>
                </c:pt>
                <c:pt idx="279" formatCode="General">
                  <c:v>-1.61144E-3</c:v>
                </c:pt>
                <c:pt idx="280" formatCode="General">
                  <c:v>-1.6106499999999999E-3</c:v>
                </c:pt>
                <c:pt idx="281" formatCode="General">
                  <c:v>-1.6098600000000001E-3</c:v>
                </c:pt>
                <c:pt idx="282" formatCode="General">
                  <c:v>-1.60907E-3</c:v>
                </c:pt>
                <c:pt idx="283" formatCode="General">
                  <c:v>-1.6082900000000001E-3</c:v>
                </c:pt>
                <c:pt idx="284" formatCode="General">
                  <c:v>-1.6075E-3</c:v>
                </c:pt>
                <c:pt idx="285" formatCode="General">
                  <c:v>-1.6067099999999999E-3</c:v>
                </c:pt>
                <c:pt idx="286" formatCode="General">
                  <c:v>-1.60592E-3</c:v>
                </c:pt>
                <c:pt idx="287" formatCode="General">
                  <c:v>-1.60513E-3</c:v>
                </c:pt>
                <c:pt idx="288" formatCode="General">
                  <c:v>-1.6043400000000001E-3</c:v>
                </c:pt>
                <c:pt idx="289" formatCode="General">
                  <c:v>-1.60355E-3</c:v>
                </c:pt>
                <c:pt idx="290" formatCode="General">
                  <c:v>-1.6027599999999999E-3</c:v>
                </c:pt>
                <c:pt idx="291" formatCode="General">
                  <c:v>-1.6019700000000001E-3</c:v>
                </c:pt>
                <c:pt idx="292" formatCode="General">
                  <c:v>-1.6011899999999999E-3</c:v>
                </c:pt>
                <c:pt idx="293" formatCode="General">
                  <c:v>-1.6004000000000001E-3</c:v>
                </c:pt>
                <c:pt idx="294" formatCode="General">
                  <c:v>-1.59961E-3</c:v>
                </c:pt>
                <c:pt idx="295" formatCode="General">
                  <c:v>-1.5988199999999999E-3</c:v>
                </c:pt>
                <c:pt idx="296" formatCode="General">
                  <c:v>-1.5980300000000001E-3</c:v>
                </c:pt>
                <c:pt idx="297" formatCode="General">
                  <c:v>-1.59724E-3</c:v>
                </c:pt>
                <c:pt idx="298" formatCode="General">
                  <c:v>-1.5964499999999999E-3</c:v>
                </c:pt>
                <c:pt idx="299" formatCode="General">
                  <c:v>-1.59566E-3</c:v>
                </c:pt>
                <c:pt idx="300" formatCode="General">
                  <c:v>-1.59487E-3</c:v>
                </c:pt>
                <c:pt idx="301" formatCode="General">
                  <c:v>-1.59409E-3</c:v>
                </c:pt>
                <c:pt idx="302" formatCode="General">
                  <c:v>-1.5933E-3</c:v>
                </c:pt>
                <c:pt idx="303" formatCode="General">
                  <c:v>-1.5925100000000001E-3</c:v>
                </c:pt>
                <c:pt idx="304" formatCode="General">
                  <c:v>-1.59172E-3</c:v>
                </c:pt>
                <c:pt idx="305" formatCode="General">
                  <c:v>-1.5909299999999999E-3</c:v>
                </c:pt>
                <c:pt idx="306" formatCode="General">
                  <c:v>-1.5901400000000001E-3</c:v>
                </c:pt>
                <c:pt idx="307" formatCode="General">
                  <c:v>-1.58935E-3</c:v>
                </c:pt>
                <c:pt idx="308" formatCode="General">
                  <c:v>-1.5885599999999999E-3</c:v>
                </c:pt>
                <c:pt idx="309" formatCode="General">
                  <c:v>-1.5877700000000001E-3</c:v>
                </c:pt>
                <c:pt idx="310" formatCode="General">
                  <c:v>-1.58698E-3</c:v>
                </c:pt>
                <c:pt idx="311" formatCode="General">
                  <c:v>-1.5862000000000001E-3</c:v>
                </c:pt>
                <c:pt idx="312" formatCode="General">
                  <c:v>-1.58541E-3</c:v>
                </c:pt>
                <c:pt idx="313" formatCode="General">
                  <c:v>-1.5846199999999999E-3</c:v>
                </c:pt>
                <c:pt idx="314" formatCode="General">
                  <c:v>-1.58383E-3</c:v>
                </c:pt>
                <c:pt idx="315" formatCode="General">
                  <c:v>-1.58304E-3</c:v>
                </c:pt>
                <c:pt idx="316" formatCode="General">
                  <c:v>-1.5822500000000001E-3</c:v>
                </c:pt>
                <c:pt idx="317" formatCode="General">
                  <c:v>-1.58146E-3</c:v>
                </c:pt>
                <c:pt idx="318" formatCode="General">
                  <c:v>-1.5806699999999999E-3</c:v>
                </c:pt>
                <c:pt idx="319" formatCode="General">
                  <c:v>-1.5798800000000001E-3</c:v>
                </c:pt>
                <c:pt idx="320" formatCode="General">
                  <c:v>-1.5790999999999999E-3</c:v>
                </c:pt>
                <c:pt idx="321" formatCode="General">
                  <c:v>-1.5783100000000001E-3</c:v>
                </c:pt>
                <c:pt idx="322" formatCode="General">
                  <c:v>-1.57752E-3</c:v>
                </c:pt>
                <c:pt idx="323" formatCode="General">
                  <c:v>-1.5767299999999999E-3</c:v>
                </c:pt>
                <c:pt idx="324" formatCode="General">
                  <c:v>-1.5754600000000001E-3</c:v>
                </c:pt>
                <c:pt idx="325" formatCode="General">
                  <c:v>-1.57406E-3</c:v>
                </c:pt>
                <c:pt idx="326" formatCode="General">
                  <c:v>-1.57266E-3</c:v>
                </c:pt>
                <c:pt idx="327" formatCode="General">
                  <c:v>-1.5712499999999999E-3</c:v>
                </c:pt>
                <c:pt idx="328" formatCode="General">
                  <c:v>-1.56985E-3</c:v>
                </c:pt>
                <c:pt idx="329" formatCode="General">
                  <c:v>-1.5684399999999999E-3</c:v>
                </c:pt>
                <c:pt idx="330" formatCode="General">
                  <c:v>-1.56704E-3</c:v>
                </c:pt>
                <c:pt idx="331" formatCode="General">
                  <c:v>-1.5656400000000001E-3</c:v>
                </c:pt>
                <c:pt idx="332" formatCode="General">
                  <c:v>-1.56423E-3</c:v>
                </c:pt>
                <c:pt idx="333" formatCode="General">
                  <c:v>-1.5628300000000001E-3</c:v>
                </c:pt>
                <c:pt idx="334" formatCode="General">
                  <c:v>-1.5614299999999999E-3</c:v>
                </c:pt>
                <c:pt idx="335" formatCode="General">
                  <c:v>-1.5600200000000001E-3</c:v>
                </c:pt>
                <c:pt idx="336" formatCode="General">
                  <c:v>-1.5586199999999999E-3</c:v>
                </c:pt>
                <c:pt idx="337" formatCode="General">
                  <c:v>-1.55722E-3</c:v>
                </c:pt>
                <c:pt idx="338" formatCode="General">
                  <c:v>-1.5558099999999999E-3</c:v>
                </c:pt>
                <c:pt idx="339" formatCode="General">
                  <c:v>-1.55441E-3</c:v>
                </c:pt>
                <c:pt idx="340" formatCode="General">
                  <c:v>-1.5530100000000001E-3</c:v>
                </c:pt>
                <c:pt idx="341" formatCode="General">
                  <c:v>-1.5516E-3</c:v>
                </c:pt>
                <c:pt idx="342" formatCode="General">
                  <c:v>-1.5502000000000001E-3</c:v>
                </c:pt>
                <c:pt idx="343" formatCode="General">
                  <c:v>-1.5487999999999999E-3</c:v>
                </c:pt>
                <c:pt idx="344" formatCode="General">
                  <c:v>-1.5473900000000001E-3</c:v>
                </c:pt>
                <c:pt idx="345" formatCode="General">
                  <c:v>-1.5459899999999999E-3</c:v>
                </c:pt>
                <c:pt idx="346" formatCode="General">
                  <c:v>-1.54458E-3</c:v>
                </c:pt>
                <c:pt idx="347" formatCode="General">
                  <c:v>-1.5431799999999999E-3</c:v>
                </c:pt>
                <c:pt idx="348" formatCode="General">
                  <c:v>-1.54178E-3</c:v>
                </c:pt>
                <c:pt idx="349" formatCode="General">
                  <c:v>-1.5403700000000001E-3</c:v>
                </c:pt>
                <c:pt idx="350" formatCode="General">
                  <c:v>-1.53897E-3</c:v>
                </c:pt>
                <c:pt idx="351" formatCode="General">
                  <c:v>-1.53757E-3</c:v>
                </c:pt>
                <c:pt idx="352" formatCode="General">
                  <c:v>-1.53616E-3</c:v>
                </c:pt>
                <c:pt idx="353" formatCode="General">
                  <c:v>-1.53476E-3</c:v>
                </c:pt>
                <c:pt idx="354" formatCode="General">
                  <c:v>-1.5333600000000001E-3</c:v>
                </c:pt>
                <c:pt idx="355" formatCode="General">
                  <c:v>-1.53195E-3</c:v>
                </c:pt>
                <c:pt idx="356" formatCode="General">
                  <c:v>-1.5305500000000001E-3</c:v>
                </c:pt>
                <c:pt idx="357" formatCode="General">
                  <c:v>-1.52915E-3</c:v>
                </c:pt>
                <c:pt idx="358" formatCode="General">
                  <c:v>-1.5277400000000001E-3</c:v>
                </c:pt>
                <c:pt idx="359" formatCode="General">
                  <c:v>-1.5263399999999999E-3</c:v>
                </c:pt>
                <c:pt idx="360" formatCode="General">
                  <c:v>-1.52494E-3</c:v>
                </c:pt>
                <c:pt idx="361" formatCode="General">
                  <c:v>-1.5235299999999999E-3</c:v>
                </c:pt>
                <c:pt idx="362" formatCode="General">
                  <c:v>-1.52213E-3</c:v>
                </c:pt>
                <c:pt idx="363" formatCode="General">
                  <c:v>-1.52118E-3</c:v>
                </c:pt>
                <c:pt idx="364" formatCode="General">
                  <c:v>-1.5206900000000001E-3</c:v>
                </c:pt>
                <c:pt idx="365" formatCode="General">
                  <c:v>-1.5202E-3</c:v>
                </c:pt>
                <c:pt idx="366" formatCode="General">
                  <c:v>-1.5197100000000001E-3</c:v>
                </c:pt>
                <c:pt idx="367" formatCode="General">
                  <c:v>-1.5192199999999999E-3</c:v>
                </c:pt>
                <c:pt idx="368" formatCode="General">
                  <c:v>-1.51873E-3</c:v>
                </c:pt>
                <c:pt idx="369" formatCode="General">
                  <c:v>-1.5182399999999999E-3</c:v>
                </c:pt>
                <c:pt idx="370" formatCode="General">
                  <c:v>-1.51775E-3</c:v>
                </c:pt>
                <c:pt idx="371" formatCode="General">
                  <c:v>-1.5172600000000001E-3</c:v>
                </c:pt>
                <c:pt idx="372" formatCode="General">
                  <c:v>-1.51677E-3</c:v>
                </c:pt>
                <c:pt idx="373" formatCode="General">
                  <c:v>-1.51629E-3</c:v>
                </c:pt>
                <c:pt idx="374" formatCode="General">
                  <c:v>-1.5158000000000001E-3</c:v>
                </c:pt>
                <c:pt idx="375" formatCode="General">
                  <c:v>-1.51531E-3</c:v>
                </c:pt>
                <c:pt idx="376" formatCode="General">
                  <c:v>-1.5148200000000001E-3</c:v>
                </c:pt>
                <c:pt idx="377" formatCode="General">
                  <c:v>-1.5143299999999999E-3</c:v>
                </c:pt>
                <c:pt idx="378" formatCode="General">
                  <c:v>-1.51384E-3</c:v>
                </c:pt>
                <c:pt idx="379" formatCode="General">
                  <c:v>-1.5133499999999999E-3</c:v>
                </c:pt>
                <c:pt idx="380" formatCode="General">
                  <c:v>-1.51286E-3</c:v>
                </c:pt>
                <c:pt idx="381" formatCode="General">
                  <c:v>-1.5123700000000001E-3</c:v>
                </c:pt>
                <c:pt idx="382" formatCode="General">
                  <c:v>-1.51188E-3</c:v>
                </c:pt>
                <c:pt idx="383" formatCode="General">
                  <c:v>-1.51139E-3</c:v>
                </c:pt>
                <c:pt idx="384" formatCode="General">
                  <c:v>-1.5109100000000001E-3</c:v>
                </c:pt>
                <c:pt idx="385" formatCode="General">
                  <c:v>-1.5104199999999999E-3</c:v>
                </c:pt>
                <c:pt idx="386" formatCode="General">
                  <c:v>-1.50993E-3</c:v>
                </c:pt>
                <c:pt idx="387" formatCode="General">
                  <c:v>-1.5094399999999999E-3</c:v>
                </c:pt>
                <c:pt idx="388" formatCode="General">
                  <c:v>-1.50895E-3</c:v>
                </c:pt>
                <c:pt idx="389" formatCode="General">
                  <c:v>-1.5084600000000001E-3</c:v>
                </c:pt>
                <c:pt idx="390" formatCode="General">
                  <c:v>-1.50797E-3</c:v>
                </c:pt>
                <c:pt idx="391" formatCode="General">
                  <c:v>-1.5074800000000001E-3</c:v>
                </c:pt>
                <c:pt idx="392" formatCode="General">
                  <c:v>-1.5069899999999999E-3</c:v>
                </c:pt>
                <c:pt idx="393" formatCode="General">
                  <c:v>-1.5065E-3</c:v>
                </c:pt>
                <c:pt idx="394" formatCode="General">
                  <c:v>-1.5060200000000001E-3</c:v>
                </c:pt>
                <c:pt idx="395" formatCode="General">
                  <c:v>-1.5055299999999999E-3</c:v>
                </c:pt>
                <c:pt idx="396" formatCode="General">
                  <c:v>-1.50504E-3</c:v>
                </c:pt>
                <c:pt idx="397" formatCode="General">
                  <c:v>-1.5045499999999999E-3</c:v>
                </c:pt>
                <c:pt idx="398" formatCode="General">
                  <c:v>-1.50406E-3</c:v>
                </c:pt>
                <c:pt idx="399" formatCode="General">
                  <c:v>-1.5035700000000001E-3</c:v>
                </c:pt>
                <c:pt idx="400" formatCode="General">
                  <c:v>-1.50308E-3</c:v>
                </c:pt>
                <c:pt idx="401" formatCode="General">
                  <c:v>-1.50259E-3</c:v>
                </c:pt>
                <c:pt idx="402" formatCode="General">
                  <c:v>-1.5021100000000001E-3</c:v>
                </c:pt>
                <c:pt idx="403" formatCode="General">
                  <c:v>-1.5016599999999999E-3</c:v>
                </c:pt>
                <c:pt idx="404" formatCode="General">
                  <c:v>-1.50121E-3</c:v>
                </c:pt>
                <c:pt idx="405" formatCode="General">
                  <c:v>-1.5007600000000001E-3</c:v>
                </c:pt>
                <c:pt idx="406" formatCode="General">
                  <c:v>-1.5003099999999999E-3</c:v>
                </c:pt>
                <c:pt idx="407" formatCode="General">
                  <c:v>-1.49986E-3</c:v>
                </c:pt>
                <c:pt idx="408" formatCode="General">
                  <c:v>-1.4994100000000001E-3</c:v>
                </c:pt>
                <c:pt idx="409" formatCode="General">
                  <c:v>-1.4989599999999999E-3</c:v>
                </c:pt>
                <c:pt idx="410" formatCode="General">
                  <c:v>-1.49851E-3</c:v>
                </c:pt>
                <c:pt idx="411" formatCode="General">
                  <c:v>-1.4980600000000001E-3</c:v>
                </c:pt>
                <c:pt idx="412" formatCode="General">
                  <c:v>-1.4976099999999999E-3</c:v>
                </c:pt>
                <c:pt idx="413" formatCode="General">
                  <c:v>-1.49716E-3</c:v>
                </c:pt>
                <c:pt idx="414" formatCode="General">
                  <c:v>-1.4967100000000001E-3</c:v>
                </c:pt>
                <c:pt idx="415" formatCode="General">
                  <c:v>-1.4962599999999999E-3</c:v>
                </c:pt>
                <c:pt idx="416" formatCode="General">
                  <c:v>-1.49581E-3</c:v>
                </c:pt>
                <c:pt idx="417" formatCode="General">
                  <c:v>-1.49536E-3</c:v>
                </c:pt>
                <c:pt idx="418" formatCode="General">
                  <c:v>-1.4949099999999999E-3</c:v>
                </c:pt>
                <c:pt idx="419" formatCode="General">
                  <c:v>-1.49446E-3</c:v>
                </c:pt>
                <c:pt idx="420" formatCode="General">
                  <c:v>-1.49401E-3</c:v>
                </c:pt>
                <c:pt idx="421" formatCode="General">
                  <c:v>-1.4935599999999999E-3</c:v>
                </c:pt>
                <c:pt idx="422" formatCode="General">
                  <c:v>-1.49311E-3</c:v>
                </c:pt>
                <c:pt idx="423" formatCode="General">
                  <c:v>-1.49267E-3</c:v>
                </c:pt>
                <c:pt idx="424" formatCode="General">
                  <c:v>-1.49222E-3</c:v>
                </c:pt>
                <c:pt idx="425" formatCode="General">
                  <c:v>-1.4917699999999999E-3</c:v>
                </c:pt>
                <c:pt idx="426" formatCode="General">
                  <c:v>-1.49132E-3</c:v>
                </c:pt>
                <c:pt idx="427" formatCode="General">
                  <c:v>-1.49087E-3</c:v>
                </c:pt>
                <c:pt idx="428" formatCode="General">
                  <c:v>-1.4904199999999999E-3</c:v>
                </c:pt>
                <c:pt idx="429" formatCode="General">
                  <c:v>-1.48997E-3</c:v>
                </c:pt>
                <c:pt idx="430" formatCode="General">
                  <c:v>-1.48952E-3</c:v>
                </c:pt>
                <c:pt idx="431" formatCode="General">
                  <c:v>-1.4890700000000001E-3</c:v>
                </c:pt>
                <c:pt idx="432" formatCode="General">
                  <c:v>-1.48862E-3</c:v>
                </c:pt>
                <c:pt idx="433" formatCode="General">
                  <c:v>-1.48817E-3</c:v>
                </c:pt>
                <c:pt idx="434" formatCode="General">
                  <c:v>-1.4877200000000001E-3</c:v>
                </c:pt>
                <c:pt idx="435" formatCode="General">
                  <c:v>-1.48727E-3</c:v>
                </c:pt>
                <c:pt idx="436" formatCode="General">
                  <c:v>-1.48682E-3</c:v>
                </c:pt>
                <c:pt idx="437" formatCode="General">
                  <c:v>-1.4863700000000001E-3</c:v>
                </c:pt>
                <c:pt idx="438" formatCode="General">
                  <c:v>-1.4859199999999999E-3</c:v>
                </c:pt>
                <c:pt idx="439" formatCode="General">
                  <c:v>-1.48547E-3</c:v>
                </c:pt>
                <c:pt idx="440" formatCode="General">
                  <c:v>-1.4850200000000001E-3</c:v>
                </c:pt>
                <c:pt idx="441" formatCode="General">
                  <c:v>-1.4845699999999999E-3</c:v>
                </c:pt>
                <c:pt idx="442" formatCode="General">
                  <c:v>-1.48222E-3</c:v>
                </c:pt>
                <c:pt idx="443" formatCode="General">
                  <c:v>-1.4797300000000001E-3</c:v>
                </c:pt>
                <c:pt idx="444" formatCode="General">
                  <c:v>-1.4772299999999999E-3</c:v>
                </c:pt>
                <c:pt idx="445" formatCode="General">
                  <c:v>-1.47474E-3</c:v>
                </c:pt>
                <c:pt idx="446" formatCode="General">
                  <c:v>-1.4722400000000001E-3</c:v>
                </c:pt>
                <c:pt idx="447" formatCode="General">
                  <c:v>-1.46974E-3</c:v>
                </c:pt>
                <c:pt idx="448" formatCode="General">
                  <c:v>-1.46725E-3</c:v>
                </c:pt>
                <c:pt idx="449" formatCode="General">
                  <c:v>-1.4647499999999999E-3</c:v>
                </c:pt>
                <c:pt idx="450" formatCode="General">
                  <c:v>-1.4622599999999999E-3</c:v>
                </c:pt>
                <c:pt idx="451" formatCode="General">
                  <c:v>-1.4597600000000001E-3</c:v>
                </c:pt>
                <c:pt idx="452" formatCode="General">
                  <c:v>-1.4572599999999999E-3</c:v>
                </c:pt>
                <c:pt idx="453" formatCode="General">
                  <c:v>-1.45477E-3</c:v>
                </c:pt>
                <c:pt idx="454" formatCode="General">
                  <c:v>-1.4522700000000001E-3</c:v>
                </c:pt>
                <c:pt idx="455" formatCode="General">
                  <c:v>-1.44977E-3</c:v>
                </c:pt>
                <c:pt idx="456" formatCode="General">
                  <c:v>-1.44728E-3</c:v>
                </c:pt>
                <c:pt idx="457" formatCode="General">
                  <c:v>-1.4447799999999999E-3</c:v>
                </c:pt>
                <c:pt idx="458" formatCode="General">
                  <c:v>-1.4422899999999999E-3</c:v>
                </c:pt>
                <c:pt idx="459" formatCode="General">
                  <c:v>-1.43979E-3</c:v>
                </c:pt>
                <c:pt idx="460" formatCode="General">
                  <c:v>-1.4372899999999999E-3</c:v>
                </c:pt>
                <c:pt idx="461" formatCode="General">
                  <c:v>-1.4348E-3</c:v>
                </c:pt>
                <c:pt idx="462" formatCode="General">
                  <c:v>-1.4323000000000001E-3</c:v>
                </c:pt>
                <c:pt idx="463" formatCode="General">
                  <c:v>-1.4298099999999999E-3</c:v>
                </c:pt>
                <c:pt idx="464" formatCode="General">
                  <c:v>-1.42731E-3</c:v>
                </c:pt>
                <c:pt idx="465" formatCode="General">
                  <c:v>-1.4248100000000001E-3</c:v>
                </c:pt>
                <c:pt idx="466" formatCode="General">
                  <c:v>-1.4223199999999999E-3</c:v>
                </c:pt>
                <c:pt idx="467" formatCode="General">
                  <c:v>-1.41982E-3</c:v>
                </c:pt>
                <c:pt idx="468" formatCode="General">
                  <c:v>-1.4173300000000001E-3</c:v>
                </c:pt>
                <c:pt idx="469" formatCode="General">
                  <c:v>-1.41483E-3</c:v>
                </c:pt>
                <c:pt idx="470" formatCode="General">
                  <c:v>-1.4123300000000001E-3</c:v>
                </c:pt>
                <c:pt idx="471" formatCode="General">
                  <c:v>-1.4098400000000001E-3</c:v>
                </c:pt>
                <c:pt idx="472" formatCode="General">
                  <c:v>-1.40734E-3</c:v>
                </c:pt>
                <c:pt idx="473" formatCode="General">
                  <c:v>-1.4048400000000001E-3</c:v>
                </c:pt>
                <c:pt idx="474" formatCode="General">
                  <c:v>-1.4023499999999999E-3</c:v>
                </c:pt>
                <c:pt idx="475" formatCode="General">
                  <c:v>-1.39985E-3</c:v>
                </c:pt>
                <c:pt idx="476" formatCode="General">
                  <c:v>-1.3973600000000001E-3</c:v>
                </c:pt>
                <c:pt idx="477" formatCode="General">
                  <c:v>-1.3948599999999999E-3</c:v>
                </c:pt>
                <c:pt idx="478" formatCode="General">
                  <c:v>-1.39236E-3</c:v>
                </c:pt>
                <c:pt idx="479" formatCode="General">
                  <c:v>-1.3898700000000001E-3</c:v>
                </c:pt>
                <c:pt idx="480" formatCode="General">
                  <c:v>-1.38737E-3</c:v>
                </c:pt>
                <c:pt idx="481" formatCode="General">
                  <c:v>-1.38324E-3</c:v>
                </c:pt>
                <c:pt idx="482" formatCode="General">
                  <c:v>-1.3781900000000001E-3</c:v>
                </c:pt>
                <c:pt idx="483" formatCode="General">
                  <c:v>-1.3731399999999999E-3</c:v>
                </c:pt>
                <c:pt idx="484" formatCode="General">
                  <c:v>-1.36809E-3</c:v>
                </c:pt>
                <c:pt idx="485" formatCode="General">
                  <c:v>-1.36304E-3</c:v>
                </c:pt>
                <c:pt idx="486" formatCode="General">
                  <c:v>-1.3579899999999999E-3</c:v>
                </c:pt>
                <c:pt idx="487" formatCode="General">
                  <c:v>-1.35294E-3</c:v>
                </c:pt>
                <c:pt idx="488" formatCode="General">
                  <c:v>-1.3479E-3</c:v>
                </c:pt>
                <c:pt idx="489" formatCode="General">
                  <c:v>-1.34285E-3</c:v>
                </c:pt>
                <c:pt idx="490" formatCode="General">
                  <c:v>-1.3378000000000001E-3</c:v>
                </c:pt>
                <c:pt idx="491" formatCode="General">
                  <c:v>-1.33275E-3</c:v>
                </c:pt>
                <c:pt idx="492" formatCode="General">
                  <c:v>-1.3277E-3</c:v>
                </c:pt>
                <c:pt idx="493" formatCode="General">
                  <c:v>-1.3226500000000001E-3</c:v>
                </c:pt>
                <c:pt idx="494" formatCode="General">
                  <c:v>-1.3175999999999999E-3</c:v>
                </c:pt>
                <c:pt idx="495" formatCode="General">
                  <c:v>-1.31255E-3</c:v>
                </c:pt>
                <c:pt idx="496" formatCode="General">
                  <c:v>-1.30751E-3</c:v>
                </c:pt>
                <c:pt idx="497" formatCode="General">
                  <c:v>-1.3024600000000001E-3</c:v>
                </c:pt>
                <c:pt idx="498" formatCode="General">
                  <c:v>-1.2974099999999999E-3</c:v>
                </c:pt>
                <c:pt idx="499" formatCode="General">
                  <c:v>-1.29236E-3</c:v>
                </c:pt>
                <c:pt idx="500" formatCode="General">
                  <c:v>-1.2873100000000001E-3</c:v>
                </c:pt>
                <c:pt idx="501" formatCode="General">
                  <c:v>-1.2822599999999999E-3</c:v>
                </c:pt>
                <c:pt idx="502" formatCode="General">
                  <c:v>-1.27721E-3</c:v>
                </c:pt>
                <c:pt idx="503" formatCode="General">
                  <c:v>-1.27216E-3</c:v>
                </c:pt>
                <c:pt idx="504" formatCode="General">
                  <c:v>-1.2671200000000001E-3</c:v>
                </c:pt>
                <c:pt idx="505" formatCode="General">
                  <c:v>-1.2620699999999999E-3</c:v>
                </c:pt>
                <c:pt idx="506" formatCode="General">
                  <c:v>-1.25702E-3</c:v>
                </c:pt>
                <c:pt idx="507" formatCode="General">
                  <c:v>-1.25197E-3</c:v>
                </c:pt>
                <c:pt idx="508" formatCode="General">
                  <c:v>-1.2469200000000001E-3</c:v>
                </c:pt>
                <c:pt idx="509" formatCode="General">
                  <c:v>-1.24187E-3</c:v>
                </c:pt>
                <c:pt idx="510" formatCode="General">
                  <c:v>-1.23682E-3</c:v>
                </c:pt>
                <c:pt idx="511" formatCode="General">
                  <c:v>-1.2317700000000001E-3</c:v>
                </c:pt>
                <c:pt idx="512" formatCode="General">
                  <c:v>-1.2267300000000001E-3</c:v>
                </c:pt>
                <c:pt idx="513" formatCode="General">
                  <c:v>-1.2216799999999999E-3</c:v>
                </c:pt>
                <c:pt idx="514" formatCode="General">
                  <c:v>-1.21663E-3</c:v>
                </c:pt>
                <c:pt idx="515" formatCode="General">
                  <c:v>-1.2115800000000001E-3</c:v>
                </c:pt>
                <c:pt idx="516" formatCode="General">
                  <c:v>-1.2065299999999999E-3</c:v>
                </c:pt>
                <c:pt idx="517" formatCode="General">
                  <c:v>-1.20148E-3</c:v>
                </c:pt>
                <c:pt idx="518" formatCode="General">
                  <c:v>-1.1964300000000001E-3</c:v>
                </c:pt>
                <c:pt idx="519" formatCode="General">
                  <c:v>-1.1913799999999999E-3</c:v>
                </c:pt>
                <c:pt idx="520" formatCode="General">
                  <c:v>-1.1856499999999999E-3</c:v>
                </c:pt>
                <c:pt idx="521" formatCode="General">
                  <c:v>-1.1786800000000001E-3</c:v>
                </c:pt>
                <c:pt idx="522" formatCode="General">
                  <c:v>-1.1717100000000001E-3</c:v>
                </c:pt>
                <c:pt idx="523" formatCode="General">
                  <c:v>-1.16474E-3</c:v>
                </c:pt>
                <c:pt idx="524" formatCode="General">
                  <c:v>-1.15778E-3</c:v>
                </c:pt>
                <c:pt idx="525" formatCode="General">
                  <c:v>-1.1508099999999999E-3</c:v>
                </c:pt>
                <c:pt idx="526" formatCode="General">
                  <c:v>-1.1438399999999999E-3</c:v>
                </c:pt>
                <c:pt idx="527" formatCode="General">
                  <c:v>-1.1368699999999999E-3</c:v>
                </c:pt>
                <c:pt idx="528" formatCode="General">
                  <c:v>-1.12991E-3</c:v>
                </c:pt>
                <c:pt idx="529" formatCode="General">
                  <c:v>-1.12294E-3</c:v>
                </c:pt>
                <c:pt idx="530" formatCode="General">
                  <c:v>-1.11597E-3</c:v>
                </c:pt>
                <c:pt idx="531" formatCode="General">
                  <c:v>-1.109E-3</c:v>
                </c:pt>
                <c:pt idx="532" formatCode="General">
                  <c:v>-1.1020299999999999E-3</c:v>
                </c:pt>
                <c:pt idx="533" formatCode="General">
                  <c:v>-1.0950700000000001E-3</c:v>
                </c:pt>
                <c:pt idx="534" formatCode="General">
                  <c:v>-1.0881E-3</c:v>
                </c:pt>
                <c:pt idx="535" formatCode="General">
                  <c:v>-1.08113E-3</c:v>
                </c:pt>
                <c:pt idx="536" formatCode="General">
                  <c:v>-1.07416E-3</c:v>
                </c:pt>
                <c:pt idx="537" formatCode="General">
                  <c:v>-1.0671999999999999E-3</c:v>
                </c:pt>
                <c:pt idx="538" formatCode="General">
                  <c:v>-1.0602299999999999E-3</c:v>
                </c:pt>
                <c:pt idx="539" formatCode="General">
                  <c:v>-1.0532600000000001E-3</c:v>
                </c:pt>
                <c:pt idx="540" formatCode="General">
                  <c:v>-1.0462900000000001E-3</c:v>
                </c:pt>
                <c:pt idx="541" formatCode="General">
                  <c:v>-1.03932E-3</c:v>
                </c:pt>
                <c:pt idx="542" formatCode="General">
                  <c:v>-1.03236E-3</c:v>
                </c:pt>
                <c:pt idx="543" formatCode="General">
                  <c:v>-1.0253899999999999E-3</c:v>
                </c:pt>
                <c:pt idx="544" formatCode="General">
                  <c:v>-1.0184199999999999E-3</c:v>
                </c:pt>
                <c:pt idx="545" formatCode="General">
                  <c:v>-1.0114499999999999E-3</c:v>
                </c:pt>
                <c:pt idx="546" formatCode="General">
                  <c:v>-1.00449E-3</c:v>
                </c:pt>
                <c:pt idx="547" formatCode="General">
                  <c:v>-9.9751799999999997E-4</c:v>
                </c:pt>
                <c:pt idx="548" formatCode="General">
                  <c:v>-9.9054999999999998E-4</c:v>
                </c:pt>
                <c:pt idx="549" formatCode="General">
                  <c:v>-9.8358199999999999E-4</c:v>
                </c:pt>
                <c:pt idx="550" formatCode="General">
                  <c:v>-9.76614E-4</c:v>
                </c:pt>
                <c:pt idx="551" formatCode="General">
                  <c:v>-9.6964700000000002E-4</c:v>
                </c:pt>
                <c:pt idx="552" formatCode="General">
                  <c:v>-9.6267900000000003E-4</c:v>
                </c:pt>
                <c:pt idx="553" formatCode="General">
                  <c:v>-9.5571100000000004E-4</c:v>
                </c:pt>
                <c:pt idx="554" formatCode="General">
                  <c:v>-9.4874300000000005E-4</c:v>
                </c:pt>
                <c:pt idx="555" formatCode="General">
                  <c:v>-9.4177499999999995E-4</c:v>
                </c:pt>
                <c:pt idx="556" formatCode="General">
                  <c:v>-9.3480799999999997E-4</c:v>
                </c:pt>
                <c:pt idx="557" formatCode="General">
                  <c:v>-9.2783999999999998E-4</c:v>
                </c:pt>
                <c:pt idx="558" formatCode="General">
                  <c:v>-9.2087199999999999E-4</c:v>
                </c:pt>
                <c:pt idx="559" formatCode="General">
                  <c:v>-9.1384500000000004E-4</c:v>
                </c:pt>
                <c:pt idx="560" formatCode="General">
                  <c:v>-9.0608699999999997E-4</c:v>
                </c:pt>
                <c:pt idx="561" formatCode="General">
                  <c:v>-8.9832900000000001E-4</c:v>
                </c:pt>
                <c:pt idx="562" formatCode="General">
                  <c:v>-8.9057100000000005E-4</c:v>
                </c:pt>
                <c:pt idx="563" formatCode="General">
                  <c:v>-8.8281199999999996E-4</c:v>
                </c:pt>
                <c:pt idx="564" formatCode="General">
                  <c:v>-8.75054E-4</c:v>
                </c:pt>
                <c:pt idx="565" formatCode="General">
                  <c:v>-8.6729600000000004E-4</c:v>
                </c:pt>
                <c:pt idx="566" formatCode="General">
                  <c:v>-8.5953699999999995E-4</c:v>
                </c:pt>
                <c:pt idx="567" formatCode="General">
                  <c:v>-8.5177899999999999E-4</c:v>
                </c:pt>
                <c:pt idx="568" formatCode="General">
                  <c:v>-8.4402100000000003E-4</c:v>
                </c:pt>
                <c:pt idx="569" formatCode="General">
                  <c:v>-8.3626200000000005E-4</c:v>
                </c:pt>
                <c:pt idx="570" formatCode="General">
                  <c:v>-8.2850399999999998E-4</c:v>
                </c:pt>
                <c:pt idx="571" formatCode="General">
                  <c:v>-8.2074600000000002E-4</c:v>
                </c:pt>
                <c:pt idx="572" formatCode="General">
                  <c:v>-8.1298700000000004E-4</c:v>
                </c:pt>
                <c:pt idx="573" formatCode="General">
                  <c:v>-8.0522899999999997E-4</c:v>
                </c:pt>
                <c:pt idx="574" formatCode="General">
                  <c:v>-7.9747100000000001E-4</c:v>
                </c:pt>
                <c:pt idx="575" formatCode="General">
                  <c:v>-7.8971200000000003E-4</c:v>
                </c:pt>
                <c:pt idx="576" formatCode="General">
                  <c:v>-7.8195399999999996E-4</c:v>
                </c:pt>
                <c:pt idx="577" formatCode="General">
                  <c:v>-7.74196E-4</c:v>
                </c:pt>
                <c:pt idx="578" formatCode="General">
                  <c:v>-7.6643800000000004E-4</c:v>
                </c:pt>
                <c:pt idx="579" formatCode="General">
                  <c:v>-7.5867899999999995E-4</c:v>
                </c:pt>
                <c:pt idx="580" formatCode="General">
                  <c:v>-7.5092099999999999E-4</c:v>
                </c:pt>
                <c:pt idx="581" formatCode="General">
                  <c:v>-7.4316300000000003E-4</c:v>
                </c:pt>
                <c:pt idx="582" formatCode="General">
                  <c:v>-7.3540400000000005E-4</c:v>
                </c:pt>
                <c:pt idx="583" formatCode="General">
                  <c:v>-7.2764599999999998E-4</c:v>
                </c:pt>
                <c:pt idx="584" formatCode="General">
                  <c:v>-7.1988800000000002E-4</c:v>
                </c:pt>
                <c:pt idx="585" formatCode="General">
                  <c:v>-7.1212900000000004E-4</c:v>
                </c:pt>
                <c:pt idx="586" formatCode="General">
                  <c:v>-7.0437099999999997E-4</c:v>
                </c:pt>
                <c:pt idx="587" formatCode="General">
                  <c:v>-6.9661300000000001E-4</c:v>
                </c:pt>
                <c:pt idx="588" formatCode="General">
                  <c:v>-6.8885400000000003E-4</c:v>
                </c:pt>
                <c:pt idx="589" formatCode="General">
                  <c:v>-6.8109599999999996E-4</c:v>
                </c:pt>
                <c:pt idx="590" formatCode="General">
                  <c:v>-6.73338E-4</c:v>
                </c:pt>
                <c:pt idx="591" formatCode="General">
                  <c:v>-6.6557900000000002E-4</c:v>
                </c:pt>
                <c:pt idx="592" formatCode="General">
                  <c:v>-6.5782099999999995E-4</c:v>
                </c:pt>
                <c:pt idx="593" formatCode="General">
                  <c:v>-6.5006299999999999E-4</c:v>
                </c:pt>
                <c:pt idx="594" formatCode="General">
                  <c:v>-6.4230500000000002E-4</c:v>
                </c:pt>
                <c:pt idx="595" formatCode="General">
                  <c:v>-6.3454600000000005E-4</c:v>
                </c:pt>
                <c:pt idx="596" formatCode="General">
                  <c:v>-6.2678799999999998E-4</c:v>
                </c:pt>
                <c:pt idx="597" formatCode="General">
                  <c:v>-6.1903000000000001E-4</c:v>
                </c:pt>
                <c:pt idx="598" formatCode="General">
                  <c:v>-6.1127100000000004E-4</c:v>
                </c:pt>
                <c:pt idx="599" formatCode="General">
                  <c:v>-6.0419399999999996E-4</c:v>
                </c:pt>
                <c:pt idx="600" formatCode="General">
                  <c:v>-5.97297E-4</c:v>
                </c:pt>
                <c:pt idx="601" formatCode="General">
                  <c:v>-5.9040099999999995E-4</c:v>
                </c:pt>
                <c:pt idx="602" formatCode="General">
                  <c:v>-5.8350399999999999E-4</c:v>
                </c:pt>
                <c:pt idx="603" formatCode="General">
                  <c:v>-5.7660700000000003E-4</c:v>
                </c:pt>
                <c:pt idx="604" formatCode="General">
                  <c:v>-5.6970999999999996E-4</c:v>
                </c:pt>
                <c:pt idx="605" formatCode="General">
                  <c:v>-5.6281300000000001E-4</c:v>
                </c:pt>
                <c:pt idx="606" formatCode="General">
                  <c:v>-5.5591699999999996E-4</c:v>
                </c:pt>
                <c:pt idx="607" formatCode="General">
                  <c:v>-5.4902E-4</c:v>
                </c:pt>
                <c:pt idx="608" formatCode="General">
                  <c:v>-5.4212300000000004E-4</c:v>
                </c:pt>
                <c:pt idx="609" formatCode="General">
                  <c:v>-5.3522599999999997E-4</c:v>
                </c:pt>
                <c:pt idx="610" formatCode="General">
                  <c:v>-5.2832900000000002E-4</c:v>
                </c:pt>
                <c:pt idx="611" formatCode="General">
                  <c:v>-5.2143299999999997E-4</c:v>
                </c:pt>
                <c:pt idx="612" formatCode="General">
                  <c:v>-5.1453600000000001E-4</c:v>
                </c:pt>
                <c:pt idx="613" formatCode="General">
                  <c:v>-5.0763900000000005E-4</c:v>
                </c:pt>
                <c:pt idx="614" formatCode="General">
                  <c:v>-5.0074199999999998E-4</c:v>
                </c:pt>
                <c:pt idx="615" formatCode="General">
                  <c:v>-4.9384500000000003E-4</c:v>
                </c:pt>
                <c:pt idx="616" formatCode="General">
                  <c:v>-4.8694800000000001E-4</c:v>
                </c:pt>
                <c:pt idx="617" formatCode="General">
                  <c:v>-4.8005200000000002E-4</c:v>
                </c:pt>
                <c:pt idx="618" formatCode="General">
                  <c:v>-4.7315500000000001E-4</c:v>
                </c:pt>
                <c:pt idx="619" formatCode="General">
                  <c:v>-4.6625799999999999E-4</c:v>
                </c:pt>
                <c:pt idx="620" formatCode="General">
                  <c:v>-4.5936099999999998E-4</c:v>
                </c:pt>
                <c:pt idx="621" formatCode="General">
                  <c:v>-4.5246400000000002E-4</c:v>
                </c:pt>
                <c:pt idx="622" formatCode="General">
                  <c:v>-4.4556799999999997E-4</c:v>
                </c:pt>
                <c:pt idx="623" formatCode="General">
                  <c:v>-4.3867100000000002E-4</c:v>
                </c:pt>
                <c:pt idx="624" formatCode="General">
                  <c:v>-4.31774E-4</c:v>
                </c:pt>
                <c:pt idx="625" formatCode="General">
                  <c:v>-4.2487699999999999E-4</c:v>
                </c:pt>
                <c:pt idx="626" formatCode="General">
                  <c:v>-4.1797999999999998E-4</c:v>
                </c:pt>
                <c:pt idx="627" formatCode="General">
                  <c:v>-4.1108399999999998E-4</c:v>
                </c:pt>
                <c:pt idx="628" formatCode="General">
                  <c:v>-4.0418700000000002E-4</c:v>
                </c:pt>
                <c:pt idx="629" formatCode="General">
                  <c:v>-3.9729000000000001E-4</c:v>
                </c:pt>
                <c:pt idx="630" formatCode="General">
                  <c:v>-3.90393E-4</c:v>
                </c:pt>
                <c:pt idx="631" formatCode="General">
                  <c:v>-3.8349599999999999E-4</c:v>
                </c:pt>
                <c:pt idx="632" formatCode="General">
                  <c:v>-3.7659999999999999E-4</c:v>
                </c:pt>
                <c:pt idx="633" formatCode="General">
                  <c:v>-3.6970299999999998E-4</c:v>
                </c:pt>
                <c:pt idx="634" formatCode="General">
                  <c:v>-3.6280600000000002E-4</c:v>
                </c:pt>
                <c:pt idx="635" formatCode="General">
                  <c:v>-3.5590900000000001E-4</c:v>
                </c:pt>
                <c:pt idx="636" formatCode="General">
                  <c:v>-3.49012E-4</c:v>
                </c:pt>
                <c:pt idx="637" formatCode="General">
                  <c:v>-3.42116E-4</c:v>
                </c:pt>
                <c:pt idx="638" formatCode="General">
                  <c:v>-3.36786E-4</c:v>
                </c:pt>
                <c:pt idx="639" formatCode="General">
                  <c:v>-3.3297900000000001E-4</c:v>
                </c:pt>
                <c:pt idx="640" formatCode="General">
                  <c:v>-3.2917299999999999E-4</c:v>
                </c:pt>
                <c:pt idx="641" formatCode="General">
                  <c:v>-3.25366E-4</c:v>
                </c:pt>
                <c:pt idx="642" formatCode="General">
                  <c:v>-3.2155999999999998E-4</c:v>
                </c:pt>
                <c:pt idx="643" formatCode="General">
                  <c:v>-3.1775299999999999E-4</c:v>
                </c:pt>
                <c:pt idx="644" formatCode="General">
                  <c:v>-3.1394700000000002E-4</c:v>
                </c:pt>
                <c:pt idx="645" formatCode="General">
                  <c:v>-3.1013999999999998E-4</c:v>
                </c:pt>
                <c:pt idx="646" formatCode="General">
                  <c:v>-3.0633400000000001E-4</c:v>
                </c:pt>
                <c:pt idx="647" formatCode="General">
                  <c:v>-3.0252700000000003E-4</c:v>
                </c:pt>
                <c:pt idx="648" formatCode="General">
                  <c:v>-2.98721E-4</c:v>
                </c:pt>
                <c:pt idx="649" formatCode="General">
                  <c:v>-2.9491400000000002E-4</c:v>
                </c:pt>
                <c:pt idx="650" formatCode="General">
                  <c:v>-2.9110799999999999E-4</c:v>
                </c:pt>
                <c:pt idx="651" formatCode="General">
                  <c:v>-2.8730100000000001E-4</c:v>
                </c:pt>
                <c:pt idx="652" formatCode="General">
                  <c:v>-2.8349499999999998E-4</c:v>
                </c:pt>
                <c:pt idx="653" formatCode="General">
                  <c:v>-2.79688E-4</c:v>
                </c:pt>
                <c:pt idx="654" formatCode="General">
                  <c:v>-2.7588200000000003E-4</c:v>
                </c:pt>
                <c:pt idx="655" formatCode="General">
                  <c:v>-2.7207499999999999E-4</c:v>
                </c:pt>
                <c:pt idx="656" formatCode="General">
                  <c:v>-2.6826900000000002E-4</c:v>
                </c:pt>
                <c:pt idx="657" formatCode="General">
                  <c:v>-2.6446199999999998E-4</c:v>
                </c:pt>
                <c:pt idx="658" formatCode="General">
                  <c:v>-2.6065600000000001E-4</c:v>
                </c:pt>
                <c:pt idx="659" formatCode="General">
                  <c:v>-2.5684900000000002E-4</c:v>
                </c:pt>
                <c:pt idx="660" formatCode="General">
                  <c:v>-2.53043E-4</c:v>
                </c:pt>
                <c:pt idx="661" formatCode="General">
                  <c:v>-2.4923600000000001E-4</c:v>
                </c:pt>
                <c:pt idx="662" formatCode="General">
                  <c:v>-2.4542999999999999E-4</c:v>
                </c:pt>
                <c:pt idx="663" formatCode="General">
                  <c:v>-2.41623E-4</c:v>
                </c:pt>
                <c:pt idx="664" formatCode="General">
                  <c:v>-2.37817E-4</c:v>
                </c:pt>
                <c:pt idx="665" formatCode="General">
                  <c:v>-2.3400999999999999E-4</c:v>
                </c:pt>
                <c:pt idx="666" formatCode="General">
                  <c:v>-2.3020399999999999E-4</c:v>
                </c:pt>
                <c:pt idx="667" formatCode="General">
                  <c:v>-2.2639700000000001E-4</c:v>
                </c:pt>
                <c:pt idx="668" formatCode="General">
                  <c:v>-2.2259100000000001E-4</c:v>
                </c:pt>
                <c:pt idx="669" formatCode="General">
                  <c:v>-2.18784E-4</c:v>
                </c:pt>
                <c:pt idx="670" formatCode="General">
                  <c:v>-2.14978E-4</c:v>
                </c:pt>
                <c:pt idx="671" formatCode="General">
                  <c:v>-2.1117099999999999E-4</c:v>
                </c:pt>
                <c:pt idx="672" formatCode="General">
                  <c:v>-2.0736499999999999E-4</c:v>
                </c:pt>
                <c:pt idx="673" formatCode="General">
                  <c:v>-2.03558E-4</c:v>
                </c:pt>
                <c:pt idx="674" formatCode="General">
                  <c:v>-1.9975200000000001E-4</c:v>
                </c:pt>
                <c:pt idx="675" formatCode="General">
                  <c:v>-1.95945E-4</c:v>
                </c:pt>
                <c:pt idx="676" formatCode="General">
                  <c:v>-1.92139E-4</c:v>
                </c:pt>
                <c:pt idx="677" formatCode="General">
                  <c:v>-1.8944400000000001E-4</c:v>
                </c:pt>
                <c:pt idx="678" formatCode="General">
                  <c:v>-1.9061499999999999E-4</c:v>
                </c:pt>
                <c:pt idx="679" formatCode="General">
                  <c:v>-1.9178700000000001E-4</c:v>
                </c:pt>
                <c:pt idx="680" formatCode="General">
                  <c:v>-1.9295799999999999E-4</c:v>
                </c:pt>
                <c:pt idx="681" formatCode="General">
                  <c:v>-1.9413000000000001E-4</c:v>
                </c:pt>
                <c:pt idx="682" formatCode="General">
                  <c:v>-1.9530099999999999E-4</c:v>
                </c:pt>
                <c:pt idx="683" formatCode="General">
                  <c:v>-1.9647299999999999E-4</c:v>
                </c:pt>
                <c:pt idx="684" formatCode="General">
                  <c:v>-1.9764399999999999E-4</c:v>
                </c:pt>
                <c:pt idx="685" formatCode="General">
                  <c:v>-1.9881599999999999E-4</c:v>
                </c:pt>
                <c:pt idx="686" formatCode="General">
                  <c:v>-1.9998800000000001E-4</c:v>
                </c:pt>
                <c:pt idx="687" formatCode="General">
                  <c:v>-2.0115899999999999E-4</c:v>
                </c:pt>
                <c:pt idx="688" formatCode="General">
                  <c:v>-2.0233100000000001E-4</c:v>
                </c:pt>
                <c:pt idx="689" formatCode="General">
                  <c:v>-2.0350199999999999E-4</c:v>
                </c:pt>
                <c:pt idx="690" formatCode="General">
                  <c:v>-2.0467400000000001E-4</c:v>
                </c:pt>
                <c:pt idx="691" formatCode="General">
                  <c:v>-2.0584499999999999E-4</c:v>
                </c:pt>
                <c:pt idx="692" formatCode="General">
                  <c:v>-2.0701699999999999E-4</c:v>
                </c:pt>
                <c:pt idx="693" formatCode="General">
                  <c:v>-2.0818799999999999E-4</c:v>
                </c:pt>
                <c:pt idx="694" formatCode="General">
                  <c:v>-2.0935999999999999E-4</c:v>
                </c:pt>
                <c:pt idx="695" formatCode="General">
                  <c:v>-2.1053099999999999E-4</c:v>
                </c:pt>
                <c:pt idx="696" formatCode="General">
                  <c:v>-2.1170299999999999E-4</c:v>
                </c:pt>
                <c:pt idx="697" formatCode="General">
                  <c:v>-2.12874E-4</c:v>
                </c:pt>
                <c:pt idx="698" formatCode="General">
                  <c:v>-2.1404599999999999E-4</c:v>
                </c:pt>
                <c:pt idx="699" formatCode="General">
                  <c:v>-2.15217E-4</c:v>
                </c:pt>
                <c:pt idx="700" formatCode="General">
                  <c:v>-2.1638899999999999E-4</c:v>
                </c:pt>
                <c:pt idx="701" formatCode="General">
                  <c:v>-2.1756E-4</c:v>
                </c:pt>
                <c:pt idx="702" formatCode="General">
                  <c:v>-2.1873199999999999E-4</c:v>
                </c:pt>
                <c:pt idx="703" formatCode="General">
                  <c:v>-2.19903E-4</c:v>
                </c:pt>
                <c:pt idx="704" formatCode="General">
                  <c:v>-2.2107499999999999E-4</c:v>
                </c:pt>
                <c:pt idx="705" formatCode="General">
                  <c:v>-2.22246E-4</c:v>
                </c:pt>
                <c:pt idx="706" formatCode="General">
                  <c:v>-2.2341799999999999E-4</c:v>
                </c:pt>
                <c:pt idx="707" formatCode="General">
                  <c:v>-2.24589E-4</c:v>
                </c:pt>
                <c:pt idx="708" formatCode="General">
                  <c:v>-2.25761E-4</c:v>
                </c:pt>
                <c:pt idx="709" formatCode="General">
                  <c:v>-2.26932E-4</c:v>
                </c:pt>
                <c:pt idx="710" formatCode="General">
                  <c:v>-2.28104E-4</c:v>
                </c:pt>
                <c:pt idx="711" formatCode="General">
                  <c:v>-2.2927599999999999E-4</c:v>
                </c:pt>
                <c:pt idx="712" formatCode="General">
                  <c:v>-2.30447E-4</c:v>
                </c:pt>
                <c:pt idx="713" formatCode="General">
                  <c:v>-2.3161899999999999E-4</c:v>
                </c:pt>
                <c:pt idx="714" formatCode="General">
                  <c:v>-2.3279E-4</c:v>
                </c:pt>
                <c:pt idx="715" formatCode="General">
                  <c:v>-2.3396199999999999E-4</c:v>
                </c:pt>
                <c:pt idx="716" formatCode="General">
                  <c:v>-2.35133E-4</c:v>
                </c:pt>
                <c:pt idx="717" formatCode="General">
                  <c:v>-2.3630499999999999E-4</c:v>
                </c:pt>
                <c:pt idx="718" formatCode="General">
                  <c:v>-2.37476E-4</c:v>
                </c:pt>
                <c:pt idx="719" formatCode="General">
                  <c:v>-2.38648E-4</c:v>
                </c:pt>
                <c:pt idx="720" formatCode="General">
                  <c:v>-2.39819E-4</c:v>
                </c:pt>
                <c:pt idx="721" formatCode="General">
                  <c:v>-2.40991E-4</c:v>
                </c:pt>
                <c:pt idx="722" formatCode="General">
                  <c:v>-2.42162E-4</c:v>
                </c:pt>
                <c:pt idx="723" formatCode="General">
                  <c:v>-2.43334E-4</c:v>
                </c:pt>
                <c:pt idx="724" formatCode="General">
                  <c:v>-2.44505E-4</c:v>
                </c:pt>
                <c:pt idx="725" formatCode="General">
                  <c:v>-2.4567700000000003E-4</c:v>
                </c:pt>
                <c:pt idx="726" formatCode="General">
                  <c:v>-2.4684799999999998E-4</c:v>
                </c:pt>
                <c:pt idx="727" formatCode="General">
                  <c:v>-2.4802E-4</c:v>
                </c:pt>
                <c:pt idx="728" formatCode="General">
                  <c:v>-2.4919100000000001E-4</c:v>
                </c:pt>
                <c:pt idx="729" formatCode="General">
                  <c:v>-2.5036299999999997E-4</c:v>
                </c:pt>
                <c:pt idx="730" formatCode="General">
                  <c:v>-2.5265699999999999E-4</c:v>
                </c:pt>
                <c:pt idx="731" formatCode="General">
                  <c:v>-2.5723899999999998E-4</c:v>
                </c:pt>
                <c:pt idx="732" formatCode="General">
                  <c:v>-2.6182000000000001E-4</c:v>
                </c:pt>
                <c:pt idx="733" formatCode="General">
                  <c:v>-2.66402E-4</c:v>
                </c:pt>
                <c:pt idx="734" formatCode="General">
                  <c:v>-2.7098399999999999E-4</c:v>
                </c:pt>
                <c:pt idx="735" formatCode="General">
                  <c:v>-2.7556599999999998E-4</c:v>
                </c:pt>
                <c:pt idx="736" formatCode="General">
                  <c:v>-2.8014700000000001E-4</c:v>
                </c:pt>
                <c:pt idx="737" formatCode="General">
                  <c:v>-2.84729E-4</c:v>
                </c:pt>
                <c:pt idx="738" formatCode="General">
                  <c:v>-2.89311E-4</c:v>
                </c:pt>
                <c:pt idx="739" formatCode="General">
                  <c:v>-2.9389299999999999E-4</c:v>
                </c:pt>
                <c:pt idx="740" formatCode="General">
                  <c:v>-2.9847400000000002E-4</c:v>
                </c:pt>
                <c:pt idx="741" formatCode="General">
                  <c:v>-3.0305600000000001E-4</c:v>
                </c:pt>
                <c:pt idx="742" formatCode="General">
                  <c:v>-3.07638E-4</c:v>
                </c:pt>
                <c:pt idx="743" formatCode="General">
                  <c:v>-3.1221999999999999E-4</c:v>
                </c:pt>
                <c:pt idx="744" formatCode="General">
                  <c:v>-3.1680100000000002E-4</c:v>
                </c:pt>
                <c:pt idx="745" formatCode="General">
                  <c:v>-3.2138300000000001E-4</c:v>
                </c:pt>
                <c:pt idx="746" formatCode="General">
                  <c:v>-3.25965E-4</c:v>
                </c:pt>
                <c:pt idx="747" formatCode="General">
                  <c:v>-3.3054699999999999E-4</c:v>
                </c:pt>
                <c:pt idx="748" formatCode="General">
                  <c:v>-3.3512800000000002E-4</c:v>
                </c:pt>
                <c:pt idx="749" formatCode="General">
                  <c:v>-3.3971000000000001E-4</c:v>
                </c:pt>
                <c:pt idx="750" formatCode="General">
                  <c:v>-3.44292E-4</c:v>
                </c:pt>
                <c:pt idx="751" formatCode="General">
                  <c:v>-3.4887399999999999E-4</c:v>
                </c:pt>
                <c:pt idx="752" formatCode="General">
                  <c:v>-3.5345500000000002E-4</c:v>
                </c:pt>
                <c:pt idx="753" formatCode="General">
                  <c:v>-3.5803700000000001E-4</c:v>
                </c:pt>
                <c:pt idx="754" formatCode="General">
                  <c:v>-3.6261900000000001E-4</c:v>
                </c:pt>
                <c:pt idx="755" formatCode="General">
                  <c:v>-3.6719999999999998E-4</c:v>
                </c:pt>
                <c:pt idx="756" formatCode="General">
                  <c:v>-3.7178200000000003E-4</c:v>
                </c:pt>
                <c:pt idx="757" formatCode="General">
                  <c:v>-3.7636400000000002E-4</c:v>
                </c:pt>
                <c:pt idx="758" formatCode="General">
                  <c:v>-3.8094600000000001E-4</c:v>
                </c:pt>
                <c:pt idx="759" formatCode="General">
                  <c:v>-3.8552699999999998E-4</c:v>
                </c:pt>
                <c:pt idx="760" formatCode="General">
                  <c:v>-3.9010899999999997E-4</c:v>
                </c:pt>
                <c:pt idx="761" formatCode="General">
                  <c:v>-3.9469100000000002E-4</c:v>
                </c:pt>
                <c:pt idx="762" formatCode="General">
                  <c:v>-3.9927300000000001E-4</c:v>
                </c:pt>
                <c:pt idx="763" formatCode="General">
                  <c:v>-4.0385399999999999E-4</c:v>
                </c:pt>
                <c:pt idx="764" formatCode="General">
                  <c:v>-4.0843599999999998E-4</c:v>
                </c:pt>
                <c:pt idx="765" formatCode="General">
                  <c:v>-4.1301800000000002E-4</c:v>
                </c:pt>
                <c:pt idx="766" formatCode="General">
                  <c:v>-4.1760000000000001E-4</c:v>
                </c:pt>
                <c:pt idx="767" formatCode="General">
                  <c:v>-4.2218099999999999E-4</c:v>
                </c:pt>
                <c:pt idx="768" formatCode="General">
                  <c:v>-4.2676299999999998E-4</c:v>
                </c:pt>
                <c:pt idx="769" formatCode="General">
                  <c:v>-4.3134500000000002E-4</c:v>
                </c:pt>
                <c:pt idx="770" formatCode="General">
                  <c:v>-4.3592700000000002E-4</c:v>
                </c:pt>
                <c:pt idx="771" formatCode="General">
                  <c:v>-4.4050799999999999E-4</c:v>
                </c:pt>
                <c:pt idx="772" formatCode="General">
                  <c:v>-4.4508999999999998E-4</c:v>
                </c:pt>
                <c:pt idx="773" formatCode="General">
                  <c:v>-4.4967199999999997E-4</c:v>
                </c:pt>
                <c:pt idx="774" formatCode="General">
                  <c:v>-4.5425400000000002E-4</c:v>
                </c:pt>
                <c:pt idx="775" formatCode="General">
                  <c:v>-4.5883499999999999E-4</c:v>
                </c:pt>
                <c:pt idx="776" formatCode="General">
                  <c:v>-4.6341699999999998E-4</c:v>
                </c:pt>
                <c:pt idx="777" formatCode="General">
                  <c:v>-4.6759299999999998E-4</c:v>
                </c:pt>
                <c:pt idx="778" formatCode="General">
                  <c:v>-4.71457E-4</c:v>
                </c:pt>
                <c:pt idx="779" formatCode="General">
                  <c:v>-4.7532E-4</c:v>
                </c:pt>
                <c:pt idx="780" formatCode="General">
                  <c:v>-4.7918400000000001E-4</c:v>
                </c:pt>
                <c:pt idx="781" formatCode="General">
                  <c:v>-4.8304799999999997E-4</c:v>
                </c:pt>
                <c:pt idx="782" formatCode="General">
                  <c:v>-4.8691199999999999E-4</c:v>
                </c:pt>
                <c:pt idx="783" formatCode="General">
                  <c:v>-4.9077599999999995E-4</c:v>
                </c:pt>
                <c:pt idx="784" formatCode="General">
                  <c:v>-4.9463999999999997E-4</c:v>
                </c:pt>
                <c:pt idx="785" formatCode="General">
                  <c:v>-4.9850399999999998E-4</c:v>
                </c:pt>
                <c:pt idx="786" formatCode="General">
                  <c:v>-5.02368E-4</c:v>
                </c:pt>
                <c:pt idx="787" formatCode="General">
                  <c:v>-5.06231E-4</c:v>
                </c:pt>
                <c:pt idx="788" formatCode="General">
                  <c:v>-5.1009500000000001E-4</c:v>
                </c:pt>
                <c:pt idx="789" formatCode="General">
                  <c:v>-5.1395900000000003E-4</c:v>
                </c:pt>
                <c:pt idx="790" formatCode="General">
                  <c:v>-5.1782300000000005E-4</c:v>
                </c:pt>
                <c:pt idx="791" formatCode="General">
                  <c:v>-5.2168699999999995E-4</c:v>
                </c:pt>
                <c:pt idx="792" formatCode="General">
                  <c:v>-5.2555099999999997E-4</c:v>
                </c:pt>
                <c:pt idx="793" formatCode="General">
                  <c:v>-5.2941499999999999E-4</c:v>
                </c:pt>
                <c:pt idx="794" formatCode="General">
                  <c:v>-5.33279E-4</c:v>
                </c:pt>
                <c:pt idx="795" formatCode="General">
                  <c:v>-5.37142E-4</c:v>
                </c:pt>
                <c:pt idx="796" formatCode="General">
                  <c:v>-5.4100600000000002E-4</c:v>
                </c:pt>
                <c:pt idx="797" formatCode="General">
                  <c:v>-5.4487000000000003E-4</c:v>
                </c:pt>
                <c:pt idx="798" formatCode="General">
                  <c:v>-5.4873400000000005E-4</c:v>
                </c:pt>
                <c:pt idx="799" formatCode="General">
                  <c:v>-5.5259799999999996E-4</c:v>
                </c:pt>
                <c:pt idx="800" formatCode="General">
                  <c:v>-5.5646199999999997E-4</c:v>
                </c:pt>
                <c:pt idx="801" formatCode="General">
                  <c:v>-5.6032599999999999E-4</c:v>
                </c:pt>
                <c:pt idx="802" formatCode="General">
                  <c:v>-5.6418899999999999E-4</c:v>
                </c:pt>
                <c:pt idx="803" formatCode="General">
                  <c:v>-5.68053E-4</c:v>
                </c:pt>
                <c:pt idx="804" formatCode="General">
                  <c:v>-5.7191700000000002E-4</c:v>
                </c:pt>
                <c:pt idx="805" formatCode="General">
                  <c:v>-5.7578100000000004E-4</c:v>
                </c:pt>
                <c:pt idx="806" formatCode="General">
                  <c:v>-5.7964500000000005E-4</c:v>
                </c:pt>
                <c:pt idx="807" formatCode="General">
                  <c:v>-5.8350899999999996E-4</c:v>
                </c:pt>
                <c:pt idx="808" formatCode="General">
                  <c:v>-5.8737299999999997E-4</c:v>
                </c:pt>
                <c:pt idx="809" formatCode="General">
                  <c:v>-5.9123699999999999E-4</c:v>
                </c:pt>
                <c:pt idx="810" formatCode="General">
                  <c:v>-5.9509999999999999E-4</c:v>
                </c:pt>
                <c:pt idx="811" formatCode="General">
                  <c:v>-5.9896400000000001E-4</c:v>
                </c:pt>
                <c:pt idx="812" formatCode="General">
                  <c:v>-6.0282800000000002E-4</c:v>
                </c:pt>
                <c:pt idx="813" formatCode="General">
                  <c:v>-6.0669200000000004E-4</c:v>
                </c:pt>
                <c:pt idx="814" formatCode="General">
                  <c:v>-6.1055599999999995E-4</c:v>
                </c:pt>
                <c:pt idx="815" formatCode="General">
                  <c:v>-6.1441999999999996E-4</c:v>
                </c:pt>
                <c:pt idx="816" formatCode="General">
                  <c:v>-6.1828399999999998E-4</c:v>
                </c:pt>
                <c:pt idx="817" formatCode="General">
                  <c:v>-6.2214799999999999E-4</c:v>
                </c:pt>
                <c:pt idx="818" formatCode="General">
                  <c:v>-6.2512699999999995E-4</c:v>
                </c:pt>
                <c:pt idx="819" formatCode="General">
                  <c:v>-6.2501099999999997E-4</c:v>
                </c:pt>
                <c:pt idx="820" formatCode="General">
                  <c:v>-6.2489499999999999E-4</c:v>
                </c:pt>
                <c:pt idx="821" formatCode="General">
                  <c:v>-6.2477799999999999E-4</c:v>
                </c:pt>
                <c:pt idx="822" formatCode="General">
                  <c:v>-6.24662E-4</c:v>
                </c:pt>
                <c:pt idx="823" formatCode="General">
                  <c:v>-6.2454600000000002E-4</c:v>
                </c:pt>
                <c:pt idx="824" formatCode="General">
                  <c:v>-6.2443000000000004E-4</c:v>
                </c:pt>
                <c:pt idx="825" formatCode="General">
                  <c:v>-6.2431400000000005E-4</c:v>
                </c:pt>
                <c:pt idx="826" formatCode="General">
                  <c:v>-6.2419799999999996E-4</c:v>
                </c:pt>
                <c:pt idx="827" formatCode="General">
                  <c:v>-6.2408199999999998E-4</c:v>
                </c:pt>
                <c:pt idx="828" formatCode="General">
                  <c:v>-6.2396499999999998E-4</c:v>
                </c:pt>
                <c:pt idx="829" formatCode="General">
                  <c:v>-6.23849E-4</c:v>
                </c:pt>
                <c:pt idx="830" formatCode="General">
                  <c:v>-6.2373300000000001E-4</c:v>
                </c:pt>
                <c:pt idx="831" formatCode="General">
                  <c:v>-6.2361700000000003E-4</c:v>
                </c:pt>
                <c:pt idx="832" formatCode="General">
                  <c:v>-6.2350100000000005E-4</c:v>
                </c:pt>
                <c:pt idx="833" formatCode="General">
                  <c:v>-6.2338499999999995E-4</c:v>
                </c:pt>
                <c:pt idx="834" formatCode="General">
                  <c:v>-6.2326899999999997E-4</c:v>
                </c:pt>
                <c:pt idx="835" formatCode="General">
                  <c:v>-6.2315199999999997E-4</c:v>
                </c:pt>
                <c:pt idx="836" formatCode="General">
                  <c:v>-6.2303599999999999E-4</c:v>
                </c:pt>
                <c:pt idx="837" formatCode="General">
                  <c:v>-6.2292000000000001E-4</c:v>
                </c:pt>
                <c:pt idx="838" formatCode="General">
                  <c:v>-6.2280400000000002E-4</c:v>
                </c:pt>
                <c:pt idx="839" formatCode="General">
                  <c:v>-6.2268800000000004E-4</c:v>
                </c:pt>
                <c:pt idx="840" formatCode="General">
                  <c:v>-6.2257199999999995E-4</c:v>
                </c:pt>
                <c:pt idx="841" formatCode="General">
                  <c:v>-6.2245599999999996E-4</c:v>
                </c:pt>
                <c:pt idx="842" formatCode="General">
                  <c:v>-6.2233899999999997E-4</c:v>
                </c:pt>
                <c:pt idx="843" formatCode="General">
                  <c:v>-6.2222299999999998E-4</c:v>
                </c:pt>
                <c:pt idx="844" formatCode="General">
                  <c:v>-6.22107E-4</c:v>
                </c:pt>
                <c:pt idx="845" formatCode="General">
                  <c:v>-6.2199100000000002E-4</c:v>
                </c:pt>
                <c:pt idx="846" formatCode="General">
                  <c:v>-6.2187500000000003E-4</c:v>
                </c:pt>
                <c:pt idx="847" formatCode="General">
                  <c:v>-6.2175900000000005E-4</c:v>
                </c:pt>
                <c:pt idx="848" formatCode="General">
                  <c:v>-6.2164299999999996E-4</c:v>
                </c:pt>
                <c:pt idx="849" formatCode="General">
                  <c:v>-6.2152599999999996E-4</c:v>
                </c:pt>
                <c:pt idx="850" formatCode="General">
                  <c:v>-6.2140999999999997E-4</c:v>
                </c:pt>
                <c:pt idx="851" formatCode="General">
                  <c:v>-6.2129399999999999E-4</c:v>
                </c:pt>
                <c:pt idx="852" formatCode="General">
                  <c:v>-6.2117800000000001E-4</c:v>
                </c:pt>
                <c:pt idx="853" formatCode="General">
                  <c:v>-6.2106200000000002E-4</c:v>
                </c:pt>
                <c:pt idx="854" formatCode="General">
                  <c:v>-6.2094600000000004E-4</c:v>
                </c:pt>
                <c:pt idx="855" formatCode="General">
                  <c:v>-6.1819800000000003E-4</c:v>
                </c:pt>
                <c:pt idx="856" formatCode="General">
                  <c:v>-6.1415700000000005E-4</c:v>
                </c:pt>
                <c:pt idx="857" formatCode="General">
                  <c:v>-6.1011699999999997E-4</c:v>
                </c:pt>
                <c:pt idx="858" formatCode="General">
                  <c:v>-6.06077E-4</c:v>
                </c:pt>
                <c:pt idx="859" formatCode="General">
                  <c:v>-6.0203600000000002E-4</c:v>
                </c:pt>
                <c:pt idx="860" formatCode="General">
                  <c:v>-5.9799600000000005E-4</c:v>
                </c:pt>
                <c:pt idx="861" formatCode="General">
                  <c:v>-5.9395599999999998E-4</c:v>
                </c:pt>
                <c:pt idx="862" formatCode="General">
                  <c:v>-5.8991600000000001E-4</c:v>
                </c:pt>
                <c:pt idx="863" formatCode="General">
                  <c:v>-5.8587500000000002E-4</c:v>
                </c:pt>
                <c:pt idx="864" formatCode="General">
                  <c:v>-5.8183499999999995E-4</c:v>
                </c:pt>
                <c:pt idx="865" formatCode="General">
                  <c:v>-5.7779499999999998E-4</c:v>
                </c:pt>
                <c:pt idx="866" formatCode="General">
                  <c:v>-5.73754E-4</c:v>
                </c:pt>
                <c:pt idx="867" formatCode="General">
                  <c:v>-5.6971400000000003E-4</c:v>
                </c:pt>
                <c:pt idx="868" formatCode="General">
                  <c:v>-5.6567399999999995E-4</c:v>
                </c:pt>
                <c:pt idx="869" formatCode="General">
                  <c:v>-5.6163299999999997E-4</c:v>
                </c:pt>
                <c:pt idx="870" formatCode="General">
                  <c:v>-5.57593E-4</c:v>
                </c:pt>
                <c:pt idx="871" formatCode="General">
                  <c:v>-5.5355300000000003E-4</c:v>
                </c:pt>
                <c:pt idx="872" formatCode="General">
                  <c:v>-5.4951299999999995E-4</c:v>
                </c:pt>
                <c:pt idx="873" formatCode="General">
                  <c:v>-5.4547199999999997E-4</c:v>
                </c:pt>
                <c:pt idx="874" formatCode="General">
                  <c:v>-5.41432E-4</c:v>
                </c:pt>
                <c:pt idx="875" formatCode="General">
                  <c:v>-5.3739200000000003E-4</c:v>
                </c:pt>
                <c:pt idx="876" formatCode="General">
                  <c:v>-5.3335100000000005E-4</c:v>
                </c:pt>
                <c:pt idx="877" formatCode="General">
                  <c:v>-5.2931099999999997E-4</c:v>
                </c:pt>
                <c:pt idx="878" formatCode="General">
                  <c:v>-5.2527100000000001E-4</c:v>
                </c:pt>
                <c:pt idx="879" formatCode="General">
                  <c:v>-5.2123000000000002E-4</c:v>
                </c:pt>
                <c:pt idx="880" formatCode="General">
                  <c:v>-5.1719000000000005E-4</c:v>
                </c:pt>
                <c:pt idx="881" formatCode="General">
                  <c:v>-5.1314999999999998E-4</c:v>
                </c:pt>
                <c:pt idx="882" formatCode="General">
                  <c:v>-5.0911000000000001E-4</c:v>
                </c:pt>
                <c:pt idx="883" formatCode="General">
                  <c:v>-5.0506900000000003E-4</c:v>
                </c:pt>
                <c:pt idx="884" formatCode="General">
                  <c:v>-5.0102899999999995E-4</c:v>
                </c:pt>
                <c:pt idx="885" formatCode="General">
                  <c:v>-4.9698899999999998E-4</c:v>
                </c:pt>
                <c:pt idx="886" formatCode="General">
                  <c:v>-4.92948E-4</c:v>
                </c:pt>
                <c:pt idx="887" formatCode="General">
                  <c:v>-4.8832599999999997E-4</c:v>
                </c:pt>
                <c:pt idx="888" formatCode="General">
                  <c:v>-4.82647E-4</c:v>
                </c:pt>
                <c:pt idx="889" formatCode="General">
                  <c:v>-4.7696899999999999E-4</c:v>
                </c:pt>
                <c:pt idx="890" formatCode="General">
                  <c:v>-4.7129000000000002E-4</c:v>
                </c:pt>
                <c:pt idx="891" formatCode="General">
                  <c:v>-4.6561200000000001E-4</c:v>
                </c:pt>
                <c:pt idx="892" formatCode="General">
                  <c:v>-4.5993299999999999E-4</c:v>
                </c:pt>
                <c:pt idx="893" formatCode="General">
                  <c:v>-4.5425499999999998E-4</c:v>
                </c:pt>
                <c:pt idx="894" formatCode="General">
                  <c:v>-4.4857600000000001E-4</c:v>
                </c:pt>
                <c:pt idx="895" formatCode="General">
                  <c:v>-4.42898E-4</c:v>
                </c:pt>
                <c:pt idx="896" formatCode="General">
                  <c:v>-4.3721999999999999E-4</c:v>
                </c:pt>
                <c:pt idx="897" formatCode="General">
                  <c:v>-4.3154100000000002E-4</c:v>
                </c:pt>
                <c:pt idx="898" formatCode="General">
                  <c:v>-4.2586300000000001E-4</c:v>
                </c:pt>
                <c:pt idx="899" formatCode="General">
                  <c:v>-4.2018399999999999E-4</c:v>
                </c:pt>
                <c:pt idx="900" formatCode="General">
                  <c:v>-4.1450599999999998E-4</c:v>
                </c:pt>
                <c:pt idx="901" formatCode="General">
                  <c:v>-4.0882700000000001E-4</c:v>
                </c:pt>
                <c:pt idx="902" formatCode="General">
                  <c:v>-4.03149E-4</c:v>
                </c:pt>
                <c:pt idx="903" formatCode="General">
                  <c:v>-3.9746999999999997E-4</c:v>
                </c:pt>
                <c:pt idx="904" formatCode="General">
                  <c:v>-3.9179200000000002E-4</c:v>
                </c:pt>
                <c:pt idx="905" formatCode="General">
                  <c:v>-3.8611299999999999E-4</c:v>
                </c:pt>
                <c:pt idx="906" formatCode="General">
                  <c:v>-3.8043499999999999E-4</c:v>
                </c:pt>
                <c:pt idx="907" formatCode="General">
                  <c:v>-3.7475699999999998E-4</c:v>
                </c:pt>
                <c:pt idx="908" formatCode="General">
                  <c:v>-3.6907800000000001E-4</c:v>
                </c:pt>
                <c:pt idx="909" formatCode="General">
                  <c:v>-3.634E-4</c:v>
                </c:pt>
                <c:pt idx="910" formatCode="General">
                  <c:v>-3.5772100000000003E-4</c:v>
                </c:pt>
                <c:pt idx="911" formatCode="General">
                  <c:v>-3.5204300000000002E-4</c:v>
                </c:pt>
                <c:pt idx="912" formatCode="General">
                  <c:v>-3.4636399999999999E-4</c:v>
                </c:pt>
                <c:pt idx="913" formatCode="General">
                  <c:v>-3.4068599999999998E-4</c:v>
                </c:pt>
                <c:pt idx="914" formatCode="General">
                  <c:v>-3.3500700000000001E-4</c:v>
                </c:pt>
                <c:pt idx="915" formatCode="General">
                  <c:v>-3.29329E-4</c:v>
                </c:pt>
                <c:pt idx="916" formatCode="General">
                  <c:v>-3.2381899999999998E-4</c:v>
                </c:pt>
                <c:pt idx="917" formatCode="General">
                  <c:v>-3.18356E-4</c:v>
                </c:pt>
                <c:pt idx="918" formatCode="General">
                  <c:v>-3.1289300000000001E-4</c:v>
                </c:pt>
                <c:pt idx="919" formatCode="General">
                  <c:v>-3.0742900000000001E-4</c:v>
                </c:pt>
                <c:pt idx="920" formatCode="General">
                  <c:v>-3.0196599999999997E-4</c:v>
                </c:pt>
                <c:pt idx="921" formatCode="General">
                  <c:v>-2.9650199999999997E-4</c:v>
                </c:pt>
                <c:pt idx="922" formatCode="General">
                  <c:v>-2.9103899999999999E-4</c:v>
                </c:pt>
                <c:pt idx="923" formatCode="General">
                  <c:v>-2.8557499999999999E-4</c:v>
                </c:pt>
                <c:pt idx="924" formatCode="General">
                  <c:v>-2.80112E-4</c:v>
                </c:pt>
                <c:pt idx="925" formatCode="General">
                  <c:v>-2.74648E-4</c:v>
                </c:pt>
                <c:pt idx="926" formatCode="General">
                  <c:v>-2.6918500000000002E-4</c:v>
                </c:pt>
                <c:pt idx="927" formatCode="General">
                  <c:v>-2.6372100000000002E-4</c:v>
                </c:pt>
                <c:pt idx="928" formatCode="General">
                  <c:v>-2.5825799999999998E-4</c:v>
                </c:pt>
                <c:pt idx="929" formatCode="General">
                  <c:v>-2.5279399999999998E-4</c:v>
                </c:pt>
                <c:pt idx="930" formatCode="General">
                  <c:v>-2.4733099999999999E-4</c:v>
                </c:pt>
                <c:pt idx="931" formatCode="General">
                  <c:v>-2.4186699999999999E-4</c:v>
                </c:pt>
                <c:pt idx="932" formatCode="General">
                  <c:v>-2.3640400000000001E-4</c:v>
                </c:pt>
                <c:pt idx="933" formatCode="General">
                  <c:v>-2.3094000000000001E-4</c:v>
                </c:pt>
                <c:pt idx="934" formatCode="General">
                  <c:v>-2.25477E-4</c:v>
                </c:pt>
                <c:pt idx="935" formatCode="General">
                  <c:v>-2.20013E-4</c:v>
                </c:pt>
                <c:pt idx="936" formatCode="General">
                  <c:v>-2.1455000000000001E-4</c:v>
                </c:pt>
                <c:pt idx="937" formatCode="General">
                  <c:v>-2.0908600000000001E-4</c:v>
                </c:pt>
                <c:pt idx="938" formatCode="General">
                  <c:v>-2.03623E-4</c:v>
                </c:pt>
                <c:pt idx="939" formatCode="General">
                  <c:v>-1.98159E-4</c:v>
                </c:pt>
                <c:pt idx="940" formatCode="General">
                  <c:v>-1.9269600000000001E-4</c:v>
                </c:pt>
                <c:pt idx="941" formatCode="General">
                  <c:v>-1.8773999999999999E-4</c:v>
                </c:pt>
                <c:pt idx="942" formatCode="General">
                  <c:v>-1.8323800000000001E-4</c:v>
                </c:pt>
                <c:pt idx="943" formatCode="General">
                  <c:v>-1.7873699999999999E-4</c:v>
                </c:pt>
                <c:pt idx="944" formatCode="General">
                  <c:v>-1.7423499999999999E-4</c:v>
                </c:pt>
                <c:pt idx="945" formatCode="General">
                  <c:v>-1.6973300000000001E-4</c:v>
                </c:pt>
                <c:pt idx="946" formatCode="General">
                  <c:v>-1.65231E-4</c:v>
                </c:pt>
                <c:pt idx="947" formatCode="General">
                  <c:v>-1.6072999999999999E-4</c:v>
                </c:pt>
                <c:pt idx="948" formatCode="General">
                  <c:v>-1.5622800000000001E-4</c:v>
                </c:pt>
                <c:pt idx="949" formatCode="General">
                  <c:v>-1.5172699999999999E-4</c:v>
                </c:pt>
                <c:pt idx="950" formatCode="General">
                  <c:v>-1.4722499999999999E-4</c:v>
                </c:pt>
                <c:pt idx="951" formatCode="General">
                  <c:v>-1.4272300000000001E-4</c:v>
                </c:pt>
                <c:pt idx="952" formatCode="General">
                  <c:v>-1.38221E-4</c:v>
                </c:pt>
                <c:pt idx="953" formatCode="General">
                  <c:v>-1.3371999999999999E-4</c:v>
                </c:pt>
                <c:pt idx="954" formatCode="General">
                  <c:v>-1.2921800000000001E-4</c:v>
                </c:pt>
                <c:pt idx="955" formatCode="General">
                  <c:v>-1.24716E-4</c:v>
                </c:pt>
                <c:pt idx="956" formatCode="General">
                  <c:v>-1.20215E-4</c:v>
                </c:pt>
                <c:pt idx="957" formatCode="General">
                  <c:v>-1.1571299999999999E-4</c:v>
                </c:pt>
                <c:pt idx="958" formatCode="General">
                  <c:v>-1.11211E-4</c:v>
                </c:pt>
                <c:pt idx="959" formatCode="General">
                  <c:v>-1.0671E-4</c:v>
                </c:pt>
                <c:pt idx="960" formatCode="General">
                  <c:v>-1.0220799999999999E-4</c:v>
                </c:pt>
                <c:pt idx="961">
                  <c:v>-9.7706299999999997E-5</c:v>
                </c:pt>
                <c:pt idx="962">
                  <c:v>-9.3204599999999999E-5</c:v>
                </c:pt>
                <c:pt idx="963">
                  <c:v>-8.9054400000000006E-5</c:v>
                </c:pt>
                <c:pt idx="964">
                  <c:v>-8.63384E-5</c:v>
                </c:pt>
                <c:pt idx="965">
                  <c:v>-8.3622399999999994E-5</c:v>
                </c:pt>
                <c:pt idx="966">
                  <c:v>-8.0906499999999995E-5</c:v>
                </c:pt>
                <c:pt idx="967">
                  <c:v>-7.8190700000000003E-5</c:v>
                </c:pt>
                <c:pt idx="968">
                  <c:v>-7.5474699999999998E-5</c:v>
                </c:pt>
                <c:pt idx="969">
                  <c:v>-7.2758700000000005E-5</c:v>
                </c:pt>
                <c:pt idx="970">
                  <c:v>-7.0042800000000006E-5</c:v>
                </c:pt>
                <c:pt idx="971">
                  <c:v>-6.7326800000000001E-5</c:v>
                </c:pt>
                <c:pt idx="972">
                  <c:v>-6.4610900000000002E-5</c:v>
                </c:pt>
                <c:pt idx="973">
                  <c:v>-6.1895000000000003E-5</c:v>
                </c:pt>
                <c:pt idx="974">
                  <c:v>-5.9179099999999997E-5</c:v>
                </c:pt>
                <c:pt idx="975">
                  <c:v>-5.6463099999999998E-5</c:v>
                </c:pt>
                <c:pt idx="976">
                  <c:v>-5.3747199999999999E-5</c:v>
                </c:pt>
                <c:pt idx="977">
                  <c:v>-5.10312E-5</c:v>
                </c:pt>
                <c:pt idx="978">
                  <c:v>-4.8315300000000001E-5</c:v>
                </c:pt>
                <c:pt idx="979">
                  <c:v>-4.5599400000000003E-5</c:v>
                </c:pt>
                <c:pt idx="980">
                  <c:v>-4.2883499999999997E-5</c:v>
                </c:pt>
                <c:pt idx="981">
                  <c:v>-4.0167499999999998E-5</c:v>
                </c:pt>
                <c:pt idx="982">
                  <c:v>-3.7451599999999999E-5</c:v>
                </c:pt>
                <c:pt idx="983">
                  <c:v>-3.5558800000000002E-5</c:v>
                </c:pt>
                <c:pt idx="984">
                  <c:v>-3.4654899999999999E-5</c:v>
                </c:pt>
                <c:pt idx="985">
                  <c:v>-3.3751000000000003E-5</c:v>
                </c:pt>
                <c:pt idx="986">
                  <c:v>-3.2846999999999999E-5</c:v>
                </c:pt>
                <c:pt idx="987">
                  <c:v>-3.1943100000000003E-5</c:v>
                </c:pt>
                <c:pt idx="988">
                  <c:v>-3.1039199999999999E-5</c:v>
                </c:pt>
                <c:pt idx="989">
                  <c:v>-3.0135299999999999E-5</c:v>
                </c:pt>
                <c:pt idx="990">
                  <c:v>-2.9231299999999999E-5</c:v>
                </c:pt>
                <c:pt idx="991">
                  <c:v>-2.8327399999999999E-5</c:v>
                </c:pt>
                <c:pt idx="992">
                  <c:v>-2.7423499999999999E-5</c:v>
                </c:pt>
                <c:pt idx="993">
                  <c:v>-2.6519599999999999E-5</c:v>
                </c:pt>
                <c:pt idx="994">
                  <c:v>-2.5615599999999999E-5</c:v>
                </c:pt>
                <c:pt idx="995">
                  <c:v>-2.4711699999999999E-5</c:v>
                </c:pt>
                <c:pt idx="996">
                  <c:v>-2.3807799999999999E-5</c:v>
                </c:pt>
                <c:pt idx="997">
                  <c:v>-2.2903899999999999E-5</c:v>
                </c:pt>
                <c:pt idx="998">
                  <c:v>-2.1999999999999999E-5</c:v>
                </c:pt>
                <c:pt idx="999">
                  <c:v>-2.1095999999999999E-5</c:v>
                </c:pt>
                <c:pt idx="1000" formatCode="General">
                  <c:v>0</c:v>
                </c:pt>
              </c:numCache>
            </c:numRef>
          </c:val>
          <c:smooth val="0"/>
          <c:extLst>
            <c:ext xmlns:c16="http://schemas.microsoft.com/office/drawing/2014/chart" uri="{C3380CC4-5D6E-409C-BE32-E72D297353CC}">
              <c16:uniqueId val="{00000000-24F5-486A-A093-6D7962F6D509}"/>
            </c:ext>
          </c:extLst>
        </c:ser>
        <c:dLbls>
          <c:showLegendKey val="0"/>
          <c:showVal val="0"/>
          <c:showCatName val="0"/>
          <c:showSerName val="0"/>
          <c:showPercent val="0"/>
          <c:showBubbleSize val="0"/>
        </c:dLbls>
        <c:smooth val="0"/>
        <c:axId val="497650968"/>
        <c:axId val="497651296"/>
      </c:lineChart>
      <c:catAx>
        <c:axId val="49765096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497651296"/>
        <c:crosses val="autoZero"/>
        <c:auto val="1"/>
        <c:lblAlgn val="ctr"/>
        <c:lblOffset val="100"/>
        <c:noMultiLvlLbl val="0"/>
      </c:catAx>
      <c:valAx>
        <c:axId val="4976512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Umean_y</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97650968"/>
        <c:crosses val="autoZero"/>
        <c:crossBetween val="between"/>
      </c:valAx>
      <c:spPr>
        <a:noFill/>
        <a:ln>
          <a:noFill/>
        </a:ln>
        <a:effectLst/>
      </c:spPr>
    </c:plotArea>
    <c:legend>
      <c:legendPos val="r"/>
      <c:layout>
        <c:manualLayout>
          <c:xMode val="edge"/>
          <c:yMode val="edge"/>
          <c:x val="0.72934549320575448"/>
          <c:y val="0.5560905511811024"/>
          <c:w val="0.24533805109804308"/>
          <c:h val="9.8151793525809258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n-IN" sz="1200"/>
              <a:t>Pmean variation with reynolds number</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v>1000-Re</c:v>
          </c:tx>
          <c:spPr>
            <a:ln w="28575" cap="rnd">
              <a:solidFill>
                <a:schemeClr val="accent1"/>
              </a:solidFill>
              <a:round/>
            </a:ln>
            <a:effectLst/>
          </c:spPr>
          <c:marker>
            <c:symbol val="none"/>
          </c:marker>
          <c:cat>
            <c:numRef>
              <c:f>'[1]P-1000'!$G$2:$G$1002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'[1]P-1000'!$E$2:$E$1002</c:f>
              <c:numCache>
                <c:formatCode>General</c:formatCode>
                <c:ptCount val="1001"/>
                <c:pt idx="0">
                  <c:v>0.178982</c:v>
                </c:pt>
                <c:pt idx="1">
                  <c:v>0.178982</c:v>
                </c:pt>
                <c:pt idx="2">
                  <c:v>0.178982</c:v>
                </c:pt>
                <c:pt idx="3">
                  <c:v>0.178982</c:v>
                </c:pt>
                <c:pt idx="4">
                  <c:v>0.178982</c:v>
                </c:pt>
                <c:pt idx="5">
                  <c:v>0.178982</c:v>
                </c:pt>
                <c:pt idx="6">
                  <c:v>0.178982</c:v>
                </c:pt>
                <c:pt idx="7">
                  <c:v>0.178982</c:v>
                </c:pt>
                <c:pt idx="8">
                  <c:v>0.178982</c:v>
                </c:pt>
                <c:pt idx="9">
                  <c:v>0.178982</c:v>
                </c:pt>
                <c:pt idx="10">
                  <c:v>0.178982</c:v>
                </c:pt>
                <c:pt idx="11">
                  <c:v>0.178982</c:v>
                </c:pt>
                <c:pt idx="12">
                  <c:v>0.178982</c:v>
                </c:pt>
                <c:pt idx="13">
                  <c:v>0.178982</c:v>
                </c:pt>
                <c:pt idx="14">
                  <c:v>0.178982</c:v>
                </c:pt>
                <c:pt idx="15">
                  <c:v>0.178982</c:v>
                </c:pt>
                <c:pt idx="16">
                  <c:v>0.178982</c:v>
                </c:pt>
                <c:pt idx="17">
                  <c:v>0.178982</c:v>
                </c:pt>
                <c:pt idx="18">
                  <c:v>0.178982</c:v>
                </c:pt>
                <c:pt idx="19">
                  <c:v>0.178983</c:v>
                </c:pt>
                <c:pt idx="20">
                  <c:v>0.178983</c:v>
                </c:pt>
                <c:pt idx="21">
                  <c:v>0.178983</c:v>
                </c:pt>
                <c:pt idx="22">
                  <c:v>0.178983</c:v>
                </c:pt>
                <c:pt idx="23">
                  <c:v>0.178983</c:v>
                </c:pt>
                <c:pt idx="24">
                  <c:v>0.178983</c:v>
                </c:pt>
                <c:pt idx="25">
                  <c:v>0.178983</c:v>
                </c:pt>
                <c:pt idx="26">
                  <c:v>0.178983</c:v>
                </c:pt>
                <c:pt idx="27">
                  <c:v>0.178983</c:v>
                </c:pt>
                <c:pt idx="28">
                  <c:v>0.178983</c:v>
                </c:pt>
                <c:pt idx="29">
                  <c:v>0.178983</c:v>
                </c:pt>
                <c:pt idx="30">
                  <c:v>0.178983</c:v>
                </c:pt>
                <c:pt idx="31">
                  <c:v>0.178983</c:v>
                </c:pt>
                <c:pt idx="32">
                  <c:v>0.178983</c:v>
                </c:pt>
                <c:pt idx="33">
                  <c:v>0.178983</c:v>
                </c:pt>
                <c:pt idx="34">
                  <c:v>0.178983</c:v>
                </c:pt>
                <c:pt idx="35">
                  <c:v>0.178983</c:v>
                </c:pt>
                <c:pt idx="36">
                  <c:v>0.178983</c:v>
                </c:pt>
                <c:pt idx="37">
                  <c:v>0.178983</c:v>
                </c:pt>
                <c:pt idx="38">
                  <c:v>0.178983</c:v>
                </c:pt>
                <c:pt idx="39">
                  <c:v>0.178983</c:v>
                </c:pt>
                <c:pt idx="40">
                  <c:v>0.178983</c:v>
                </c:pt>
                <c:pt idx="41">
                  <c:v>0.178983</c:v>
                </c:pt>
                <c:pt idx="42">
                  <c:v>0.178983</c:v>
                </c:pt>
                <c:pt idx="43">
                  <c:v>0.178983</c:v>
                </c:pt>
                <c:pt idx="44">
                  <c:v>0.178983</c:v>
                </c:pt>
                <c:pt idx="45">
                  <c:v>0.178983</c:v>
                </c:pt>
                <c:pt idx="46">
                  <c:v>0.178983</c:v>
                </c:pt>
                <c:pt idx="47">
                  <c:v>0.178983</c:v>
                </c:pt>
                <c:pt idx="48">
                  <c:v>0.178983</c:v>
                </c:pt>
                <c:pt idx="49">
                  <c:v>0.178983</c:v>
                </c:pt>
                <c:pt idx="50">
                  <c:v>0.178984</c:v>
                </c:pt>
                <c:pt idx="51">
                  <c:v>0.178984</c:v>
                </c:pt>
                <c:pt idx="52">
                  <c:v>0.178984</c:v>
                </c:pt>
                <c:pt idx="53">
                  <c:v>0.178984</c:v>
                </c:pt>
                <c:pt idx="54">
                  <c:v>0.178984</c:v>
                </c:pt>
                <c:pt idx="55">
                  <c:v>0.178984</c:v>
                </c:pt>
                <c:pt idx="56">
                  <c:v>0.178984</c:v>
                </c:pt>
                <c:pt idx="57">
                  <c:v>0.178984</c:v>
                </c:pt>
                <c:pt idx="58">
                  <c:v>0.178984</c:v>
                </c:pt>
                <c:pt idx="59">
                  <c:v>0.178984</c:v>
                </c:pt>
                <c:pt idx="60">
                  <c:v>0.178984</c:v>
                </c:pt>
                <c:pt idx="61">
                  <c:v>0.178984</c:v>
                </c:pt>
                <c:pt idx="62">
                  <c:v>0.178984</c:v>
                </c:pt>
                <c:pt idx="63">
                  <c:v>0.178984</c:v>
                </c:pt>
                <c:pt idx="64">
                  <c:v>0.178984</c:v>
                </c:pt>
                <c:pt idx="65">
                  <c:v>0.178984</c:v>
                </c:pt>
                <c:pt idx="66">
                  <c:v>0.178984</c:v>
                </c:pt>
                <c:pt idx="67">
                  <c:v>0.178984</c:v>
                </c:pt>
                <c:pt idx="68">
                  <c:v>0.178984</c:v>
                </c:pt>
                <c:pt idx="69">
                  <c:v>0.178984</c:v>
                </c:pt>
                <c:pt idx="70">
                  <c:v>0.178984</c:v>
                </c:pt>
                <c:pt idx="71">
                  <c:v>0.178984</c:v>
                </c:pt>
                <c:pt idx="72">
                  <c:v>0.178984</c:v>
                </c:pt>
                <c:pt idx="73">
                  <c:v>0.178984</c:v>
                </c:pt>
                <c:pt idx="74">
                  <c:v>0.178984</c:v>
                </c:pt>
                <c:pt idx="75">
                  <c:v>0.178984</c:v>
                </c:pt>
                <c:pt idx="76">
                  <c:v>0.178984</c:v>
                </c:pt>
                <c:pt idx="77">
                  <c:v>0.178984</c:v>
                </c:pt>
                <c:pt idx="78">
                  <c:v>0.178984</c:v>
                </c:pt>
                <c:pt idx="79">
                  <c:v>0.178984</c:v>
                </c:pt>
                <c:pt idx="80">
                  <c:v>0.178984</c:v>
                </c:pt>
                <c:pt idx="81">
                  <c:v>0.178984</c:v>
                </c:pt>
                <c:pt idx="82">
                  <c:v>0.178984</c:v>
                </c:pt>
                <c:pt idx="83">
                  <c:v>0.178984</c:v>
                </c:pt>
                <c:pt idx="84">
                  <c:v>0.178984</c:v>
                </c:pt>
                <c:pt idx="85">
                  <c:v>0.178984</c:v>
                </c:pt>
                <c:pt idx="86">
                  <c:v>0.178984</c:v>
                </c:pt>
                <c:pt idx="87">
                  <c:v>0.178984</c:v>
                </c:pt>
                <c:pt idx="88">
                  <c:v>0.178984</c:v>
                </c:pt>
                <c:pt idx="89">
                  <c:v>0.178984</c:v>
                </c:pt>
                <c:pt idx="90">
                  <c:v>0.178984</c:v>
                </c:pt>
                <c:pt idx="91">
                  <c:v>0.178984</c:v>
                </c:pt>
                <c:pt idx="92">
                  <c:v>0.178984</c:v>
                </c:pt>
                <c:pt idx="93">
                  <c:v>0.178984</c:v>
                </c:pt>
                <c:pt idx="94">
                  <c:v>0.178984</c:v>
                </c:pt>
                <c:pt idx="95">
                  <c:v>0.178984</c:v>
                </c:pt>
                <c:pt idx="96">
                  <c:v>0.178984</c:v>
                </c:pt>
                <c:pt idx="97">
                  <c:v>0.178984</c:v>
                </c:pt>
                <c:pt idx="98">
                  <c:v>0.178984</c:v>
                </c:pt>
                <c:pt idx="99">
                  <c:v>0.178984</c:v>
                </c:pt>
                <c:pt idx="100">
                  <c:v>0.178984</c:v>
                </c:pt>
                <c:pt idx="101">
                  <c:v>0.178984</c:v>
                </c:pt>
                <c:pt idx="102">
                  <c:v>0.178984</c:v>
                </c:pt>
                <c:pt idx="103">
                  <c:v>0.178984</c:v>
                </c:pt>
                <c:pt idx="104">
                  <c:v>0.178984</c:v>
                </c:pt>
                <c:pt idx="105">
                  <c:v>0.178984</c:v>
                </c:pt>
                <c:pt idx="106">
                  <c:v>0.178984</c:v>
                </c:pt>
                <c:pt idx="107">
                  <c:v>0.178984</c:v>
                </c:pt>
                <c:pt idx="108">
                  <c:v>0.178984</c:v>
                </c:pt>
                <c:pt idx="109">
                  <c:v>0.178983</c:v>
                </c:pt>
                <c:pt idx="110">
                  <c:v>0.178983</c:v>
                </c:pt>
                <c:pt idx="111">
                  <c:v>0.178983</c:v>
                </c:pt>
                <c:pt idx="112">
                  <c:v>0.178983</c:v>
                </c:pt>
                <c:pt idx="113">
                  <c:v>0.178983</c:v>
                </c:pt>
                <c:pt idx="114">
                  <c:v>0.178983</c:v>
                </c:pt>
                <c:pt idx="115">
                  <c:v>0.178983</c:v>
                </c:pt>
                <c:pt idx="116">
                  <c:v>0.178983</c:v>
                </c:pt>
                <c:pt idx="117">
                  <c:v>0.178983</c:v>
                </c:pt>
                <c:pt idx="118">
                  <c:v>0.178983</c:v>
                </c:pt>
                <c:pt idx="119">
                  <c:v>0.178983</c:v>
                </c:pt>
                <c:pt idx="120">
                  <c:v>0.178983</c:v>
                </c:pt>
                <c:pt idx="121">
                  <c:v>0.178983</c:v>
                </c:pt>
                <c:pt idx="122">
                  <c:v>0.178983</c:v>
                </c:pt>
                <c:pt idx="123">
                  <c:v>0.178983</c:v>
                </c:pt>
                <c:pt idx="124">
                  <c:v>0.178983</c:v>
                </c:pt>
                <c:pt idx="125">
                  <c:v>0.178983</c:v>
                </c:pt>
                <c:pt idx="126">
                  <c:v>0.178983</c:v>
                </c:pt>
                <c:pt idx="127">
                  <c:v>0.178983</c:v>
                </c:pt>
                <c:pt idx="128">
                  <c:v>0.178983</c:v>
                </c:pt>
                <c:pt idx="129">
                  <c:v>0.178983</c:v>
                </c:pt>
                <c:pt idx="130">
                  <c:v>0.178983</c:v>
                </c:pt>
                <c:pt idx="131">
                  <c:v>0.178983</c:v>
                </c:pt>
                <c:pt idx="132">
                  <c:v>0.178983</c:v>
                </c:pt>
                <c:pt idx="133">
                  <c:v>0.178983</c:v>
                </c:pt>
                <c:pt idx="134">
                  <c:v>0.178983</c:v>
                </c:pt>
                <c:pt idx="135">
                  <c:v>0.178983</c:v>
                </c:pt>
                <c:pt idx="136">
                  <c:v>0.178983</c:v>
                </c:pt>
                <c:pt idx="137">
                  <c:v>0.178982</c:v>
                </c:pt>
                <c:pt idx="138">
                  <c:v>0.178982</c:v>
                </c:pt>
                <c:pt idx="139">
                  <c:v>0.178982</c:v>
                </c:pt>
                <c:pt idx="140">
                  <c:v>0.178982</c:v>
                </c:pt>
                <c:pt idx="141">
                  <c:v>0.178982</c:v>
                </c:pt>
                <c:pt idx="142">
                  <c:v>0.178982</c:v>
                </c:pt>
                <c:pt idx="143">
                  <c:v>0.178982</c:v>
                </c:pt>
                <c:pt idx="144">
                  <c:v>0.178982</c:v>
                </c:pt>
                <c:pt idx="145">
                  <c:v>0.178982</c:v>
                </c:pt>
                <c:pt idx="146">
                  <c:v>0.178982</c:v>
                </c:pt>
                <c:pt idx="147">
                  <c:v>0.178982</c:v>
                </c:pt>
                <c:pt idx="148">
                  <c:v>0.178982</c:v>
                </c:pt>
                <c:pt idx="149">
                  <c:v>0.178982</c:v>
                </c:pt>
                <c:pt idx="150">
                  <c:v>0.178982</c:v>
                </c:pt>
                <c:pt idx="151">
                  <c:v>0.178982</c:v>
                </c:pt>
                <c:pt idx="152">
                  <c:v>0.178982</c:v>
                </c:pt>
                <c:pt idx="153">
                  <c:v>0.178982</c:v>
                </c:pt>
                <c:pt idx="154">
                  <c:v>0.178982</c:v>
                </c:pt>
                <c:pt idx="155">
                  <c:v>0.178982</c:v>
                </c:pt>
                <c:pt idx="156">
                  <c:v>0.178981</c:v>
                </c:pt>
                <c:pt idx="157">
                  <c:v>0.178981</c:v>
                </c:pt>
                <c:pt idx="158">
                  <c:v>0.178981</c:v>
                </c:pt>
                <c:pt idx="159">
                  <c:v>0.178981</c:v>
                </c:pt>
                <c:pt idx="160">
                  <c:v>0.178981</c:v>
                </c:pt>
                <c:pt idx="161">
                  <c:v>0.178981</c:v>
                </c:pt>
                <c:pt idx="162">
                  <c:v>0.178981</c:v>
                </c:pt>
                <c:pt idx="163">
                  <c:v>0.178981</c:v>
                </c:pt>
                <c:pt idx="164">
                  <c:v>0.178981</c:v>
                </c:pt>
                <c:pt idx="165">
                  <c:v>0.178981</c:v>
                </c:pt>
                <c:pt idx="166">
                  <c:v>0.178981</c:v>
                </c:pt>
                <c:pt idx="167">
                  <c:v>0.178981</c:v>
                </c:pt>
                <c:pt idx="168">
                  <c:v>0.178981</c:v>
                </c:pt>
                <c:pt idx="169">
                  <c:v>0.178981</c:v>
                </c:pt>
                <c:pt idx="170">
                  <c:v>0.178981</c:v>
                </c:pt>
                <c:pt idx="171">
                  <c:v>0.178981</c:v>
                </c:pt>
                <c:pt idx="172">
                  <c:v>0.178981</c:v>
                </c:pt>
                <c:pt idx="173">
                  <c:v>0.178981</c:v>
                </c:pt>
                <c:pt idx="174">
                  <c:v>0.17898</c:v>
                </c:pt>
                <c:pt idx="175">
                  <c:v>0.17898</c:v>
                </c:pt>
                <c:pt idx="176">
                  <c:v>0.17898</c:v>
                </c:pt>
                <c:pt idx="177">
                  <c:v>0.17898</c:v>
                </c:pt>
                <c:pt idx="178">
                  <c:v>0.17898</c:v>
                </c:pt>
                <c:pt idx="179">
                  <c:v>0.17898</c:v>
                </c:pt>
                <c:pt idx="180">
                  <c:v>0.17898</c:v>
                </c:pt>
                <c:pt idx="181">
                  <c:v>0.17898</c:v>
                </c:pt>
                <c:pt idx="182">
                  <c:v>0.17898</c:v>
                </c:pt>
                <c:pt idx="183">
                  <c:v>0.17898</c:v>
                </c:pt>
                <c:pt idx="184">
                  <c:v>0.17898</c:v>
                </c:pt>
                <c:pt idx="185">
                  <c:v>0.17898</c:v>
                </c:pt>
                <c:pt idx="186">
                  <c:v>0.17898</c:v>
                </c:pt>
                <c:pt idx="187">
                  <c:v>0.17898</c:v>
                </c:pt>
                <c:pt idx="188">
                  <c:v>0.17898</c:v>
                </c:pt>
                <c:pt idx="189">
                  <c:v>0.178979</c:v>
                </c:pt>
                <c:pt idx="190">
                  <c:v>0.178979</c:v>
                </c:pt>
                <c:pt idx="191">
                  <c:v>0.178979</c:v>
                </c:pt>
                <c:pt idx="192">
                  <c:v>0.178979</c:v>
                </c:pt>
                <c:pt idx="193">
                  <c:v>0.178979</c:v>
                </c:pt>
                <c:pt idx="194">
                  <c:v>0.178979</c:v>
                </c:pt>
                <c:pt idx="195">
                  <c:v>0.178979</c:v>
                </c:pt>
                <c:pt idx="196">
                  <c:v>0.178979</c:v>
                </c:pt>
                <c:pt idx="197">
                  <c:v>0.178979</c:v>
                </c:pt>
                <c:pt idx="198">
                  <c:v>0.178979</c:v>
                </c:pt>
                <c:pt idx="199">
                  <c:v>0.178979</c:v>
                </c:pt>
                <c:pt idx="200">
                  <c:v>0.178979</c:v>
                </c:pt>
                <c:pt idx="201">
                  <c:v>0.178979</c:v>
                </c:pt>
                <c:pt idx="202">
                  <c:v>0.178979</c:v>
                </c:pt>
                <c:pt idx="203">
                  <c:v>0.178978</c:v>
                </c:pt>
                <c:pt idx="204">
                  <c:v>0.178978</c:v>
                </c:pt>
                <c:pt idx="205">
                  <c:v>0.178978</c:v>
                </c:pt>
                <c:pt idx="206">
                  <c:v>0.178978</c:v>
                </c:pt>
                <c:pt idx="207">
                  <c:v>0.178978</c:v>
                </c:pt>
                <c:pt idx="208">
                  <c:v>0.178978</c:v>
                </c:pt>
                <c:pt idx="209">
                  <c:v>0.178978</c:v>
                </c:pt>
                <c:pt idx="210">
                  <c:v>0.178978</c:v>
                </c:pt>
                <c:pt idx="211">
                  <c:v>0.178978</c:v>
                </c:pt>
                <c:pt idx="212">
                  <c:v>0.178978</c:v>
                </c:pt>
                <c:pt idx="213">
                  <c:v>0.178978</c:v>
                </c:pt>
                <c:pt idx="214">
                  <c:v>0.178978</c:v>
                </c:pt>
                <c:pt idx="215">
                  <c:v>0.178978</c:v>
                </c:pt>
                <c:pt idx="216">
                  <c:v>0.178977</c:v>
                </c:pt>
                <c:pt idx="217">
                  <c:v>0.178977</c:v>
                </c:pt>
                <c:pt idx="218">
                  <c:v>0.178977</c:v>
                </c:pt>
                <c:pt idx="219">
                  <c:v>0.178977</c:v>
                </c:pt>
                <c:pt idx="220">
                  <c:v>0.178977</c:v>
                </c:pt>
                <c:pt idx="221">
                  <c:v>0.178977</c:v>
                </c:pt>
                <c:pt idx="222">
                  <c:v>0.178977</c:v>
                </c:pt>
                <c:pt idx="223">
                  <c:v>0.178977</c:v>
                </c:pt>
                <c:pt idx="224">
                  <c:v>0.178977</c:v>
                </c:pt>
                <c:pt idx="225">
                  <c:v>0.178977</c:v>
                </c:pt>
                <c:pt idx="226">
                  <c:v>0.178977</c:v>
                </c:pt>
                <c:pt idx="227">
                  <c:v>0.178977</c:v>
                </c:pt>
                <c:pt idx="228">
                  <c:v>0.178976</c:v>
                </c:pt>
                <c:pt idx="229">
                  <c:v>0.178976</c:v>
                </c:pt>
                <c:pt idx="230">
                  <c:v>0.178976</c:v>
                </c:pt>
                <c:pt idx="231">
                  <c:v>0.178976</c:v>
                </c:pt>
                <c:pt idx="232">
                  <c:v>0.178976</c:v>
                </c:pt>
                <c:pt idx="233">
                  <c:v>0.178976</c:v>
                </c:pt>
                <c:pt idx="234">
                  <c:v>0.178976</c:v>
                </c:pt>
                <c:pt idx="235">
                  <c:v>0.178976</c:v>
                </c:pt>
                <c:pt idx="236">
                  <c:v>0.178976</c:v>
                </c:pt>
                <c:pt idx="237">
                  <c:v>0.178976</c:v>
                </c:pt>
                <c:pt idx="238">
                  <c:v>0.178976</c:v>
                </c:pt>
                <c:pt idx="239">
                  <c:v>0.178976</c:v>
                </c:pt>
                <c:pt idx="240">
                  <c:v>0.178975</c:v>
                </c:pt>
                <c:pt idx="241">
                  <c:v>0.178975</c:v>
                </c:pt>
                <c:pt idx="242">
                  <c:v>0.178975</c:v>
                </c:pt>
                <c:pt idx="243">
                  <c:v>0.178975</c:v>
                </c:pt>
                <c:pt idx="244">
                  <c:v>0.178975</c:v>
                </c:pt>
                <c:pt idx="245">
                  <c:v>0.178975</c:v>
                </c:pt>
                <c:pt idx="246">
                  <c:v>0.178975</c:v>
                </c:pt>
                <c:pt idx="247">
                  <c:v>0.178975</c:v>
                </c:pt>
                <c:pt idx="248">
                  <c:v>0.178975</c:v>
                </c:pt>
                <c:pt idx="249">
                  <c:v>0.178975</c:v>
                </c:pt>
                <c:pt idx="250">
                  <c:v>0.178975</c:v>
                </c:pt>
                <c:pt idx="251">
                  <c:v>0.17897399999999999</c:v>
                </c:pt>
                <c:pt idx="252">
                  <c:v>0.17897399999999999</c:v>
                </c:pt>
                <c:pt idx="253">
                  <c:v>0.17897399999999999</c:v>
                </c:pt>
                <c:pt idx="254">
                  <c:v>0.17897399999999999</c:v>
                </c:pt>
                <c:pt idx="255">
                  <c:v>0.17897399999999999</c:v>
                </c:pt>
                <c:pt idx="256">
                  <c:v>0.17897399999999999</c:v>
                </c:pt>
                <c:pt idx="257">
                  <c:v>0.17897399999999999</c:v>
                </c:pt>
                <c:pt idx="258">
                  <c:v>0.17897399999999999</c:v>
                </c:pt>
                <c:pt idx="259">
                  <c:v>0.17897399999999999</c:v>
                </c:pt>
                <c:pt idx="260">
                  <c:v>0.17897399999999999</c:v>
                </c:pt>
                <c:pt idx="261">
                  <c:v>0.17897399999999999</c:v>
                </c:pt>
                <c:pt idx="262">
                  <c:v>0.17897399999999999</c:v>
                </c:pt>
                <c:pt idx="263">
                  <c:v>0.17897299999999999</c:v>
                </c:pt>
                <c:pt idx="264">
                  <c:v>0.17897299999999999</c:v>
                </c:pt>
                <c:pt idx="265">
                  <c:v>0.17897299999999999</c:v>
                </c:pt>
                <c:pt idx="266">
                  <c:v>0.17897299999999999</c:v>
                </c:pt>
                <c:pt idx="267">
                  <c:v>0.17897299999999999</c:v>
                </c:pt>
                <c:pt idx="268">
                  <c:v>0.17897299999999999</c:v>
                </c:pt>
                <c:pt idx="269">
                  <c:v>0.17897299999999999</c:v>
                </c:pt>
                <c:pt idx="270">
                  <c:v>0.17897299999999999</c:v>
                </c:pt>
                <c:pt idx="271">
                  <c:v>0.17897299999999999</c:v>
                </c:pt>
                <c:pt idx="272">
                  <c:v>0.17897299999999999</c:v>
                </c:pt>
                <c:pt idx="273">
                  <c:v>0.17897299999999999</c:v>
                </c:pt>
                <c:pt idx="274">
                  <c:v>0.17897199999999999</c:v>
                </c:pt>
                <c:pt idx="275">
                  <c:v>0.17897199999999999</c:v>
                </c:pt>
                <c:pt idx="276">
                  <c:v>0.17897199999999999</c:v>
                </c:pt>
                <c:pt idx="277">
                  <c:v>0.17897199999999999</c:v>
                </c:pt>
                <c:pt idx="278">
                  <c:v>0.17897199999999999</c:v>
                </c:pt>
                <c:pt idx="279">
                  <c:v>0.17897199999999999</c:v>
                </c:pt>
                <c:pt idx="280">
                  <c:v>0.17897199999999999</c:v>
                </c:pt>
                <c:pt idx="281">
                  <c:v>0.17897199999999999</c:v>
                </c:pt>
                <c:pt idx="282">
                  <c:v>0.17897199999999999</c:v>
                </c:pt>
                <c:pt idx="283">
                  <c:v>0.17897199999999999</c:v>
                </c:pt>
                <c:pt idx="284">
                  <c:v>0.17897199999999999</c:v>
                </c:pt>
                <c:pt idx="285">
                  <c:v>0.17897199999999999</c:v>
                </c:pt>
                <c:pt idx="286">
                  <c:v>0.17897199999999999</c:v>
                </c:pt>
                <c:pt idx="287">
                  <c:v>0.17897199999999999</c:v>
                </c:pt>
                <c:pt idx="288">
                  <c:v>0.17897199999999999</c:v>
                </c:pt>
                <c:pt idx="289">
                  <c:v>0.17897199999999999</c:v>
                </c:pt>
                <c:pt idx="290">
                  <c:v>0.17897199999999999</c:v>
                </c:pt>
                <c:pt idx="291">
                  <c:v>0.17897199999999999</c:v>
                </c:pt>
                <c:pt idx="292">
                  <c:v>0.17897199999999999</c:v>
                </c:pt>
                <c:pt idx="293">
                  <c:v>0.17897199999999999</c:v>
                </c:pt>
                <c:pt idx="294">
                  <c:v>0.17897199999999999</c:v>
                </c:pt>
                <c:pt idx="295">
                  <c:v>0.17897099999999999</c:v>
                </c:pt>
                <c:pt idx="296">
                  <c:v>0.17897099999999999</c:v>
                </c:pt>
                <c:pt idx="297">
                  <c:v>0.17897099999999999</c:v>
                </c:pt>
                <c:pt idx="298">
                  <c:v>0.17897099999999999</c:v>
                </c:pt>
                <c:pt idx="299">
                  <c:v>0.17897099999999999</c:v>
                </c:pt>
                <c:pt idx="300">
                  <c:v>0.17897099999999999</c:v>
                </c:pt>
                <c:pt idx="301">
                  <c:v>0.17897099999999999</c:v>
                </c:pt>
                <c:pt idx="302">
                  <c:v>0.17897099999999999</c:v>
                </c:pt>
                <c:pt idx="303">
                  <c:v>0.17897099999999999</c:v>
                </c:pt>
                <c:pt idx="304">
                  <c:v>0.17897099999999999</c:v>
                </c:pt>
                <c:pt idx="305">
                  <c:v>0.17897099999999999</c:v>
                </c:pt>
                <c:pt idx="306">
                  <c:v>0.17897099999999999</c:v>
                </c:pt>
                <c:pt idx="307">
                  <c:v>0.17897099999999999</c:v>
                </c:pt>
                <c:pt idx="308">
                  <c:v>0.17897099999999999</c:v>
                </c:pt>
                <c:pt idx="309">
                  <c:v>0.17897099999999999</c:v>
                </c:pt>
                <c:pt idx="310">
                  <c:v>0.17897099999999999</c:v>
                </c:pt>
                <c:pt idx="311">
                  <c:v>0.17897099999999999</c:v>
                </c:pt>
                <c:pt idx="312">
                  <c:v>0.17897099999999999</c:v>
                </c:pt>
                <c:pt idx="313">
                  <c:v>0.17897099999999999</c:v>
                </c:pt>
                <c:pt idx="314">
                  <c:v>0.17897099999999999</c:v>
                </c:pt>
                <c:pt idx="315">
                  <c:v>0.17897099999999999</c:v>
                </c:pt>
                <c:pt idx="316">
                  <c:v>0.17896999999999999</c:v>
                </c:pt>
                <c:pt idx="317">
                  <c:v>0.17896999999999999</c:v>
                </c:pt>
                <c:pt idx="318">
                  <c:v>0.17896999999999999</c:v>
                </c:pt>
                <c:pt idx="319">
                  <c:v>0.17896999999999999</c:v>
                </c:pt>
                <c:pt idx="320">
                  <c:v>0.17896999999999999</c:v>
                </c:pt>
                <c:pt idx="321">
                  <c:v>0.17896999999999999</c:v>
                </c:pt>
                <c:pt idx="322">
                  <c:v>0.17896999999999999</c:v>
                </c:pt>
                <c:pt idx="323">
                  <c:v>0.17896999999999999</c:v>
                </c:pt>
                <c:pt idx="324">
                  <c:v>0.17896999999999999</c:v>
                </c:pt>
                <c:pt idx="325">
                  <c:v>0.17896999999999999</c:v>
                </c:pt>
                <c:pt idx="326">
                  <c:v>0.17896999999999999</c:v>
                </c:pt>
                <c:pt idx="327">
                  <c:v>0.17896999999999999</c:v>
                </c:pt>
                <c:pt idx="328">
                  <c:v>0.17896999999999999</c:v>
                </c:pt>
                <c:pt idx="329">
                  <c:v>0.17896999999999999</c:v>
                </c:pt>
                <c:pt idx="330">
                  <c:v>0.17896999999999999</c:v>
                </c:pt>
                <c:pt idx="331">
                  <c:v>0.17896999999999999</c:v>
                </c:pt>
                <c:pt idx="332">
                  <c:v>0.17896999999999999</c:v>
                </c:pt>
                <c:pt idx="333">
                  <c:v>0.17896999999999999</c:v>
                </c:pt>
                <c:pt idx="334">
                  <c:v>0.17896999999999999</c:v>
                </c:pt>
                <c:pt idx="335">
                  <c:v>0.17896999999999999</c:v>
                </c:pt>
                <c:pt idx="336">
                  <c:v>0.17896999999999999</c:v>
                </c:pt>
                <c:pt idx="337">
                  <c:v>0.17896999999999999</c:v>
                </c:pt>
                <c:pt idx="338">
                  <c:v>0.17896999999999999</c:v>
                </c:pt>
                <c:pt idx="339">
                  <c:v>0.17896999999999999</c:v>
                </c:pt>
                <c:pt idx="340">
                  <c:v>0.17896999999999999</c:v>
                </c:pt>
                <c:pt idx="341">
                  <c:v>0.17896999999999999</c:v>
                </c:pt>
                <c:pt idx="342">
                  <c:v>0.17896999999999999</c:v>
                </c:pt>
                <c:pt idx="343">
                  <c:v>0.17896999999999999</c:v>
                </c:pt>
                <c:pt idx="344">
                  <c:v>0.17896999999999999</c:v>
                </c:pt>
                <c:pt idx="345">
                  <c:v>0.17896999999999999</c:v>
                </c:pt>
                <c:pt idx="346">
                  <c:v>0.17896999999999999</c:v>
                </c:pt>
                <c:pt idx="347">
                  <c:v>0.17896999999999999</c:v>
                </c:pt>
                <c:pt idx="348">
                  <c:v>0.17896999999999999</c:v>
                </c:pt>
                <c:pt idx="349">
                  <c:v>0.17896999999999999</c:v>
                </c:pt>
                <c:pt idx="350">
                  <c:v>0.17896999999999999</c:v>
                </c:pt>
                <c:pt idx="351">
                  <c:v>0.17896999999999999</c:v>
                </c:pt>
                <c:pt idx="352">
                  <c:v>0.17896999999999999</c:v>
                </c:pt>
                <c:pt idx="353">
                  <c:v>0.17896999999999999</c:v>
                </c:pt>
                <c:pt idx="354">
                  <c:v>0.17896999999999999</c:v>
                </c:pt>
                <c:pt idx="355">
                  <c:v>0.17896999999999999</c:v>
                </c:pt>
                <c:pt idx="356">
                  <c:v>0.17896999999999999</c:v>
                </c:pt>
                <c:pt idx="357">
                  <c:v>0.17896999999999999</c:v>
                </c:pt>
                <c:pt idx="358">
                  <c:v>0.17896999999999999</c:v>
                </c:pt>
                <c:pt idx="359">
                  <c:v>0.17896999999999999</c:v>
                </c:pt>
                <c:pt idx="360">
                  <c:v>0.17896999999999999</c:v>
                </c:pt>
                <c:pt idx="361">
                  <c:v>0.17896999999999999</c:v>
                </c:pt>
                <c:pt idx="362">
                  <c:v>0.17896999999999999</c:v>
                </c:pt>
                <c:pt idx="363">
                  <c:v>0.17896999999999999</c:v>
                </c:pt>
                <c:pt idx="364">
                  <c:v>0.17896999999999999</c:v>
                </c:pt>
                <c:pt idx="365">
                  <c:v>0.17896999999999999</c:v>
                </c:pt>
                <c:pt idx="366">
                  <c:v>0.17896999999999999</c:v>
                </c:pt>
                <c:pt idx="367">
                  <c:v>0.17896999999999999</c:v>
                </c:pt>
                <c:pt idx="368">
                  <c:v>0.17896999999999999</c:v>
                </c:pt>
                <c:pt idx="369">
                  <c:v>0.17896999999999999</c:v>
                </c:pt>
                <c:pt idx="370">
                  <c:v>0.17896999999999999</c:v>
                </c:pt>
                <c:pt idx="371">
                  <c:v>0.17896999999999999</c:v>
                </c:pt>
                <c:pt idx="372">
                  <c:v>0.17896999999999999</c:v>
                </c:pt>
                <c:pt idx="373">
                  <c:v>0.17896999999999999</c:v>
                </c:pt>
                <c:pt idx="374">
                  <c:v>0.17896999999999999</c:v>
                </c:pt>
                <c:pt idx="375">
                  <c:v>0.17896999999999999</c:v>
                </c:pt>
                <c:pt idx="376">
                  <c:v>0.17896999999999999</c:v>
                </c:pt>
                <c:pt idx="377">
                  <c:v>0.17896999999999999</c:v>
                </c:pt>
                <c:pt idx="378">
                  <c:v>0.17896999999999999</c:v>
                </c:pt>
                <c:pt idx="379">
                  <c:v>0.17896999999999999</c:v>
                </c:pt>
                <c:pt idx="380">
                  <c:v>0.17896999999999999</c:v>
                </c:pt>
                <c:pt idx="381">
                  <c:v>0.17896999999999999</c:v>
                </c:pt>
                <c:pt idx="382">
                  <c:v>0.17896999999999999</c:v>
                </c:pt>
                <c:pt idx="383">
                  <c:v>0.17896999999999999</c:v>
                </c:pt>
                <c:pt idx="384">
                  <c:v>0.17896999999999999</c:v>
                </c:pt>
                <c:pt idx="385">
                  <c:v>0.17896999999999999</c:v>
                </c:pt>
                <c:pt idx="386">
                  <c:v>0.17896999999999999</c:v>
                </c:pt>
                <c:pt idx="387">
                  <c:v>0.17896999999999999</c:v>
                </c:pt>
                <c:pt idx="388">
                  <c:v>0.17896999999999999</c:v>
                </c:pt>
                <c:pt idx="389">
                  <c:v>0.17896999999999999</c:v>
                </c:pt>
                <c:pt idx="390">
                  <c:v>0.17896999999999999</c:v>
                </c:pt>
                <c:pt idx="391">
                  <c:v>0.17896999999999999</c:v>
                </c:pt>
                <c:pt idx="392">
                  <c:v>0.17896999999999999</c:v>
                </c:pt>
                <c:pt idx="393">
                  <c:v>0.17896999999999999</c:v>
                </c:pt>
                <c:pt idx="394">
                  <c:v>0.17896999999999999</c:v>
                </c:pt>
                <c:pt idx="395">
                  <c:v>0.17896999999999999</c:v>
                </c:pt>
                <c:pt idx="396">
                  <c:v>0.17896999999999999</c:v>
                </c:pt>
                <c:pt idx="397">
                  <c:v>0.17896999999999999</c:v>
                </c:pt>
                <c:pt idx="398">
                  <c:v>0.17896999999999999</c:v>
                </c:pt>
                <c:pt idx="399">
                  <c:v>0.17896999999999999</c:v>
                </c:pt>
                <c:pt idx="400">
                  <c:v>0.17896999999999999</c:v>
                </c:pt>
                <c:pt idx="401">
                  <c:v>0.17896999999999999</c:v>
                </c:pt>
                <c:pt idx="402">
                  <c:v>0.17896999999999999</c:v>
                </c:pt>
                <c:pt idx="403">
                  <c:v>0.17896999999999999</c:v>
                </c:pt>
                <c:pt idx="404">
                  <c:v>0.17896999999999999</c:v>
                </c:pt>
                <c:pt idx="405">
                  <c:v>0.17896999999999999</c:v>
                </c:pt>
                <c:pt idx="406">
                  <c:v>0.17896999999999999</c:v>
                </c:pt>
                <c:pt idx="407">
                  <c:v>0.17896999999999999</c:v>
                </c:pt>
                <c:pt idx="408">
                  <c:v>0.17896999999999999</c:v>
                </c:pt>
                <c:pt idx="409">
                  <c:v>0.17896999999999999</c:v>
                </c:pt>
                <c:pt idx="410">
                  <c:v>0.17897099999999999</c:v>
                </c:pt>
                <c:pt idx="411">
                  <c:v>0.17897099999999999</c:v>
                </c:pt>
                <c:pt idx="412">
                  <c:v>0.17897099999999999</c:v>
                </c:pt>
                <c:pt idx="413">
                  <c:v>0.17897099999999999</c:v>
                </c:pt>
                <c:pt idx="414">
                  <c:v>0.17897099999999999</c:v>
                </c:pt>
                <c:pt idx="415">
                  <c:v>0.17897099999999999</c:v>
                </c:pt>
                <c:pt idx="416">
                  <c:v>0.17897099999999999</c:v>
                </c:pt>
                <c:pt idx="417">
                  <c:v>0.17897099999999999</c:v>
                </c:pt>
                <c:pt idx="418">
                  <c:v>0.17897099999999999</c:v>
                </c:pt>
                <c:pt idx="419">
                  <c:v>0.17897099999999999</c:v>
                </c:pt>
                <c:pt idx="420">
                  <c:v>0.17897099999999999</c:v>
                </c:pt>
                <c:pt idx="421">
                  <c:v>0.17897099999999999</c:v>
                </c:pt>
                <c:pt idx="422">
                  <c:v>0.17897099999999999</c:v>
                </c:pt>
                <c:pt idx="423">
                  <c:v>0.17897199999999999</c:v>
                </c:pt>
                <c:pt idx="424">
                  <c:v>0.17897199999999999</c:v>
                </c:pt>
                <c:pt idx="425">
                  <c:v>0.17897199999999999</c:v>
                </c:pt>
                <c:pt idx="426">
                  <c:v>0.17897199999999999</c:v>
                </c:pt>
                <c:pt idx="427">
                  <c:v>0.17897199999999999</c:v>
                </c:pt>
                <c:pt idx="428">
                  <c:v>0.17897199999999999</c:v>
                </c:pt>
                <c:pt idx="429">
                  <c:v>0.17897199999999999</c:v>
                </c:pt>
                <c:pt idx="430">
                  <c:v>0.17897199999999999</c:v>
                </c:pt>
                <c:pt idx="431">
                  <c:v>0.17897199999999999</c:v>
                </c:pt>
                <c:pt idx="432">
                  <c:v>0.17897199999999999</c:v>
                </c:pt>
                <c:pt idx="433">
                  <c:v>0.17897199999999999</c:v>
                </c:pt>
                <c:pt idx="434">
                  <c:v>0.17897199999999999</c:v>
                </c:pt>
                <c:pt idx="435">
                  <c:v>0.17897299999999999</c:v>
                </c:pt>
                <c:pt idx="436">
                  <c:v>0.17897299999999999</c:v>
                </c:pt>
                <c:pt idx="437">
                  <c:v>0.17897299999999999</c:v>
                </c:pt>
                <c:pt idx="438">
                  <c:v>0.17897299999999999</c:v>
                </c:pt>
                <c:pt idx="439">
                  <c:v>0.17897299999999999</c:v>
                </c:pt>
                <c:pt idx="440">
                  <c:v>0.17897299999999999</c:v>
                </c:pt>
                <c:pt idx="441">
                  <c:v>0.17897299999999999</c:v>
                </c:pt>
                <c:pt idx="442">
                  <c:v>0.17897299999999999</c:v>
                </c:pt>
                <c:pt idx="443">
                  <c:v>0.17897299999999999</c:v>
                </c:pt>
                <c:pt idx="444">
                  <c:v>0.17897299999999999</c:v>
                </c:pt>
                <c:pt idx="445">
                  <c:v>0.17897299999999999</c:v>
                </c:pt>
                <c:pt idx="446">
                  <c:v>0.17897299999999999</c:v>
                </c:pt>
                <c:pt idx="447">
                  <c:v>0.17897399999999999</c:v>
                </c:pt>
                <c:pt idx="448">
                  <c:v>0.17897399999999999</c:v>
                </c:pt>
                <c:pt idx="449">
                  <c:v>0.17897399999999999</c:v>
                </c:pt>
                <c:pt idx="450">
                  <c:v>0.17897399999999999</c:v>
                </c:pt>
                <c:pt idx="451">
                  <c:v>0.17897399999999999</c:v>
                </c:pt>
                <c:pt idx="452">
                  <c:v>0.17897399999999999</c:v>
                </c:pt>
                <c:pt idx="453">
                  <c:v>0.17897399999999999</c:v>
                </c:pt>
                <c:pt idx="454">
                  <c:v>0.17897399999999999</c:v>
                </c:pt>
                <c:pt idx="455">
                  <c:v>0.17897399999999999</c:v>
                </c:pt>
                <c:pt idx="456">
                  <c:v>0.178975</c:v>
                </c:pt>
                <c:pt idx="457">
                  <c:v>0.178975</c:v>
                </c:pt>
                <c:pt idx="458">
                  <c:v>0.178975</c:v>
                </c:pt>
                <c:pt idx="459">
                  <c:v>0.178975</c:v>
                </c:pt>
                <c:pt idx="460">
                  <c:v>0.178975</c:v>
                </c:pt>
                <c:pt idx="461">
                  <c:v>0.178976</c:v>
                </c:pt>
                <c:pt idx="462">
                  <c:v>0.178976</c:v>
                </c:pt>
                <c:pt idx="463">
                  <c:v>0.178976</c:v>
                </c:pt>
                <c:pt idx="464">
                  <c:v>0.178976</c:v>
                </c:pt>
                <c:pt idx="465">
                  <c:v>0.178976</c:v>
                </c:pt>
                <c:pt idx="466">
                  <c:v>0.178976</c:v>
                </c:pt>
                <c:pt idx="467">
                  <c:v>0.178977</c:v>
                </c:pt>
                <c:pt idx="468">
                  <c:v>0.178977</c:v>
                </c:pt>
                <c:pt idx="469">
                  <c:v>0.178977</c:v>
                </c:pt>
                <c:pt idx="470">
                  <c:v>0.178977</c:v>
                </c:pt>
                <c:pt idx="471">
                  <c:v>0.178977</c:v>
                </c:pt>
                <c:pt idx="472">
                  <c:v>0.178978</c:v>
                </c:pt>
                <c:pt idx="473">
                  <c:v>0.178978</c:v>
                </c:pt>
                <c:pt idx="474">
                  <c:v>0.178978</c:v>
                </c:pt>
                <c:pt idx="475">
                  <c:v>0.178978</c:v>
                </c:pt>
                <c:pt idx="476">
                  <c:v>0.178978</c:v>
                </c:pt>
                <c:pt idx="477">
                  <c:v>0.178979</c:v>
                </c:pt>
                <c:pt idx="478">
                  <c:v>0.178979</c:v>
                </c:pt>
                <c:pt idx="479">
                  <c:v>0.178979</c:v>
                </c:pt>
                <c:pt idx="480">
                  <c:v>0.178979</c:v>
                </c:pt>
                <c:pt idx="481">
                  <c:v>0.178979</c:v>
                </c:pt>
                <c:pt idx="482">
                  <c:v>0.17898</c:v>
                </c:pt>
                <c:pt idx="483">
                  <c:v>0.17898</c:v>
                </c:pt>
                <c:pt idx="484">
                  <c:v>0.17898</c:v>
                </c:pt>
                <c:pt idx="485">
                  <c:v>0.17898</c:v>
                </c:pt>
                <c:pt idx="486">
                  <c:v>0.17898</c:v>
                </c:pt>
                <c:pt idx="487">
                  <c:v>0.17898</c:v>
                </c:pt>
                <c:pt idx="488">
                  <c:v>0.178981</c:v>
                </c:pt>
                <c:pt idx="489">
                  <c:v>0.178981</c:v>
                </c:pt>
                <c:pt idx="490">
                  <c:v>0.178981</c:v>
                </c:pt>
                <c:pt idx="491">
                  <c:v>0.178981</c:v>
                </c:pt>
                <c:pt idx="492">
                  <c:v>0.178981</c:v>
                </c:pt>
                <c:pt idx="493">
                  <c:v>0.178982</c:v>
                </c:pt>
                <c:pt idx="494">
                  <c:v>0.178982</c:v>
                </c:pt>
                <c:pt idx="495">
                  <c:v>0.178982</c:v>
                </c:pt>
                <c:pt idx="496">
                  <c:v>0.178982</c:v>
                </c:pt>
                <c:pt idx="497">
                  <c:v>0.178982</c:v>
                </c:pt>
                <c:pt idx="498">
                  <c:v>0.178983</c:v>
                </c:pt>
                <c:pt idx="499">
                  <c:v>0.178983</c:v>
                </c:pt>
                <c:pt idx="500">
                  <c:v>0.178983</c:v>
                </c:pt>
                <c:pt idx="501">
                  <c:v>0.178983</c:v>
                </c:pt>
                <c:pt idx="502">
                  <c:v>0.178984</c:v>
                </c:pt>
                <c:pt idx="503">
                  <c:v>0.178984</c:v>
                </c:pt>
                <c:pt idx="504">
                  <c:v>0.178984</c:v>
                </c:pt>
                <c:pt idx="505">
                  <c:v>0.178984</c:v>
                </c:pt>
                <c:pt idx="506">
                  <c:v>0.17898500000000001</c:v>
                </c:pt>
                <c:pt idx="507">
                  <c:v>0.17898500000000001</c:v>
                </c:pt>
                <c:pt idx="508">
                  <c:v>0.17898500000000001</c:v>
                </c:pt>
                <c:pt idx="509">
                  <c:v>0.17898600000000001</c:v>
                </c:pt>
                <c:pt idx="510">
                  <c:v>0.17898600000000001</c:v>
                </c:pt>
                <c:pt idx="511">
                  <c:v>0.17898600000000001</c:v>
                </c:pt>
                <c:pt idx="512">
                  <c:v>0.17898700000000001</c:v>
                </c:pt>
                <c:pt idx="513">
                  <c:v>0.17898700000000001</c:v>
                </c:pt>
                <c:pt idx="514">
                  <c:v>0.17898700000000001</c:v>
                </c:pt>
                <c:pt idx="515">
                  <c:v>0.17898700000000001</c:v>
                </c:pt>
                <c:pt idx="516">
                  <c:v>0.17898800000000001</c:v>
                </c:pt>
                <c:pt idx="517">
                  <c:v>0.17898800000000001</c:v>
                </c:pt>
                <c:pt idx="518">
                  <c:v>0.17898800000000001</c:v>
                </c:pt>
                <c:pt idx="519">
                  <c:v>0.17898900000000001</c:v>
                </c:pt>
                <c:pt idx="520">
                  <c:v>0.17898900000000001</c:v>
                </c:pt>
                <c:pt idx="521">
                  <c:v>0.17898900000000001</c:v>
                </c:pt>
                <c:pt idx="522">
                  <c:v>0.17898900000000001</c:v>
                </c:pt>
                <c:pt idx="523">
                  <c:v>0.17899000000000001</c:v>
                </c:pt>
                <c:pt idx="524">
                  <c:v>0.17899000000000001</c:v>
                </c:pt>
                <c:pt idx="525">
                  <c:v>0.17899000000000001</c:v>
                </c:pt>
                <c:pt idx="526">
                  <c:v>0.17899100000000001</c:v>
                </c:pt>
                <c:pt idx="527">
                  <c:v>0.17899100000000001</c:v>
                </c:pt>
                <c:pt idx="528">
                  <c:v>0.17899100000000001</c:v>
                </c:pt>
                <c:pt idx="529">
                  <c:v>0.17899200000000001</c:v>
                </c:pt>
                <c:pt idx="530">
                  <c:v>0.17899200000000001</c:v>
                </c:pt>
                <c:pt idx="531">
                  <c:v>0.17899200000000001</c:v>
                </c:pt>
                <c:pt idx="532">
                  <c:v>0.17899200000000001</c:v>
                </c:pt>
                <c:pt idx="533">
                  <c:v>0.17899300000000001</c:v>
                </c:pt>
                <c:pt idx="534">
                  <c:v>0.17899300000000001</c:v>
                </c:pt>
                <c:pt idx="535">
                  <c:v>0.17899300000000001</c:v>
                </c:pt>
                <c:pt idx="536">
                  <c:v>0.17899399999999999</c:v>
                </c:pt>
                <c:pt idx="537">
                  <c:v>0.17899399999999999</c:v>
                </c:pt>
                <c:pt idx="538">
                  <c:v>0.17899399999999999</c:v>
                </c:pt>
                <c:pt idx="539">
                  <c:v>0.17899499999999999</c:v>
                </c:pt>
                <c:pt idx="540">
                  <c:v>0.17899499999999999</c:v>
                </c:pt>
                <c:pt idx="541">
                  <c:v>0.17899499999999999</c:v>
                </c:pt>
                <c:pt idx="542">
                  <c:v>0.17899499999999999</c:v>
                </c:pt>
                <c:pt idx="543">
                  <c:v>0.17899599999999999</c:v>
                </c:pt>
                <c:pt idx="544">
                  <c:v>0.17899599999999999</c:v>
                </c:pt>
                <c:pt idx="545">
                  <c:v>0.17899599999999999</c:v>
                </c:pt>
                <c:pt idx="546">
                  <c:v>0.17899699999999999</c:v>
                </c:pt>
                <c:pt idx="547">
                  <c:v>0.17899699999999999</c:v>
                </c:pt>
                <c:pt idx="548">
                  <c:v>0.17899699999999999</c:v>
                </c:pt>
                <c:pt idx="549">
                  <c:v>0.17899799999999999</c:v>
                </c:pt>
                <c:pt idx="550">
                  <c:v>0.17899799999999999</c:v>
                </c:pt>
                <c:pt idx="551">
                  <c:v>0.17899799999999999</c:v>
                </c:pt>
                <c:pt idx="552">
                  <c:v>0.17899899999999999</c:v>
                </c:pt>
                <c:pt idx="553">
                  <c:v>0.17899899999999999</c:v>
                </c:pt>
                <c:pt idx="554">
                  <c:v>0.17899899999999999</c:v>
                </c:pt>
                <c:pt idx="555">
                  <c:v>0.17899999999999999</c:v>
                </c:pt>
                <c:pt idx="556">
                  <c:v>0.17899999999999999</c:v>
                </c:pt>
                <c:pt idx="557">
                  <c:v>0.17899999999999999</c:v>
                </c:pt>
                <c:pt idx="558">
                  <c:v>0.17900099999999999</c:v>
                </c:pt>
                <c:pt idx="559">
                  <c:v>0.17900099999999999</c:v>
                </c:pt>
                <c:pt idx="560">
                  <c:v>0.17900199999999999</c:v>
                </c:pt>
                <c:pt idx="561">
                  <c:v>0.17900199999999999</c:v>
                </c:pt>
                <c:pt idx="562">
                  <c:v>0.17900199999999999</c:v>
                </c:pt>
                <c:pt idx="563">
                  <c:v>0.179003</c:v>
                </c:pt>
                <c:pt idx="564">
                  <c:v>0.179003</c:v>
                </c:pt>
                <c:pt idx="565">
                  <c:v>0.179003</c:v>
                </c:pt>
                <c:pt idx="566">
                  <c:v>0.179004</c:v>
                </c:pt>
                <c:pt idx="567">
                  <c:v>0.179004</c:v>
                </c:pt>
                <c:pt idx="568">
                  <c:v>0.179004</c:v>
                </c:pt>
                <c:pt idx="569">
                  <c:v>0.179005</c:v>
                </c:pt>
                <c:pt idx="570">
                  <c:v>0.179005</c:v>
                </c:pt>
                <c:pt idx="571">
                  <c:v>0.179006</c:v>
                </c:pt>
                <c:pt idx="572">
                  <c:v>0.179006</c:v>
                </c:pt>
                <c:pt idx="573">
                  <c:v>0.179006</c:v>
                </c:pt>
                <c:pt idx="574">
                  <c:v>0.179007</c:v>
                </c:pt>
                <c:pt idx="575">
                  <c:v>0.179007</c:v>
                </c:pt>
                <c:pt idx="576">
                  <c:v>0.179007</c:v>
                </c:pt>
                <c:pt idx="577">
                  <c:v>0.179008</c:v>
                </c:pt>
                <c:pt idx="578">
                  <c:v>0.179008</c:v>
                </c:pt>
                <c:pt idx="579">
                  <c:v>0.179008</c:v>
                </c:pt>
                <c:pt idx="580">
                  <c:v>0.179009</c:v>
                </c:pt>
                <c:pt idx="581">
                  <c:v>0.179009</c:v>
                </c:pt>
                <c:pt idx="582">
                  <c:v>0.179009</c:v>
                </c:pt>
                <c:pt idx="583">
                  <c:v>0.17901</c:v>
                </c:pt>
                <c:pt idx="584">
                  <c:v>0.17901</c:v>
                </c:pt>
                <c:pt idx="585">
                  <c:v>0.179011</c:v>
                </c:pt>
                <c:pt idx="586">
                  <c:v>0.179011</c:v>
                </c:pt>
                <c:pt idx="587">
                  <c:v>0.179011</c:v>
                </c:pt>
                <c:pt idx="588">
                  <c:v>0.179012</c:v>
                </c:pt>
                <c:pt idx="589">
                  <c:v>0.179012</c:v>
                </c:pt>
                <c:pt idx="590">
                  <c:v>0.179012</c:v>
                </c:pt>
                <c:pt idx="591">
                  <c:v>0.17901300000000001</c:v>
                </c:pt>
                <c:pt idx="592">
                  <c:v>0.17901300000000001</c:v>
                </c:pt>
                <c:pt idx="593">
                  <c:v>0.17901300000000001</c:v>
                </c:pt>
                <c:pt idx="594">
                  <c:v>0.17901400000000001</c:v>
                </c:pt>
                <c:pt idx="595">
                  <c:v>0.17901400000000001</c:v>
                </c:pt>
                <c:pt idx="596">
                  <c:v>0.17901500000000001</c:v>
                </c:pt>
                <c:pt idx="597">
                  <c:v>0.17901500000000001</c:v>
                </c:pt>
                <c:pt idx="598">
                  <c:v>0.17901500000000001</c:v>
                </c:pt>
                <c:pt idx="599">
                  <c:v>0.17901600000000001</c:v>
                </c:pt>
                <c:pt idx="600">
                  <c:v>0.17901600000000001</c:v>
                </c:pt>
                <c:pt idx="601">
                  <c:v>0.17901600000000001</c:v>
                </c:pt>
                <c:pt idx="602">
                  <c:v>0.17901700000000001</c:v>
                </c:pt>
                <c:pt idx="603">
                  <c:v>0.17901700000000001</c:v>
                </c:pt>
                <c:pt idx="604">
                  <c:v>0.17901700000000001</c:v>
                </c:pt>
                <c:pt idx="605">
                  <c:v>0.17901800000000001</c:v>
                </c:pt>
                <c:pt idx="606">
                  <c:v>0.17901800000000001</c:v>
                </c:pt>
                <c:pt idx="607">
                  <c:v>0.17901800000000001</c:v>
                </c:pt>
                <c:pt idx="608">
                  <c:v>0.17901900000000001</c:v>
                </c:pt>
                <c:pt idx="609">
                  <c:v>0.17901900000000001</c:v>
                </c:pt>
                <c:pt idx="610">
                  <c:v>0.17901900000000001</c:v>
                </c:pt>
                <c:pt idx="611">
                  <c:v>0.17902000000000001</c:v>
                </c:pt>
                <c:pt idx="612">
                  <c:v>0.17902000000000001</c:v>
                </c:pt>
                <c:pt idx="613">
                  <c:v>0.17902100000000001</c:v>
                </c:pt>
                <c:pt idx="614">
                  <c:v>0.17902100000000001</c:v>
                </c:pt>
                <c:pt idx="615">
                  <c:v>0.17902100000000001</c:v>
                </c:pt>
                <c:pt idx="616">
                  <c:v>0.17902199999999999</c:v>
                </c:pt>
                <c:pt idx="617">
                  <c:v>0.17902199999999999</c:v>
                </c:pt>
                <c:pt idx="618">
                  <c:v>0.17902199999999999</c:v>
                </c:pt>
                <c:pt idx="619">
                  <c:v>0.17902299999999999</c:v>
                </c:pt>
                <c:pt idx="620">
                  <c:v>0.17902299999999999</c:v>
                </c:pt>
                <c:pt idx="621">
                  <c:v>0.17902299999999999</c:v>
                </c:pt>
                <c:pt idx="622">
                  <c:v>0.17902399999999999</c:v>
                </c:pt>
                <c:pt idx="623">
                  <c:v>0.17902399999999999</c:v>
                </c:pt>
                <c:pt idx="624">
                  <c:v>0.17902399999999999</c:v>
                </c:pt>
                <c:pt idx="625">
                  <c:v>0.17902499999999999</c:v>
                </c:pt>
                <c:pt idx="626">
                  <c:v>0.17902499999999999</c:v>
                </c:pt>
                <c:pt idx="627">
                  <c:v>0.17902599999999999</c:v>
                </c:pt>
                <c:pt idx="628">
                  <c:v>0.17902599999999999</c:v>
                </c:pt>
                <c:pt idx="629">
                  <c:v>0.17902599999999999</c:v>
                </c:pt>
                <c:pt idx="630">
                  <c:v>0.17902699999999999</c:v>
                </c:pt>
                <c:pt idx="631">
                  <c:v>0.17902699999999999</c:v>
                </c:pt>
                <c:pt idx="632">
                  <c:v>0.17902699999999999</c:v>
                </c:pt>
                <c:pt idx="633">
                  <c:v>0.17902799999999999</c:v>
                </c:pt>
                <c:pt idx="634">
                  <c:v>0.17902799999999999</c:v>
                </c:pt>
                <c:pt idx="635">
                  <c:v>0.17902799999999999</c:v>
                </c:pt>
                <c:pt idx="636">
                  <c:v>0.17902899999999999</c:v>
                </c:pt>
                <c:pt idx="637">
                  <c:v>0.17902899999999999</c:v>
                </c:pt>
                <c:pt idx="638">
                  <c:v>0.17902899999999999</c:v>
                </c:pt>
                <c:pt idx="639">
                  <c:v>0.17902999999999999</c:v>
                </c:pt>
                <c:pt idx="640">
                  <c:v>0.17902999999999999</c:v>
                </c:pt>
                <c:pt idx="641">
                  <c:v>0.17902999999999999</c:v>
                </c:pt>
                <c:pt idx="642">
                  <c:v>0.179031</c:v>
                </c:pt>
                <c:pt idx="643">
                  <c:v>0.179031</c:v>
                </c:pt>
                <c:pt idx="644">
                  <c:v>0.179031</c:v>
                </c:pt>
                <c:pt idx="645">
                  <c:v>0.179031</c:v>
                </c:pt>
                <c:pt idx="646">
                  <c:v>0.179032</c:v>
                </c:pt>
                <c:pt idx="647">
                  <c:v>0.179032</c:v>
                </c:pt>
                <c:pt idx="648">
                  <c:v>0.179032</c:v>
                </c:pt>
                <c:pt idx="649">
                  <c:v>0.179033</c:v>
                </c:pt>
                <c:pt idx="650">
                  <c:v>0.179033</c:v>
                </c:pt>
                <c:pt idx="651">
                  <c:v>0.179033</c:v>
                </c:pt>
                <c:pt idx="652">
                  <c:v>0.179033</c:v>
                </c:pt>
                <c:pt idx="653">
                  <c:v>0.179034</c:v>
                </c:pt>
                <c:pt idx="654">
                  <c:v>0.179034</c:v>
                </c:pt>
                <c:pt idx="655">
                  <c:v>0.179034</c:v>
                </c:pt>
                <c:pt idx="656">
                  <c:v>0.179034</c:v>
                </c:pt>
                <c:pt idx="657">
                  <c:v>0.179035</c:v>
                </c:pt>
                <c:pt idx="658">
                  <c:v>0.179035</c:v>
                </c:pt>
                <c:pt idx="659">
                  <c:v>0.179035</c:v>
                </c:pt>
                <c:pt idx="660">
                  <c:v>0.179036</c:v>
                </c:pt>
                <c:pt idx="661">
                  <c:v>0.179036</c:v>
                </c:pt>
                <c:pt idx="662">
                  <c:v>0.179036</c:v>
                </c:pt>
                <c:pt idx="663">
                  <c:v>0.179036</c:v>
                </c:pt>
                <c:pt idx="664">
                  <c:v>0.179037</c:v>
                </c:pt>
                <c:pt idx="665">
                  <c:v>0.179037</c:v>
                </c:pt>
                <c:pt idx="666">
                  <c:v>0.179037</c:v>
                </c:pt>
                <c:pt idx="667">
                  <c:v>0.179038</c:v>
                </c:pt>
                <c:pt idx="668">
                  <c:v>0.179038</c:v>
                </c:pt>
                <c:pt idx="669">
                  <c:v>0.179038</c:v>
                </c:pt>
                <c:pt idx="670">
                  <c:v>0.179038</c:v>
                </c:pt>
                <c:pt idx="671">
                  <c:v>0.179039</c:v>
                </c:pt>
                <c:pt idx="672">
                  <c:v>0.179039</c:v>
                </c:pt>
                <c:pt idx="673">
                  <c:v>0.179039</c:v>
                </c:pt>
                <c:pt idx="674">
                  <c:v>0.179039</c:v>
                </c:pt>
                <c:pt idx="675">
                  <c:v>0.17904</c:v>
                </c:pt>
                <c:pt idx="676">
                  <c:v>0.17904</c:v>
                </c:pt>
                <c:pt idx="677">
                  <c:v>0.17904</c:v>
                </c:pt>
                <c:pt idx="678">
                  <c:v>0.17904100000000001</c:v>
                </c:pt>
                <c:pt idx="679">
                  <c:v>0.17904100000000001</c:v>
                </c:pt>
                <c:pt idx="680">
                  <c:v>0.17904100000000001</c:v>
                </c:pt>
                <c:pt idx="681">
                  <c:v>0.17904100000000001</c:v>
                </c:pt>
                <c:pt idx="682">
                  <c:v>0.17904200000000001</c:v>
                </c:pt>
                <c:pt idx="683">
                  <c:v>0.17904200000000001</c:v>
                </c:pt>
                <c:pt idx="684">
                  <c:v>0.17904200000000001</c:v>
                </c:pt>
                <c:pt idx="685">
                  <c:v>0.17904300000000001</c:v>
                </c:pt>
                <c:pt idx="686">
                  <c:v>0.17904300000000001</c:v>
                </c:pt>
                <c:pt idx="687">
                  <c:v>0.17904300000000001</c:v>
                </c:pt>
                <c:pt idx="688">
                  <c:v>0.17904300000000001</c:v>
                </c:pt>
                <c:pt idx="689">
                  <c:v>0.17904300000000001</c:v>
                </c:pt>
                <c:pt idx="690">
                  <c:v>0.17904400000000001</c:v>
                </c:pt>
                <c:pt idx="691">
                  <c:v>0.17904400000000001</c:v>
                </c:pt>
                <c:pt idx="692">
                  <c:v>0.17904400000000001</c:v>
                </c:pt>
                <c:pt idx="693">
                  <c:v>0.17904400000000001</c:v>
                </c:pt>
                <c:pt idx="694">
                  <c:v>0.17904400000000001</c:v>
                </c:pt>
                <c:pt idx="695">
                  <c:v>0.17904500000000001</c:v>
                </c:pt>
                <c:pt idx="696">
                  <c:v>0.17904500000000001</c:v>
                </c:pt>
                <c:pt idx="697">
                  <c:v>0.17904500000000001</c:v>
                </c:pt>
                <c:pt idx="698">
                  <c:v>0.17904500000000001</c:v>
                </c:pt>
                <c:pt idx="699">
                  <c:v>0.17904600000000001</c:v>
                </c:pt>
                <c:pt idx="700">
                  <c:v>0.17904600000000001</c:v>
                </c:pt>
                <c:pt idx="701">
                  <c:v>0.17904600000000001</c:v>
                </c:pt>
                <c:pt idx="702">
                  <c:v>0.17904600000000001</c:v>
                </c:pt>
                <c:pt idx="703">
                  <c:v>0.17904600000000001</c:v>
                </c:pt>
                <c:pt idx="704">
                  <c:v>0.17904700000000001</c:v>
                </c:pt>
                <c:pt idx="705">
                  <c:v>0.17904700000000001</c:v>
                </c:pt>
                <c:pt idx="706">
                  <c:v>0.17904700000000001</c:v>
                </c:pt>
                <c:pt idx="707">
                  <c:v>0.17904700000000001</c:v>
                </c:pt>
                <c:pt idx="708">
                  <c:v>0.17904800000000001</c:v>
                </c:pt>
                <c:pt idx="709">
                  <c:v>0.17904800000000001</c:v>
                </c:pt>
                <c:pt idx="710">
                  <c:v>0.17904800000000001</c:v>
                </c:pt>
                <c:pt idx="711">
                  <c:v>0.17904800000000001</c:v>
                </c:pt>
                <c:pt idx="712">
                  <c:v>0.17904800000000001</c:v>
                </c:pt>
                <c:pt idx="713">
                  <c:v>0.17904900000000001</c:v>
                </c:pt>
                <c:pt idx="714">
                  <c:v>0.17904900000000001</c:v>
                </c:pt>
                <c:pt idx="715">
                  <c:v>0.17904900000000001</c:v>
                </c:pt>
                <c:pt idx="716">
                  <c:v>0.17904900000000001</c:v>
                </c:pt>
                <c:pt idx="717">
                  <c:v>0.17904900000000001</c:v>
                </c:pt>
                <c:pt idx="718">
                  <c:v>0.17904999999999999</c:v>
                </c:pt>
                <c:pt idx="719">
                  <c:v>0.17904999999999999</c:v>
                </c:pt>
                <c:pt idx="720">
                  <c:v>0.17904999999999999</c:v>
                </c:pt>
                <c:pt idx="721">
                  <c:v>0.17904999999999999</c:v>
                </c:pt>
                <c:pt idx="722">
                  <c:v>0.17905099999999999</c:v>
                </c:pt>
                <c:pt idx="723">
                  <c:v>0.17905099999999999</c:v>
                </c:pt>
                <c:pt idx="724">
                  <c:v>0.17905099999999999</c:v>
                </c:pt>
                <c:pt idx="725">
                  <c:v>0.17905099999999999</c:v>
                </c:pt>
                <c:pt idx="726">
                  <c:v>0.17905099999999999</c:v>
                </c:pt>
                <c:pt idx="727">
                  <c:v>0.17905199999999999</c:v>
                </c:pt>
                <c:pt idx="728">
                  <c:v>0.17905199999999999</c:v>
                </c:pt>
                <c:pt idx="729">
                  <c:v>0.17905199999999999</c:v>
                </c:pt>
                <c:pt idx="730">
                  <c:v>0.17905199999999999</c:v>
                </c:pt>
                <c:pt idx="731">
                  <c:v>0.17905199999999999</c:v>
                </c:pt>
                <c:pt idx="732">
                  <c:v>0.17905199999999999</c:v>
                </c:pt>
                <c:pt idx="733">
                  <c:v>0.17905299999999999</c:v>
                </c:pt>
                <c:pt idx="734">
                  <c:v>0.17905299999999999</c:v>
                </c:pt>
                <c:pt idx="735">
                  <c:v>0.17905299999999999</c:v>
                </c:pt>
                <c:pt idx="736">
                  <c:v>0.17905299999999999</c:v>
                </c:pt>
                <c:pt idx="737">
                  <c:v>0.17905299999999999</c:v>
                </c:pt>
                <c:pt idx="738">
                  <c:v>0.17905399999999999</c:v>
                </c:pt>
                <c:pt idx="739">
                  <c:v>0.17905399999999999</c:v>
                </c:pt>
                <c:pt idx="740">
                  <c:v>0.17905399999999999</c:v>
                </c:pt>
                <c:pt idx="741">
                  <c:v>0.17905399999999999</c:v>
                </c:pt>
                <c:pt idx="742">
                  <c:v>0.17905399999999999</c:v>
                </c:pt>
                <c:pt idx="743">
                  <c:v>0.17905399999999999</c:v>
                </c:pt>
                <c:pt idx="744">
                  <c:v>0.17905499999999999</c:v>
                </c:pt>
                <c:pt idx="745">
                  <c:v>0.17905499999999999</c:v>
                </c:pt>
                <c:pt idx="746">
                  <c:v>0.17905499999999999</c:v>
                </c:pt>
                <c:pt idx="747">
                  <c:v>0.17905499999999999</c:v>
                </c:pt>
                <c:pt idx="748">
                  <c:v>0.17905499999999999</c:v>
                </c:pt>
                <c:pt idx="749">
                  <c:v>0.17905499999999999</c:v>
                </c:pt>
                <c:pt idx="750">
                  <c:v>0.17905599999999999</c:v>
                </c:pt>
                <c:pt idx="751">
                  <c:v>0.17905599999999999</c:v>
                </c:pt>
                <c:pt idx="752">
                  <c:v>0.17905599999999999</c:v>
                </c:pt>
                <c:pt idx="753">
                  <c:v>0.17905599999999999</c:v>
                </c:pt>
                <c:pt idx="754">
                  <c:v>0.17905599999999999</c:v>
                </c:pt>
                <c:pt idx="755">
                  <c:v>0.17905699999999999</c:v>
                </c:pt>
                <c:pt idx="756">
                  <c:v>0.17905699999999999</c:v>
                </c:pt>
                <c:pt idx="757">
                  <c:v>0.17905699999999999</c:v>
                </c:pt>
                <c:pt idx="758">
                  <c:v>0.17905699999999999</c:v>
                </c:pt>
                <c:pt idx="759">
                  <c:v>0.17905699999999999</c:v>
                </c:pt>
                <c:pt idx="760">
                  <c:v>0.17905699999999999</c:v>
                </c:pt>
                <c:pt idx="761">
                  <c:v>0.17905799999999999</c:v>
                </c:pt>
                <c:pt idx="762">
                  <c:v>0.17905799999999999</c:v>
                </c:pt>
                <c:pt idx="763">
                  <c:v>0.17905799999999999</c:v>
                </c:pt>
                <c:pt idx="764">
                  <c:v>0.17905799999999999</c:v>
                </c:pt>
                <c:pt idx="765">
                  <c:v>0.17905799999999999</c:v>
                </c:pt>
                <c:pt idx="766">
                  <c:v>0.17905799999999999</c:v>
                </c:pt>
                <c:pt idx="767">
                  <c:v>0.17905799999999999</c:v>
                </c:pt>
                <c:pt idx="768">
                  <c:v>0.179059</c:v>
                </c:pt>
                <c:pt idx="769">
                  <c:v>0.179059</c:v>
                </c:pt>
                <c:pt idx="770">
                  <c:v>0.179059</c:v>
                </c:pt>
                <c:pt idx="771">
                  <c:v>0.179059</c:v>
                </c:pt>
                <c:pt idx="772">
                  <c:v>0.179059</c:v>
                </c:pt>
                <c:pt idx="773">
                  <c:v>0.179059</c:v>
                </c:pt>
                <c:pt idx="774">
                  <c:v>0.179059</c:v>
                </c:pt>
                <c:pt idx="775">
                  <c:v>0.179059</c:v>
                </c:pt>
                <c:pt idx="776">
                  <c:v>0.17906</c:v>
                </c:pt>
                <c:pt idx="777">
                  <c:v>0.17906</c:v>
                </c:pt>
                <c:pt idx="778">
                  <c:v>0.17906</c:v>
                </c:pt>
                <c:pt idx="779">
                  <c:v>0.17906</c:v>
                </c:pt>
                <c:pt idx="780">
                  <c:v>0.17906</c:v>
                </c:pt>
                <c:pt idx="781">
                  <c:v>0.17906</c:v>
                </c:pt>
                <c:pt idx="782">
                  <c:v>0.17906</c:v>
                </c:pt>
                <c:pt idx="783">
                  <c:v>0.17906</c:v>
                </c:pt>
                <c:pt idx="784">
                  <c:v>0.179061</c:v>
                </c:pt>
                <c:pt idx="785">
                  <c:v>0.179061</c:v>
                </c:pt>
                <c:pt idx="786">
                  <c:v>0.179061</c:v>
                </c:pt>
                <c:pt idx="787">
                  <c:v>0.179061</c:v>
                </c:pt>
                <c:pt idx="788">
                  <c:v>0.179061</c:v>
                </c:pt>
                <c:pt idx="789">
                  <c:v>0.179061</c:v>
                </c:pt>
                <c:pt idx="790">
                  <c:v>0.179061</c:v>
                </c:pt>
                <c:pt idx="791">
                  <c:v>0.179061</c:v>
                </c:pt>
                <c:pt idx="792">
                  <c:v>0.179061</c:v>
                </c:pt>
                <c:pt idx="793">
                  <c:v>0.179062</c:v>
                </c:pt>
                <c:pt idx="794">
                  <c:v>0.179062</c:v>
                </c:pt>
                <c:pt idx="795">
                  <c:v>0.179062</c:v>
                </c:pt>
                <c:pt idx="796">
                  <c:v>0.179062</c:v>
                </c:pt>
                <c:pt idx="797">
                  <c:v>0.179062</c:v>
                </c:pt>
                <c:pt idx="798">
                  <c:v>0.179062</c:v>
                </c:pt>
                <c:pt idx="799">
                  <c:v>0.179062</c:v>
                </c:pt>
                <c:pt idx="800">
                  <c:v>0.179062</c:v>
                </c:pt>
                <c:pt idx="801">
                  <c:v>0.179062</c:v>
                </c:pt>
                <c:pt idx="802">
                  <c:v>0.179062</c:v>
                </c:pt>
                <c:pt idx="803">
                  <c:v>0.179062</c:v>
                </c:pt>
                <c:pt idx="804">
                  <c:v>0.179063</c:v>
                </c:pt>
                <c:pt idx="805">
                  <c:v>0.179063</c:v>
                </c:pt>
                <c:pt idx="806">
                  <c:v>0.179063</c:v>
                </c:pt>
                <c:pt idx="807">
                  <c:v>0.179063</c:v>
                </c:pt>
                <c:pt idx="808">
                  <c:v>0.179063</c:v>
                </c:pt>
                <c:pt idx="809">
                  <c:v>0.179063</c:v>
                </c:pt>
                <c:pt idx="810">
                  <c:v>0.179063</c:v>
                </c:pt>
                <c:pt idx="811">
                  <c:v>0.179063</c:v>
                </c:pt>
                <c:pt idx="812">
                  <c:v>0.179063</c:v>
                </c:pt>
                <c:pt idx="813">
                  <c:v>0.179063</c:v>
                </c:pt>
                <c:pt idx="814">
                  <c:v>0.179063</c:v>
                </c:pt>
                <c:pt idx="815">
                  <c:v>0.179063</c:v>
                </c:pt>
                <c:pt idx="816">
                  <c:v>0.179063</c:v>
                </c:pt>
                <c:pt idx="817">
                  <c:v>0.179063</c:v>
                </c:pt>
                <c:pt idx="818">
                  <c:v>0.179063</c:v>
                </c:pt>
                <c:pt idx="819">
                  <c:v>0.179064</c:v>
                </c:pt>
                <c:pt idx="820">
                  <c:v>0.179064</c:v>
                </c:pt>
                <c:pt idx="821">
                  <c:v>0.179064</c:v>
                </c:pt>
                <c:pt idx="822">
                  <c:v>0.179064</c:v>
                </c:pt>
                <c:pt idx="823">
                  <c:v>0.179064</c:v>
                </c:pt>
                <c:pt idx="824">
                  <c:v>0.179064</c:v>
                </c:pt>
                <c:pt idx="825">
                  <c:v>0.179064</c:v>
                </c:pt>
                <c:pt idx="826">
                  <c:v>0.179064</c:v>
                </c:pt>
                <c:pt idx="827">
                  <c:v>0.179064</c:v>
                </c:pt>
                <c:pt idx="828">
                  <c:v>0.179064</c:v>
                </c:pt>
                <c:pt idx="829">
                  <c:v>0.179064</c:v>
                </c:pt>
                <c:pt idx="830">
                  <c:v>0.179064</c:v>
                </c:pt>
                <c:pt idx="831">
                  <c:v>0.179064</c:v>
                </c:pt>
                <c:pt idx="832">
                  <c:v>0.179064</c:v>
                </c:pt>
                <c:pt idx="833">
                  <c:v>0.179064</c:v>
                </c:pt>
                <c:pt idx="834">
                  <c:v>0.179064</c:v>
                </c:pt>
                <c:pt idx="835">
                  <c:v>0.179064</c:v>
                </c:pt>
                <c:pt idx="836">
                  <c:v>0.179064</c:v>
                </c:pt>
                <c:pt idx="837">
                  <c:v>0.179064</c:v>
                </c:pt>
                <c:pt idx="838">
                  <c:v>0.179064</c:v>
                </c:pt>
                <c:pt idx="839">
                  <c:v>0.179064</c:v>
                </c:pt>
                <c:pt idx="840">
                  <c:v>0.179064</c:v>
                </c:pt>
                <c:pt idx="841">
                  <c:v>0.179064</c:v>
                </c:pt>
                <c:pt idx="842">
                  <c:v>0.179064</c:v>
                </c:pt>
                <c:pt idx="843">
                  <c:v>0.179064</c:v>
                </c:pt>
                <c:pt idx="844">
                  <c:v>0.179064</c:v>
                </c:pt>
                <c:pt idx="845">
                  <c:v>0.179065</c:v>
                </c:pt>
                <c:pt idx="846">
                  <c:v>0.179065</c:v>
                </c:pt>
                <c:pt idx="847">
                  <c:v>0.179065</c:v>
                </c:pt>
                <c:pt idx="848">
                  <c:v>0.179065</c:v>
                </c:pt>
                <c:pt idx="849">
                  <c:v>0.179065</c:v>
                </c:pt>
                <c:pt idx="850">
                  <c:v>0.179065</c:v>
                </c:pt>
                <c:pt idx="851">
                  <c:v>0.179065</c:v>
                </c:pt>
                <c:pt idx="852">
                  <c:v>0.179065</c:v>
                </c:pt>
                <c:pt idx="853">
                  <c:v>0.179065</c:v>
                </c:pt>
                <c:pt idx="854">
                  <c:v>0.179065</c:v>
                </c:pt>
                <c:pt idx="855">
                  <c:v>0.179065</c:v>
                </c:pt>
                <c:pt idx="856">
                  <c:v>0.179065</c:v>
                </c:pt>
                <c:pt idx="857">
                  <c:v>0.179065</c:v>
                </c:pt>
                <c:pt idx="858">
                  <c:v>0.179065</c:v>
                </c:pt>
                <c:pt idx="859">
                  <c:v>0.179065</c:v>
                </c:pt>
                <c:pt idx="860">
                  <c:v>0.179065</c:v>
                </c:pt>
                <c:pt idx="861">
                  <c:v>0.179065</c:v>
                </c:pt>
                <c:pt idx="862">
                  <c:v>0.179065</c:v>
                </c:pt>
                <c:pt idx="863">
                  <c:v>0.179065</c:v>
                </c:pt>
                <c:pt idx="864">
                  <c:v>0.179065</c:v>
                </c:pt>
                <c:pt idx="865">
                  <c:v>0.179065</c:v>
                </c:pt>
                <c:pt idx="866">
                  <c:v>0.179065</c:v>
                </c:pt>
                <c:pt idx="867">
                  <c:v>0.179065</c:v>
                </c:pt>
                <c:pt idx="868">
                  <c:v>0.179065</c:v>
                </c:pt>
                <c:pt idx="869">
                  <c:v>0.179065</c:v>
                </c:pt>
                <c:pt idx="870">
                  <c:v>0.179065</c:v>
                </c:pt>
                <c:pt idx="871">
                  <c:v>0.179065</c:v>
                </c:pt>
                <c:pt idx="872">
                  <c:v>0.179065</c:v>
                </c:pt>
                <c:pt idx="873">
                  <c:v>0.179065</c:v>
                </c:pt>
                <c:pt idx="874">
                  <c:v>0.179065</c:v>
                </c:pt>
                <c:pt idx="875">
                  <c:v>0.179065</c:v>
                </c:pt>
                <c:pt idx="876">
                  <c:v>0.179065</c:v>
                </c:pt>
                <c:pt idx="877">
                  <c:v>0.179065</c:v>
                </c:pt>
                <c:pt idx="878">
                  <c:v>0.179065</c:v>
                </c:pt>
                <c:pt idx="879">
                  <c:v>0.179065</c:v>
                </c:pt>
                <c:pt idx="880">
                  <c:v>0.179065</c:v>
                </c:pt>
                <c:pt idx="881">
                  <c:v>0.179065</c:v>
                </c:pt>
                <c:pt idx="882">
                  <c:v>0.179065</c:v>
                </c:pt>
                <c:pt idx="883">
                  <c:v>0.179065</c:v>
                </c:pt>
                <c:pt idx="884">
                  <c:v>0.179065</c:v>
                </c:pt>
                <c:pt idx="885">
                  <c:v>0.179065</c:v>
                </c:pt>
                <c:pt idx="886">
                  <c:v>0.179065</c:v>
                </c:pt>
                <c:pt idx="887">
                  <c:v>0.179065</c:v>
                </c:pt>
                <c:pt idx="888">
                  <c:v>0.179065</c:v>
                </c:pt>
                <c:pt idx="889">
                  <c:v>0.179065</c:v>
                </c:pt>
                <c:pt idx="890">
                  <c:v>0.179065</c:v>
                </c:pt>
                <c:pt idx="891">
                  <c:v>0.179065</c:v>
                </c:pt>
                <c:pt idx="892">
                  <c:v>0.179065</c:v>
                </c:pt>
                <c:pt idx="893">
                  <c:v>0.179065</c:v>
                </c:pt>
                <c:pt idx="894">
                  <c:v>0.179065</c:v>
                </c:pt>
                <c:pt idx="895">
                  <c:v>0.179065</c:v>
                </c:pt>
                <c:pt idx="896">
                  <c:v>0.179065</c:v>
                </c:pt>
                <c:pt idx="897">
                  <c:v>0.179065</c:v>
                </c:pt>
                <c:pt idx="898">
                  <c:v>0.179065</c:v>
                </c:pt>
                <c:pt idx="899">
                  <c:v>0.179065</c:v>
                </c:pt>
                <c:pt idx="900">
                  <c:v>0.179065</c:v>
                </c:pt>
                <c:pt idx="901">
                  <c:v>0.179065</c:v>
                </c:pt>
                <c:pt idx="902">
                  <c:v>0.179065</c:v>
                </c:pt>
                <c:pt idx="903">
                  <c:v>0.179065</c:v>
                </c:pt>
                <c:pt idx="904">
                  <c:v>0.179065</c:v>
                </c:pt>
                <c:pt idx="905">
                  <c:v>0.179065</c:v>
                </c:pt>
                <c:pt idx="906">
                  <c:v>0.179065</c:v>
                </c:pt>
                <c:pt idx="907">
                  <c:v>0.179065</c:v>
                </c:pt>
                <c:pt idx="908">
                  <c:v>0.179065</c:v>
                </c:pt>
                <c:pt idx="909">
                  <c:v>0.179065</c:v>
                </c:pt>
                <c:pt idx="910">
                  <c:v>0.179065</c:v>
                </c:pt>
                <c:pt idx="911">
                  <c:v>0.179065</c:v>
                </c:pt>
                <c:pt idx="912">
                  <c:v>0.179065</c:v>
                </c:pt>
                <c:pt idx="913">
                  <c:v>0.179065</c:v>
                </c:pt>
                <c:pt idx="914">
                  <c:v>0.179065</c:v>
                </c:pt>
                <c:pt idx="915">
                  <c:v>0.179065</c:v>
                </c:pt>
                <c:pt idx="916">
                  <c:v>0.179065</c:v>
                </c:pt>
                <c:pt idx="917">
                  <c:v>0.179065</c:v>
                </c:pt>
                <c:pt idx="918">
                  <c:v>0.179065</c:v>
                </c:pt>
                <c:pt idx="919">
                  <c:v>0.179065</c:v>
                </c:pt>
                <c:pt idx="920">
                  <c:v>0.179065</c:v>
                </c:pt>
                <c:pt idx="921">
                  <c:v>0.179065</c:v>
                </c:pt>
                <c:pt idx="922">
                  <c:v>0.179065</c:v>
                </c:pt>
                <c:pt idx="923">
                  <c:v>0.179065</c:v>
                </c:pt>
                <c:pt idx="924">
                  <c:v>0.179065</c:v>
                </c:pt>
                <c:pt idx="925">
                  <c:v>0.179065</c:v>
                </c:pt>
                <c:pt idx="926">
                  <c:v>0.179065</c:v>
                </c:pt>
                <c:pt idx="927">
                  <c:v>0.179065</c:v>
                </c:pt>
                <c:pt idx="928">
                  <c:v>0.179065</c:v>
                </c:pt>
                <c:pt idx="929">
                  <c:v>0.179065</c:v>
                </c:pt>
                <c:pt idx="930">
                  <c:v>0.179065</c:v>
                </c:pt>
                <c:pt idx="931">
                  <c:v>0.179065</c:v>
                </c:pt>
                <c:pt idx="932">
                  <c:v>0.179065</c:v>
                </c:pt>
                <c:pt idx="933">
                  <c:v>0.179066</c:v>
                </c:pt>
                <c:pt idx="934">
                  <c:v>0.179066</c:v>
                </c:pt>
                <c:pt idx="935">
                  <c:v>0.179066</c:v>
                </c:pt>
                <c:pt idx="936">
                  <c:v>0.179066</c:v>
                </c:pt>
                <c:pt idx="937">
                  <c:v>0.179066</c:v>
                </c:pt>
                <c:pt idx="938">
                  <c:v>0.179066</c:v>
                </c:pt>
                <c:pt idx="939">
                  <c:v>0.179066</c:v>
                </c:pt>
                <c:pt idx="940">
                  <c:v>0.179066</c:v>
                </c:pt>
                <c:pt idx="941">
                  <c:v>0.179066</c:v>
                </c:pt>
                <c:pt idx="942">
                  <c:v>0.179066</c:v>
                </c:pt>
                <c:pt idx="943">
                  <c:v>0.179066</c:v>
                </c:pt>
                <c:pt idx="944">
                  <c:v>0.179066</c:v>
                </c:pt>
                <c:pt idx="945">
                  <c:v>0.179066</c:v>
                </c:pt>
                <c:pt idx="946">
                  <c:v>0.179066</c:v>
                </c:pt>
                <c:pt idx="947">
                  <c:v>0.179066</c:v>
                </c:pt>
                <c:pt idx="948">
                  <c:v>0.179066</c:v>
                </c:pt>
                <c:pt idx="949">
                  <c:v>0.179066</c:v>
                </c:pt>
                <c:pt idx="950">
                  <c:v>0.179066</c:v>
                </c:pt>
                <c:pt idx="951">
                  <c:v>0.179066</c:v>
                </c:pt>
                <c:pt idx="952">
                  <c:v>0.179066</c:v>
                </c:pt>
                <c:pt idx="953">
                  <c:v>0.179066</c:v>
                </c:pt>
                <c:pt idx="954">
                  <c:v>0.179066</c:v>
                </c:pt>
                <c:pt idx="955">
                  <c:v>0.179066</c:v>
                </c:pt>
                <c:pt idx="956">
                  <c:v>0.179066</c:v>
                </c:pt>
                <c:pt idx="957">
                  <c:v>0.179066</c:v>
                </c:pt>
                <c:pt idx="958">
                  <c:v>0.179066</c:v>
                </c:pt>
                <c:pt idx="959">
                  <c:v>0.179066</c:v>
                </c:pt>
                <c:pt idx="960">
                  <c:v>0.179066</c:v>
                </c:pt>
                <c:pt idx="961">
                  <c:v>0.179066</c:v>
                </c:pt>
                <c:pt idx="962">
                  <c:v>0.179066</c:v>
                </c:pt>
                <c:pt idx="963">
                  <c:v>0.179066</c:v>
                </c:pt>
                <c:pt idx="964">
                  <c:v>0.179066</c:v>
                </c:pt>
                <c:pt idx="965">
                  <c:v>0.179066</c:v>
                </c:pt>
                <c:pt idx="966">
                  <c:v>0.179066</c:v>
                </c:pt>
                <c:pt idx="967">
                  <c:v>0.179066</c:v>
                </c:pt>
                <c:pt idx="968">
                  <c:v>0.179066</c:v>
                </c:pt>
                <c:pt idx="969">
                  <c:v>0.179066</c:v>
                </c:pt>
                <c:pt idx="970">
                  <c:v>0.179066</c:v>
                </c:pt>
                <c:pt idx="971">
                  <c:v>0.179066</c:v>
                </c:pt>
                <c:pt idx="972">
                  <c:v>0.179066</c:v>
                </c:pt>
                <c:pt idx="973">
                  <c:v>0.179066</c:v>
                </c:pt>
                <c:pt idx="974">
                  <c:v>0.179066</c:v>
                </c:pt>
                <c:pt idx="975">
                  <c:v>0.179066</c:v>
                </c:pt>
                <c:pt idx="976">
                  <c:v>0.179066</c:v>
                </c:pt>
                <c:pt idx="977">
                  <c:v>0.179066</c:v>
                </c:pt>
                <c:pt idx="978">
                  <c:v>0.179065</c:v>
                </c:pt>
                <c:pt idx="979">
                  <c:v>0.179065</c:v>
                </c:pt>
                <c:pt idx="980">
                  <c:v>0.179065</c:v>
                </c:pt>
                <c:pt idx="981">
                  <c:v>0.179065</c:v>
                </c:pt>
                <c:pt idx="982">
                  <c:v>0.179065</c:v>
                </c:pt>
                <c:pt idx="983">
                  <c:v>0.179065</c:v>
                </c:pt>
                <c:pt idx="984">
                  <c:v>0.179065</c:v>
                </c:pt>
                <c:pt idx="985">
                  <c:v>0.179065</c:v>
                </c:pt>
                <c:pt idx="986">
                  <c:v>0.179065</c:v>
                </c:pt>
                <c:pt idx="987">
                  <c:v>0.179065</c:v>
                </c:pt>
                <c:pt idx="988">
                  <c:v>0.179065</c:v>
                </c:pt>
                <c:pt idx="989">
                  <c:v>0.179065</c:v>
                </c:pt>
                <c:pt idx="990">
                  <c:v>0.179065</c:v>
                </c:pt>
                <c:pt idx="991">
                  <c:v>0.179065</c:v>
                </c:pt>
                <c:pt idx="992">
                  <c:v>0.179065</c:v>
                </c:pt>
                <c:pt idx="993">
                  <c:v>0.179065</c:v>
                </c:pt>
                <c:pt idx="994">
                  <c:v>0.179065</c:v>
                </c:pt>
                <c:pt idx="995">
                  <c:v>0.179065</c:v>
                </c:pt>
                <c:pt idx="996">
                  <c:v>0.179065</c:v>
                </c:pt>
                <c:pt idx="997">
                  <c:v>0.179065</c:v>
                </c:pt>
                <c:pt idx="998">
                  <c:v>0.179065</c:v>
                </c:pt>
                <c:pt idx="999">
                  <c:v>0.179065</c:v>
                </c:pt>
                <c:pt idx="1000">
                  <c:v>0.179065</c:v>
                </c:pt>
              </c:numCache>
            </c:numRef>
          </c:val>
          <c:smooth val="0"/>
          <c:extLst>
            <c:ext xmlns:c16="http://schemas.microsoft.com/office/drawing/2014/chart" uri="{C3380CC4-5D6E-409C-BE32-E72D297353CC}">
              <c16:uniqueId val="{00000000-C441-49D5-A190-86DACD093DC0}"/>
            </c:ext>
          </c:extLst>
        </c:ser>
        <c:ser>
          <c:idx val="1"/>
          <c:order val="1"/>
          <c:tx>
            <c:v>2000-Re</c:v>
          </c:tx>
          <c:spPr>
            <a:ln w="28575" cap="rnd">
              <a:solidFill>
                <a:schemeClr val="accent2"/>
              </a:solidFill>
              <a:round/>
            </a:ln>
            <a:effectLst/>
          </c:spPr>
          <c:marker>
            <c:symbol val="none"/>
          </c:marker>
          <c:cat>
            <c:numRef>
              <c:f>'[1]P-1000'!$G$2:$G$1002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[2]P!$E$2:$E$1002</c:f>
              <c:numCache>
                <c:formatCode>General</c:formatCode>
                <c:ptCount val="1001"/>
                <c:pt idx="0">
                  <c:v>4.5023100000000003E-2</c:v>
                </c:pt>
                <c:pt idx="1">
                  <c:v>4.5023000000000001E-2</c:v>
                </c:pt>
                <c:pt idx="2">
                  <c:v>4.5022800000000002E-2</c:v>
                </c:pt>
                <c:pt idx="3">
                  <c:v>4.5022600000000003E-2</c:v>
                </c:pt>
                <c:pt idx="4">
                  <c:v>4.5022399999999997E-2</c:v>
                </c:pt>
                <c:pt idx="5">
                  <c:v>4.5022300000000001E-2</c:v>
                </c:pt>
                <c:pt idx="6">
                  <c:v>4.5022100000000002E-2</c:v>
                </c:pt>
                <c:pt idx="7">
                  <c:v>4.5021899999999997E-2</c:v>
                </c:pt>
                <c:pt idx="8">
                  <c:v>4.5021800000000001E-2</c:v>
                </c:pt>
                <c:pt idx="9">
                  <c:v>4.5021600000000002E-2</c:v>
                </c:pt>
                <c:pt idx="10">
                  <c:v>4.5021400000000003E-2</c:v>
                </c:pt>
                <c:pt idx="11">
                  <c:v>4.50213E-2</c:v>
                </c:pt>
                <c:pt idx="12">
                  <c:v>4.5021100000000001E-2</c:v>
                </c:pt>
                <c:pt idx="13">
                  <c:v>4.5020900000000003E-2</c:v>
                </c:pt>
                <c:pt idx="14">
                  <c:v>4.50208E-2</c:v>
                </c:pt>
                <c:pt idx="15">
                  <c:v>4.5020600000000001E-2</c:v>
                </c:pt>
                <c:pt idx="16">
                  <c:v>4.5020400000000002E-2</c:v>
                </c:pt>
                <c:pt idx="17">
                  <c:v>4.5020200000000003E-2</c:v>
                </c:pt>
                <c:pt idx="18">
                  <c:v>4.50196E-2</c:v>
                </c:pt>
                <c:pt idx="19">
                  <c:v>4.5018700000000002E-2</c:v>
                </c:pt>
                <c:pt idx="20">
                  <c:v>4.5017700000000001E-2</c:v>
                </c:pt>
                <c:pt idx="21">
                  <c:v>4.5016800000000003E-2</c:v>
                </c:pt>
                <c:pt idx="22">
                  <c:v>4.5015800000000002E-2</c:v>
                </c:pt>
                <c:pt idx="23">
                  <c:v>4.5014899999999997E-2</c:v>
                </c:pt>
                <c:pt idx="24">
                  <c:v>4.5013900000000003E-2</c:v>
                </c:pt>
                <c:pt idx="25">
                  <c:v>4.5012999999999997E-2</c:v>
                </c:pt>
                <c:pt idx="26">
                  <c:v>4.5012000000000003E-2</c:v>
                </c:pt>
                <c:pt idx="27">
                  <c:v>4.5011099999999998E-2</c:v>
                </c:pt>
                <c:pt idx="28">
                  <c:v>4.5010099999999997E-2</c:v>
                </c:pt>
                <c:pt idx="29">
                  <c:v>4.5009199999999999E-2</c:v>
                </c:pt>
                <c:pt idx="30">
                  <c:v>4.5008199999999998E-2</c:v>
                </c:pt>
                <c:pt idx="31">
                  <c:v>4.50073E-2</c:v>
                </c:pt>
                <c:pt idx="32">
                  <c:v>4.5006400000000002E-2</c:v>
                </c:pt>
                <c:pt idx="33">
                  <c:v>4.5005400000000001E-2</c:v>
                </c:pt>
                <c:pt idx="34">
                  <c:v>4.5004500000000003E-2</c:v>
                </c:pt>
                <c:pt idx="35">
                  <c:v>4.5003500000000002E-2</c:v>
                </c:pt>
                <c:pt idx="36">
                  <c:v>4.5002599999999997E-2</c:v>
                </c:pt>
                <c:pt idx="37">
                  <c:v>4.5001600000000003E-2</c:v>
                </c:pt>
                <c:pt idx="38">
                  <c:v>4.4999499999999998E-2</c:v>
                </c:pt>
                <c:pt idx="39">
                  <c:v>4.49974E-2</c:v>
                </c:pt>
                <c:pt idx="40">
                  <c:v>4.4995199999999999E-2</c:v>
                </c:pt>
                <c:pt idx="41">
                  <c:v>4.4993100000000001E-2</c:v>
                </c:pt>
                <c:pt idx="42">
                  <c:v>4.49909E-2</c:v>
                </c:pt>
                <c:pt idx="43">
                  <c:v>4.49887E-2</c:v>
                </c:pt>
                <c:pt idx="44">
                  <c:v>4.4986600000000002E-2</c:v>
                </c:pt>
                <c:pt idx="45">
                  <c:v>4.4984400000000001E-2</c:v>
                </c:pt>
                <c:pt idx="46">
                  <c:v>4.4982300000000003E-2</c:v>
                </c:pt>
                <c:pt idx="47">
                  <c:v>4.4980100000000002E-2</c:v>
                </c:pt>
                <c:pt idx="48">
                  <c:v>4.4977999999999997E-2</c:v>
                </c:pt>
                <c:pt idx="49">
                  <c:v>4.4975800000000003E-2</c:v>
                </c:pt>
                <c:pt idx="50">
                  <c:v>4.4973699999999998E-2</c:v>
                </c:pt>
                <c:pt idx="51">
                  <c:v>4.4971499999999998E-2</c:v>
                </c:pt>
                <c:pt idx="52">
                  <c:v>4.49694E-2</c:v>
                </c:pt>
                <c:pt idx="53">
                  <c:v>4.4967199999999999E-2</c:v>
                </c:pt>
                <c:pt idx="54">
                  <c:v>4.4965100000000001E-2</c:v>
                </c:pt>
                <c:pt idx="55">
                  <c:v>4.49629E-2</c:v>
                </c:pt>
                <c:pt idx="56">
                  <c:v>4.4960800000000002E-2</c:v>
                </c:pt>
                <c:pt idx="57">
                  <c:v>4.4958600000000001E-2</c:v>
                </c:pt>
                <c:pt idx="58">
                  <c:v>4.4956500000000003E-2</c:v>
                </c:pt>
                <c:pt idx="59">
                  <c:v>4.4954300000000003E-2</c:v>
                </c:pt>
                <c:pt idx="60">
                  <c:v>4.4950999999999998E-2</c:v>
                </c:pt>
                <c:pt idx="61">
                  <c:v>4.4947300000000003E-2</c:v>
                </c:pt>
                <c:pt idx="62">
                  <c:v>4.4943499999999997E-2</c:v>
                </c:pt>
                <c:pt idx="63">
                  <c:v>4.4939800000000002E-2</c:v>
                </c:pt>
                <c:pt idx="64">
                  <c:v>4.49361E-2</c:v>
                </c:pt>
                <c:pt idx="65">
                  <c:v>4.4932399999999997E-2</c:v>
                </c:pt>
                <c:pt idx="66">
                  <c:v>4.4928700000000002E-2</c:v>
                </c:pt>
                <c:pt idx="67">
                  <c:v>4.4924899999999997E-2</c:v>
                </c:pt>
                <c:pt idx="68">
                  <c:v>4.4921200000000001E-2</c:v>
                </c:pt>
                <c:pt idx="69">
                  <c:v>4.4917499999999999E-2</c:v>
                </c:pt>
                <c:pt idx="70">
                  <c:v>4.4913799999999997E-2</c:v>
                </c:pt>
                <c:pt idx="71">
                  <c:v>4.4910100000000001E-2</c:v>
                </c:pt>
                <c:pt idx="72">
                  <c:v>4.4906300000000003E-2</c:v>
                </c:pt>
                <c:pt idx="73">
                  <c:v>4.4902600000000001E-2</c:v>
                </c:pt>
                <c:pt idx="74">
                  <c:v>4.4898899999999999E-2</c:v>
                </c:pt>
                <c:pt idx="75">
                  <c:v>4.4895200000000003E-2</c:v>
                </c:pt>
                <c:pt idx="76">
                  <c:v>4.4891500000000001E-2</c:v>
                </c:pt>
                <c:pt idx="77">
                  <c:v>4.4887700000000003E-2</c:v>
                </c:pt>
                <c:pt idx="78">
                  <c:v>4.4884E-2</c:v>
                </c:pt>
                <c:pt idx="79">
                  <c:v>4.4880299999999998E-2</c:v>
                </c:pt>
                <c:pt idx="80">
                  <c:v>4.4876600000000003E-2</c:v>
                </c:pt>
                <c:pt idx="81">
                  <c:v>4.48729E-2</c:v>
                </c:pt>
                <c:pt idx="82">
                  <c:v>4.4869100000000002E-2</c:v>
                </c:pt>
                <c:pt idx="83">
                  <c:v>4.48654E-2</c:v>
                </c:pt>
                <c:pt idx="84">
                  <c:v>4.4861699999999997E-2</c:v>
                </c:pt>
                <c:pt idx="85">
                  <c:v>4.4856699999999999E-2</c:v>
                </c:pt>
                <c:pt idx="86">
                  <c:v>4.48507E-2</c:v>
                </c:pt>
                <c:pt idx="87">
                  <c:v>4.4844799999999997E-2</c:v>
                </c:pt>
                <c:pt idx="88">
                  <c:v>4.4838900000000001E-2</c:v>
                </c:pt>
                <c:pt idx="89">
                  <c:v>4.4832900000000002E-2</c:v>
                </c:pt>
                <c:pt idx="90">
                  <c:v>4.4826999999999999E-2</c:v>
                </c:pt>
                <c:pt idx="91">
                  <c:v>4.4821100000000003E-2</c:v>
                </c:pt>
                <c:pt idx="92">
                  <c:v>4.4815099999999997E-2</c:v>
                </c:pt>
                <c:pt idx="93">
                  <c:v>4.48092E-2</c:v>
                </c:pt>
                <c:pt idx="94">
                  <c:v>4.4803299999999997E-2</c:v>
                </c:pt>
                <c:pt idx="95">
                  <c:v>4.4797299999999998E-2</c:v>
                </c:pt>
                <c:pt idx="96">
                  <c:v>4.4791400000000002E-2</c:v>
                </c:pt>
                <c:pt idx="97">
                  <c:v>4.4785499999999999E-2</c:v>
                </c:pt>
                <c:pt idx="98">
                  <c:v>4.47795E-2</c:v>
                </c:pt>
                <c:pt idx="99">
                  <c:v>4.4773599999999997E-2</c:v>
                </c:pt>
                <c:pt idx="100">
                  <c:v>4.4767700000000001E-2</c:v>
                </c:pt>
                <c:pt idx="101">
                  <c:v>4.4761700000000001E-2</c:v>
                </c:pt>
                <c:pt idx="102">
                  <c:v>4.4755799999999998E-2</c:v>
                </c:pt>
                <c:pt idx="103">
                  <c:v>4.4749900000000002E-2</c:v>
                </c:pt>
                <c:pt idx="104">
                  <c:v>4.4743900000000003E-2</c:v>
                </c:pt>
                <c:pt idx="105">
                  <c:v>4.4738E-2</c:v>
                </c:pt>
                <c:pt idx="106">
                  <c:v>4.4732099999999997E-2</c:v>
                </c:pt>
                <c:pt idx="107">
                  <c:v>4.4726099999999998E-2</c:v>
                </c:pt>
                <c:pt idx="108">
                  <c:v>4.4720200000000002E-2</c:v>
                </c:pt>
                <c:pt idx="109">
                  <c:v>4.4714299999999998E-2</c:v>
                </c:pt>
                <c:pt idx="110">
                  <c:v>4.4708299999999999E-2</c:v>
                </c:pt>
                <c:pt idx="111">
                  <c:v>4.4702400000000003E-2</c:v>
                </c:pt>
                <c:pt idx="112">
                  <c:v>4.46965E-2</c:v>
                </c:pt>
                <c:pt idx="113">
                  <c:v>4.4690199999999999E-2</c:v>
                </c:pt>
                <c:pt idx="114">
                  <c:v>4.4681899999999997E-2</c:v>
                </c:pt>
                <c:pt idx="115">
                  <c:v>4.4673600000000001E-2</c:v>
                </c:pt>
                <c:pt idx="116">
                  <c:v>4.4665299999999998E-2</c:v>
                </c:pt>
                <c:pt idx="117">
                  <c:v>4.4657099999999998E-2</c:v>
                </c:pt>
                <c:pt idx="118">
                  <c:v>4.4648800000000002E-2</c:v>
                </c:pt>
                <c:pt idx="119">
                  <c:v>4.46405E-2</c:v>
                </c:pt>
                <c:pt idx="120">
                  <c:v>4.4632199999999997E-2</c:v>
                </c:pt>
                <c:pt idx="121">
                  <c:v>4.4623900000000001E-2</c:v>
                </c:pt>
                <c:pt idx="122">
                  <c:v>4.4615700000000001E-2</c:v>
                </c:pt>
                <c:pt idx="123">
                  <c:v>4.4607399999999998E-2</c:v>
                </c:pt>
                <c:pt idx="124">
                  <c:v>4.4599100000000003E-2</c:v>
                </c:pt>
                <c:pt idx="125">
                  <c:v>4.45908E-2</c:v>
                </c:pt>
                <c:pt idx="126">
                  <c:v>4.45826E-2</c:v>
                </c:pt>
                <c:pt idx="127">
                  <c:v>4.4574299999999997E-2</c:v>
                </c:pt>
                <c:pt idx="128">
                  <c:v>4.4566000000000001E-2</c:v>
                </c:pt>
                <c:pt idx="129">
                  <c:v>4.4557699999999999E-2</c:v>
                </c:pt>
                <c:pt idx="130">
                  <c:v>4.4549499999999999E-2</c:v>
                </c:pt>
                <c:pt idx="131">
                  <c:v>4.4541200000000003E-2</c:v>
                </c:pt>
                <c:pt idx="132">
                  <c:v>4.45329E-2</c:v>
                </c:pt>
                <c:pt idx="133">
                  <c:v>4.4524599999999998E-2</c:v>
                </c:pt>
                <c:pt idx="134">
                  <c:v>4.4516399999999998E-2</c:v>
                </c:pt>
                <c:pt idx="135">
                  <c:v>4.4508100000000002E-2</c:v>
                </c:pt>
                <c:pt idx="136">
                  <c:v>4.4499799999999999E-2</c:v>
                </c:pt>
                <c:pt idx="137">
                  <c:v>4.4491500000000003E-2</c:v>
                </c:pt>
                <c:pt idx="138">
                  <c:v>4.4483300000000003E-2</c:v>
                </c:pt>
                <c:pt idx="139">
                  <c:v>4.4475000000000001E-2</c:v>
                </c:pt>
                <c:pt idx="140">
                  <c:v>4.4466699999999998E-2</c:v>
                </c:pt>
                <c:pt idx="141">
                  <c:v>4.4458400000000002E-2</c:v>
                </c:pt>
                <c:pt idx="142">
                  <c:v>4.4450200000000002E-2</c:v>
                </c:pt>
                <c:pt idx="143">
                  <c:v>4.4441899999999999E-2</c:v>
                </c:pt>
                <c:pt idx="144">
                  <c:v>4.4433599999999997E-2</c:v>
                </c:pt>
                <c:pt idx="145">
                  <c:v>4.4425300000000001E-2</c:v>
                </c:pt>
                <c:pt idx="146">
                  <c:v>4.4415099999999999E-2</c:v>
                </c:pt>
                <c:pt idx="147">
                  <c:v>4.4404899999999997E-2</c:v>
                </c:pt>
                <c:pt idx="148">
                  <c:v>4.4394700000000002E-2</c:v>
                </c:pt>
                <c:pt idx="149">
                  <c:v>4.4384399999999997E-2</c:v>
                </c:pt>
                <c:pt idx="150">
                  <c:v>4.4374200000000003E-2</c:v>
                </c:pt>
                <c:pt idx="151">
                  <c:v>4.4364000000000001E-2</c:v>
                </c:pt>
                <c:pt idx="152">
                  <c:v>4.4353799999999999E-2</c:v>
                </c:pt>
                <c:pt idx="153">
                  <c:v>4.4343500000000001E-2</c:v>
                </c:pt>
                <c:pt idx="154">
                  <c:v>4.4333299999999999E-2</c:v>
                </c:pt>
                <c:pt idx="155">
                  <c:v>4.4323099999999997E-2</c:v>
                </c:pt>
                <c:pt idx="156">
                  <c:v>4.4312799999999999E-2</c:v>
                </c:pt>
                <c:pt idx="157">
                  <c:v>4.4302599999999998E-2</c:v>
                </c:pt>
                <c:pt idx="158">
                  <c:v>4.4292400000000003E-2</c:v>
                </c:pt>
                <c:pt idx="159">
                  <c:v>4.4282200000000001E-2</c:v>
                </c:pt>
                <c:pt idx="160">
                  <c:v>4.4271900000000003E-2</c:v>
                </c:pt>
                <c:pt idx="161">
                  <c:v>4.4261700000000001E-2</c:v>
                </c:pt>
                <c:pt idx="162">
                  <c:v>4.4251499999999999E-2</c:v>
                </c:pt>
                <c:pt idx="163">
                  <c:v>4.4241200000000001E-2</c:v>
                </c:pt>
                <c:pt idx="164">
                  <c:v>4.4230999999999999E-2</c:v>
                </c:pt>
                <c:pt idx="165">
                  <c:v>4.4220799999999998E-2</c:v>
                </c:pt>
                <c:pt idx="166">
                  <c:v>4.4210600000000003E-2</c:v>
                </c:pt>
                <c:pt idx="167">
                  <c:v>4.4200299999999998E-2</c:v>
                </c:pt>
                <c:pt idx="168">
                  <c:v>4.4190100000000003E-2</c:v>
                </c:pt>
                <c:pt idx="169">
                  <c:v>4.4179900000000001E-2</c:v>
                </c:pt>
                <c:pt idx="170">
                  <c:v>4.4169699999999999E-2</c:v>
                </c:pt>
                <c:pt idx="171">
                  <c:v>4.4159400000000001E-2</c:v>
                </c:pt>
                <c:pt idx="172">
                  <c:v>4.41492E-2</c:v>
                </c:pt>
                <c:pt idx="173">
                  <c:v>4.4138999999999998E-2</c:v>
                </c:pt>
                <c:pt idx="174">
                  <c:v>4.41287E-2</c:v>
                </c:pt>
                <c:pt idx="175">
                  <c:v>4.4118499999999998E-2</c:v>
                </c:pt>
                <c:pt idx="176">
                  <c:v>4.4108300000000003E-2</c:v>
                </c:pt>
                <c:pt idx="177">
                  <c:v>4.4098100000000001E-2</c:v>
                </c:pt>
                <c:pt idx="178">
                  <c:v>4.4087800000000003E-2</c:v>
                </c:pt>
                <c:pt idx="179">
                  <c:v>4.4077600000000002E-2</c:v>
                </c:pt>
                <c:pt idx="180">
                  <c:v>4.40674E-2</c:v>
                </c:pt>
                <c:pt idx="181">
                  <c:v>4.4057100000000002E-2</c:v>
                </c:pt>
                <c:pt idx="182">
                  <c:v>4.4046299999999997E-2</c:v>
                </c:pt>
                <c:pt idx="183">
                  <c:v>4.4034999999999998E-2</c:v>
                </c:pt>
                <c:pt idx="184">
                  <c:v>4.4023699999999999E-2</c:v>
                </c:pt>
                <c:pt idx="185">
                  <c:v>4.40124E-2</c:v>
                </c:pt>
                <c:pt idx="186">
                  <c:v>4.4001199999999997E-2</c:v>
                </c:pt>
                <c:pt idx="187">
                  <c:v>4.3989899999999998E-2</c:v>
                </c:pt>
                <c:pt idx="188">
                  <c:v>4.39786E-2</c:v>
                </c:pt>
                <c:pt idx="189">
                  <c:v>4.3967300000000001E-2</c:v>
                </c:pt>
                <c:pt idx="190">
                  <c:v>4.3956000000000002E-2</c:v>
                </c:pt>
                <c:pt idx="191">
                  <c:v>4.3944700000000003E-2</c:v>
                </c:pt>
                <c:pt idx="192">
                  <c:v>4.39335E-2</c:v>
                </c:pt>
                <c:pt idx="193">
                  <c:v>4.3922200000000002E-2</c:v>
                </c:pt>
                <c:pt idx="194">
                  <c:v>4.3910900000000003E-2</c:v>
                </c:pt>
                <c:pt idx="195">
                  <c:v>4.3899599999999997E-2</c:v>
                </c:pt>
                <c:pt idx="196">
                  <c:v>4.3888299999999998E-2</c:v>
                </c:pt>
                <c:pt idx="197">
                  <c:v>4.3877100000000002E-2</c:v>
                </c:pt>
                <c:pt idx="198">
                  <c:v>4.3865800000000003E-2</c:v>
                </c:pt>
                <c:pt idx="199">
                  <c:v>4.3854499999999998E-2</c:v>
                </c:pt>
                <c:pt idx="200">
                  <c:v>4.3843199999999999E-2</c:v>
                </c:pt>
                <c:pt idx="201">
                  <c:v>4.38319E-2</c:v>
                </c:pt>
                <c:pt idx="202">
                  <c:v>4.3820600000000001E-2</c:v>
                </c:pt>
                <c:pt idx="203">
                  <c:v>4.3809399999999998E-2</c:v>
                </c:pt>
                <c:pt idx="204">
                  <c:v>4.37981E-2</c:v>
                </c:pt>
                <c:pt idx="205">
                  <c:v>4.3786800000000001E-2</c:v>
                </c:pt>
                <c:pt idx="206">
                  <c:v>4.3775500000000002E-2</c:v>
                </c:pt>
                <c:pt idx="207">
                  <c:v>4.3764200000000003E-2</c:v>
                </c:pt>
                <c:pt idx="208">
                  <c:v>4.3752899999999997E-2</c:v>
                </c:pt>
                <c:pt idx="209">
                  <c:v>4.3741700000000001E-2</c:v>
                </c:pt>
                <c:pt idx="210">
                  <c:v>4.3730400000000003E-2</c:v>
                </c:pt>
                <c:pt idx="211">
                  <c:v>4.3719099999999997E-2</c:v>
                </c:pt>
                <c:pt idx="212">
                  <c:v>4.3707799999999998E-2</c:v>
                </c:pt>
                <c:pt idx="213">
                  <c:v>4.3696499999999999E-2</c:v>
                </c:pt>
                <c:pt idx="214">
                  <c:v>4.3685300000000003E-2</c:v>
                </c:pt>
                <c:pt idx="215">
                  <c:v>4.3673999999999998E-2</c:v>
                </c:pt>
                <c:pt idx="216">
                  <c:v>4.3662699999999999E-2</c:v>
                </c:pt>
                <c:pt idx="217">
                  <c:v>4.36514E-2</c:v>
                </c:pt>
                <c:pt idx="218">
                  <c:v>4.3640100000000001E-2</c:v>
                </c:pt>
                <c:pt idx="219">
                  <c:v>4.3628800000000002E-2</c:v>
                </c:pt>
                <c:pt idx="220">
                  <c:v>4.3617599999999999E-2</c:v>
                </c:pt>
                <c:pt idx="221">
                  <c:v>4.3606300000000001E-2</c:v>
                </c:pt>
                <c:pt idx="222">
                  <c:v>4.3595000000000002E-2</c:v>
                </c:pt>
                <c:pt idx="223">
                  <c:v>4.3583799999999999E-2</c:v>
                </c:pt>
                <c:pt idx="224">
                  <c:v>4.3572699999999999E-2</c:v>
                </c:pt>
                <c:pt idx="225">
                  <c:v>4.3561599999999999E-2</c:v>
                </c:pt>
                <c:pt idx="226">
                  <c:v>4.3550499999999999E-2</c:v>
                </c:pt>
                <c:pt idx="227">
                  <c:v>4.3539399999999999E-2</c:v>
                </c:pt>
                <c:pt idx="228">
                  <c:v>4.3528200000000003E-2</c:v>
                </c:pt>
                <c:pt idx="229">
                  <c:v>4.3517100000000003E-2</c:v>
                </c:pt>
                <c:pt idx="230">
                  <c:v>4.3506000000000003E-2</c:v>
                </c:pt>
                <c:pt idx="231">
                  <c:v>4.3494900000000003E-2</c:v>
                </c:pt>
                <c:pt idx="232">
                  <c:v>4.3483800000000003E-2</c:v>
                </c:pt>
                <c:pt idx="233">
                  <c:v>4.3472700000000003E-2</c:v>
                </c:pt>
                <c:pt idx="234">
                  <c:v>4.3461600000000003E-2</c:v>
                </c:pt>
                <c:pt idx="235">
                  <c:v>4.3450500000000003E-2</c:v>
                </c:pt>
                <c:pt idx="236">
                  <c:v>4.3439400000000003E-2</c:v>
                </c:pt>
                <c:pt idx="237">
                  <c:v>4.3428300000000003E-2</c:v>
                </c:pt>
                <c:pt idx="238">
                  <c:v>4.3417200000000003E-2</c:v>
                </c:pt>
                <c:pt idx="239">
                  <c:v>4.3406E-2</c:v>
                </c:pt>
                <c:pt idx="240">
                  <c:v>4.33949E-2</c:v>
                </c:pt>
                <c:pt idx="241">
                  <c:v>4.33838E-2</c:v>
                </c:pt>
                <c:pt idx="242">
                  <c:v>4.33727E-2</c:v>
                </c:pt>
                <c:pt idx="243">
                  <c:v>4.33616E-2</c:v>
                </c:pt>
                <c:pt idx="244">
                  <c:v>4.33505E-2</c:v>
                </c:pt>
                <c:pt idx="245">
                  <c:v>4.33394E-2</c:v>
                </c:pt>
                <c:pt idx="246">
                  <c:v>4.33283E-2</c:v>
                </c:pt>
                <c:pt idx="247">
                  <c:v>4.33172E-2</c:v>
                </c:pt>
                <c:pt idx="248">
                  <c:v>4.33061E-2</c:v>
                </c:pt>
                <c:pt idx="249">
                  <c:v>4.3295E-2</c:v>
                </c:pt>
                <c:pt idx="250">
                  <c:v>4.3283799999999997E-2</c:v>
                </c:pt>
                <c:pt idx="251">
                  <c:v>4.3272699999999997E-2</c:v>
                </c:pt>
                <c:pt idx="252">
                  <c:v>4.3261599999999997E-2</c:v>
                </c:pt>
                <c:pt idx="253">
                  <c:v>4.3250499999999997E-2</c:v>
                </c:pt>
                <c:pt idx="254">
                  <c:v>4.3239399999999997E-2</c:v>
                </c:pt>
                <c:pt idx="255">
                  <c:v>4.3228299999999997E-2</c:v>
                </c:pt>
                <c:pt idx="256">
                  <c:v>4.3217199999999997E-2</c:v>
                </c:pt>
                <c:pt idx="257">
                  <c:v>4.3206099999999997E-2</c:v>
                </c:pt>
                <c:pt idx="258">
                  <c:v>4.3194999999999997E-2</c:v>
                </c:pt>
                <c:pt idx="259">
                  <c:v>4.3183899999999997E-2</c:v>
                </c:pt>
                <c:pt idx="260">
                  <c:v>4.3172799999999997E-2</c:v>
                </c:pt>
                <c:pt idx="261">
                  <c:v>4.3161600000000001E-2</c:v>
                </c:pt>
                <c:pt idx="262">
                  <c:v>4.3150500000000001E-2</c:v>
                </c:pt>
                <c:pt idx="263">
                  <c:v>4.3139400000000001E-2</c:v>
                </c:pt>
                <c:pt idx="264">
                  <c:v>4.3128300000000001E-2</c:v>
                </c:pt>
                <c:pt idx="265">
                  <c:v>4.3117200000000001E-2</c:v>
                </c:pt>
                <c:pt idx="266">
                  <c:v>4.3106100000000001E-2</c:v>
                </c:pt>
                <c:pt idx="267">
                  <c:v>4.3095000000000001E-2</c:v>
                </c:pt>
                <c:pt idx="268">
                  <c:v>4.3083900000000001E-2</c:v>
                </c:pt>
                <c:pt idx="269">
                  <c:v>4.3072800000000001E-2</c:v>
                </c:pt>
                <c:pt idx="270">
                  <c:v>4.3063299999999999E-2</c:v>
                </c:pt>
                <c:pt idx="271">
                  <c:v>4.3054000000000002E-2</c:v>
                </c:pt>
                <c:pt idx="272">
                  <c:v>4.3044699999999998E-2</c:v>
                </c:pt>
                <c:pt idx="273">
                  <c:v>4.3035400000000001E-2</c:v>
                </c:pt>
                <c:pt idx="274">
                  <c:v>4.3026099999999998E-2</c:v>
                </c:pt>
                <c:pt idx="275">
                  <c:v>4.3016800000000001E-2</c:v>
                </c:pt>
                <c:pt idx="276">
                  <c:v>4.3007499999999997E-2</c:v>
                </c:pt>
                <c:pt idx="277">
                  <c:v>4.2998300000000003E-2</c:v>
                </c:pt>
                <c:pt idx="278">
                  <c:v>4.2988999999999999E-2</c:v>
                </c:pt>
                <c:pt idx="279">
                  <c:v>4.2979700000000003E-2</c:v>
                </c:pt>
                <c:pt idx="280">
                  <c:v>4.2970399999999999E-2</c:v>
                </c:pt>
                <c:pt idx="281">
                  <c:v>4.2961100000000002E-2</c:v>
                </c:pt>
                <c:pt idx="282">
                  <c:v>4.2951799999999998E-2</c:v>
                </c:pt>
                <c:pt idx="283">
                  <c:v>4.2942500000000002E-2</c:v>
                </c:pt>
                <c:pt idx="284">
                  <c:v>4.2933199999999998E-2</c:v>
                </c:pt>
                <c:pt idx="285">
                  <c:v>4.2923900000000001E-2</c:v>
                </c:pt>
                <c:pt idx="286">
                  <c:v>4.2914599999999997E-2</c:v>
                </c:pt>
                <c:pt idx="287">
                  <c:v>4.29053E-2</c:v>
                </c:pt>
                <c:pt idx="288">
                  <c:v>4.28961E-2</c:v>
                </c:pt>
                <c:pt idx="289">
                  <c:v>4.2886800000000003E-2</c:v>
                </c:pt>
                <c:pt idx="290">
                  <c:v>4.2877499999999999E-2</c:v>
                </c:pt>
                <c:pt idx="291">
                  <c:v>4.2868200000000002E-2</c:v>
                </c:pt>
                <c:pt idx="292">
                  <c:v>4.2858899999999998E-2</c:v>
                </c:pt>
                <c:pt idx="293">
                  <c:v>4.2849600000000002E-2</c:v>
                </c:pt>
                <c:pt idx="294">
                  <c:v>4.2840299999999998E-2</c:v>
                </c:pt>
                <c:pt idx="295">
                  <c:v>4.2831000000000001E-2</c:v>
                </c:pt>
                <c:pt idx="296">
                  <c:v>4.2821699999999997E-2</c:v>
                </c:pt>
                <c:pt idx="297">
                  <c:v>4.28124E-2</c:v>
                </c:pt>
                <c:pt idx="298">
                  <c:v>4.2803099999999997E-2</c:v>
                </c:pt>
                <c:pt idx="299">
                  <c:v>4.2793900000000003E-2</c:v>
                </c:pt>
                <c:pt idx="300">
                  <c:v>4.2784599999999999E-2</c:v>
                </c:pt>
                <c:pt idx="301">
                  <c:v>4.2775300000000002E-2</c:v>
                </c:pt>
                <c:pt idx="302">
                  <c:v>4.2765999999999998E-2</c:v>
                </c:pt>
                <c:pt idx="303">
                  <c:v>4.2756700000000002E-2</c:v>
                </c:pt>
                <c:pt idx="304">
                  <c:v>4.2747399999999998E-2</c:v>
                </c:pt>
                <c:pt idx="305">
                  <c:v>4.2738100000000001E-2</c:v>
                </c:pt>
                <c:pt idx="306">
                  <c:v>4.2728799999999997E-2</c:v>
                </c:pt>
                <c:pt idx="307">
                  <c:v>4.2719500000000001E-2</c:v>
                </c:pt>
                <c:pt idx="308">
                  <c:v>4.2710199999999997E-2</c:v>
                </c:pt>
                <c:pt idx="309">
                  <c:v>4.2701000000000003E-2</c:v>
                </c:pt>
                <c:pt idx="310">
                  <c:v>4.2691699999999999E-2</c:v>
                </c:pt>
                <c:pt idx="311">
                  <c:v>4.2682400000000002E-2</c:v>
                </c:pt>
                <c:pt idx="312">
                  <c:v>4.2673099999999999E-2</c:v>
                </c:pt>
                <c:pt idx="313">
                  <c:v>4.2663800000000002E-2</c:v>
                </c:pt>
                <c:pt idx="314">
                  <c:v>4.2654499999999998E-2</c:v>
                </c:pt>
                <c:pt idx="315">
                  <c:v>4.2645200000000001E-2</c:v>
                </c:pt>
                <c:pt idx="316">
                  <c:v>4.2635899999999997E-2</c:v>
                </c:pt>
                <c:pt idx="317">
                  <c:v>4.2626600000000001E-2</c:v>
                </c:pt>
                <c:pt idx="318">
                  <c:v>4.2617299999999997E-2</c:v>
                </c:pt>
                <c:pt idx="319">
                  <c:v>4.2608E-2</c:v>
                </c:pt>
                <c:pt idx="320">
                  <c:v>4.2598799999999999E-2</c:v>
                </c:pt>
                <c:pt idx="321">
                  <c:v>4.2589500000000002E-2</c:v>
                </c:pt>
                <c:pt idx="322">
                  <c:v>4.258E-2</c:v>
                </c:pt>
                <c:pt idx="323">
                  <c:v>4.2569799999999998E-2</c:v>
                </c:pt>
                <c:pt idx="324">
                  <c:v>4.2559699999999999E-2</c:v>
                </c:pt>
                <c:pt idx="325">
                  <c:v>4.2549499999999997E-2</c:v>
                </c:pt>
                <c:pt idx="326">
                  <c:v>4.2539399999999998E-2</c:v>
                </c:pt>
                <c:pt idx="327">
                  <c:v>4.2529200000000003E-2</c:v>
                </c:pt>
                <c:pt idx="328">
                  <c:v>4.2519000000000001E-2</c:v>
                </c:pt>
                <c:pt idx="329">
                  <c:v>4.2508900000000002E-2</c:v>
                </c:pt>
                <c:pt idx="330">
                  <c:v>4.24987E-2</c:v>
                </c:pt>
                <c:pt idx="331">
                  <c:v>4.2488600000000001E-2</c:v>
                </c:pt>
                <c:pt idx="332">
                  <c:v>4.2478399999999999E-2</c:v>
                </c:pt>
                <c:pt idx="333">
                  <c:v>4.24683E-2</c:v>
                </c:pt>
                <c:pt idx="334">
                  <c:v>4.2458099999999999E-2</c:v>
                </c:pt>
                <c:pt idx="335">
                  <c:v>4.2448E-2</c:v>
                </c:pt>
                <c:pt idx="336">
                  <c:v>4.2437799999999998E-2</c:v>
                </c:pt>
                <c:pt idx="337">
                  <c:v>4.2427699999999999E-2</c:v>
                </c:pt>
                <c:pt idx="338">
                  <c:v>4.2417499999999997E-2</c:v>
                </c:pt>
                <c:pt idx="339">
                  <c:v>4.2407399999999998E-2</c:v>
                </c:pt>
                <c:pt idx="340">
                  <c:v>4.2397200000000003E-2</c:v>
                </c:pt>
                <c:pt idx="341">
                  <c:v>4.2387099999999997E-2</c:v>
                </c:pt>
                <c:pt idx="342">
                  <c:v>4.2376900000000002E-2</c:v>
                </c:pt>
                <c:pt idx="343">
                  <c:v>4.2366800000000003E-2</c:v>
                </c:pt>
                <c:pt idx="344">
                  <c:v>4.2356600000000001E-2</c:v>
                </c:pt>
                <c:pt idx="345">
                  <c:v>4.2346399999999999E-2</c:v>
                </c:pt>
                <c:pt idx="346">
                  <c:v>4.23363E-2</c:v>
                </c:pt>
                <c:pt idx="347">
                  <c:v>4.2326099999999998E-2</c:v>
                </c:pt>
                <c:pt idx="348">
                  <c:v>4.2315999999999999E-2</c:v>
                </c:pt>
                <c:pt idx="349">
                  <c:v>4.2305799999999998E-2</c:v>
                </c:pt>
                <c:pt idx="350">
                  <c:v>4.2295699999999999E-2</c:v>
                </c:pt>
                <c:pt idx="351">
                  <c:v>4.2285499999999997E-2</c:v>
                </c:pt>
                <c:pt idx="352">
                  <c:v>4.2275399999999998E-2</c:v>
                </c:pt>
                <c:pt idx="353">
                  <c:v>4.2265200000000003E-2</c:v>
                </c:pt>
                <c:pt idx="354">
                  <c:v>4.2255099999999997E-2</c:v>
                </c:pt>
                <c:pt idx="355">
                  <c:v>4.2244900000000002E-2</c:v>
                </c:pt>
                <c:pt idx="356">
                  <c:v>4.2234800000000003E-2</c:v>
                </c:pt>
                <c:pt idx="357">
                  <c:v>4.2224600000000001E-2</c:v>
                </c:pt>
                <c:pt idx="358">
                  <c:v>4.2214500000000002E-2</c:v>
                </c:pt>
                <c:pt idx="359">
                  <c:v>4.22043E-2</c:v>
                </c:pt>
                <c:pt idx="360">
                  <c:v>4.2194200000000001E-2</c:v>
                </c:pt>
                <c:pt idx="361">
                  <c:v>4.2183999999999999E-2</c:v>
                </c:pt>
                <c:pt idx="362">
                  <c:v>4.2175200000000003E-2</c:v>
                </c:pt>
                <c:pt idx="363">
                  <c:v>4.21669E-2</c:v>
                </c:pt>
                <c:pt idx="364">
                  <c:v>4.2158599999999997E-2</c:v>
                </c:pt>
                <c:pt idx="365">
                  <c:v>4.2150300000000002E-2</c:v>
                </c:pt>
                <c:pt idx="366">
                  <c:v>4.2141900000000003E-2</c:v>
                </c:pt>
                <c:pt idx="367">
                  <c:v>4.21336E-2</c:v>
                </c:pt>
                <c:pt idx="368">
                  <c:v>4.2125299999999997E-2</c:v>
                </c:pt>
                <c:pt idx="369">
                  <c:v>4.2117000000000002E-2</c:v>
                </c:pt>
                <c:pt idx="370">
                  <c:v>4.2108699999999999E-2</c:v>
                </c:pt>
                <c:pt idx="371">
                  <c:v>4.21003E-2</c:v>
                </c:pt>
                <c:pt idx="372">
                  <c:v>4.2091999999999997E-2</c:v>
                </c:pt>
                <c:pt idx="373">
                  <c:v>4.2083700000000002E-2</c:v>
                </c:pt>
                <c:pt idx="374">
                  <c:v>4.2075399999999999E-2</c:v>
                </c:pt>
                <c:pt idx="375">
                  <c:v>4.2067100000000003E-2</c:v>
                </c:pt>
                <c:pt idx="376">
                  <c:v>4.20588E-2</c:v>
                </c:pt>
                <c:pt idx="377">
                  <c:v>4.2050400000000002E-2</c:v>
                </c:pt>
                <c:pt idx="378">
                  <c:v>4.2042099999999999E-2</c:v>
                </c:pt>
                <c:pt idx="379">
                  <c:v>4.2033800000000003E-2</c:v>
                </c:pt>
                <c:pt idx="380">
                  <c:v>4.20255E-2</c:v>
                </c:pt>
                <c:pt idx="381">
                  <c:v>4.2017199999999998E-2</c:v>
                </c:pt>
                <c:pt idx="382">
                  <c:v>4.2008799999999999E-2</c:v>
                </c:pt>
                <c:pt idx="383">
                  <c:v>4.2000500000000003E-2</c:v>
                </c:pt>
                <c:pt idx="384">
                  <c:v>4.19922E-2</c:v>
                </c:pt>
                <c:pt idx="385">
                  <c:v>4.1983899999999998E-2</c:v>
                </c:pt>
                <c:pt idx="386">
                  <c:v>4.1975600000000002E-2</c:v>
                </c:pt>
                <c:pt idx="387">
                  <c:v>4.1967200000000003E-2</c:v>
                </c:pt>
                <c:pt idx="388">
                  <c:v>4.19589E-2</c:v>
                </c:pt>
                <c:pt idx="389">
                  <c:v>4.1950599999999998E-2</c:v>
                </c:pt>
                <c:pt idx="390">
                  <c:v>4.1942300000000002E-2</c:v>
                </c:pt>
                <c:pt idx="391">
                  <c:v>4.1933999999999999E-2</c:v>
                </c:pt>
                <c:pt idx="392">
                  <c:v>4.19256E-2</c:v>
                </c:pt>
                <c:pt idx="393">
                  <c:v>4.1917299999999998E-2</c:v>
                </c:pt>
                <c:pt idx="394">
                  <c:v>4.1909000000000002E-2</c:v>
                </c:pt>
                <c:pt idx="395">
                  <c:v>4.1900699999999999E-2</c:v>
                </c:pt>
                <c:pt idx="396">
                  <c:v>4.1892400000000003E-2</c:v>
                </c:pt>
                <c:pt idx="397">
                  <c:v>4.1883999999999998E-2</c:v>
                </c:pt>
                <c:pt idx="398">
                  <c:v>4.1875700000000002E-2</c:v>
                </c:pt>
                <c:pt idx="399">
                  <c:v>4.1867399999999999E-2</c:v>
                </c:pt>
                <c:pt idx="400">
                  <c:v>4.1859100000000003E-2</c:v>
                </c:pt>
                <c:pt idx="401">
                  <c:v>4.1851100000000002E-2</c:v>
                </c:pt>
                <c:pt idx="402">
                  <c:v>4.1844600000000003E-2</c:v>
                </c:pt>
                <c:pt idx="403">
                  <c:v>4.1838100000000003E-2</c:v>
                </c:pt>
                <c:pt idx="404">
                  <c:v>4.1831699999999999E-2</c:v>
                </c:pt>
                <c:pt idx="405">
                  <c:v>4.18252E-2</c:v>
                </c:pt>
                <c:pt idx="406">
                  <c:v>4.18187E-2</c:v>
                </c:pt>
                <c:pt idx="407">
                  <c:v>4.1812200000000001E-2</c:v>
                </c:pt>
                <c:pt idx="408">
                  <c:v>4.1805799999999997E-2</c:v>
                </c:pt>
                <c:pt idx="409">
                  <c:v>4.1799299999999998E-2</c:v>
                </c:pt>
                <c:pt idx="410">
                  <c:v>4.1792799999999998E-2</c:v>
                </c:pt>
                <c:pt idx="411">
                  <c:v>4.1786299999999998E-2</c:v>
                </c:pt>
                <c:pt idx="412">
                  <c:v>4.1779799999999999E-2</c:v>
                </c:pt>
                <c:pt idx="413">
                  <c:v>4.1773400000000002E-2</c:v>
                </c:pt>
                <c:pt idx="414">
                  <c:v>4.1766900000000003E-2</c:v>
                </c:pt>
                <c:pt idx="415">
                  <c:v>4.1760400000000003E-2</c:v>
                </c:pt>
                <c:pt idx="416">
                  <c:v>4.1753899999999997E-2</c:v>
                </c:pt>
                <c:pt idx="417">
                  <c:v>4.17475E-2</c:v>
                </c:pt>
                <c:pt idx="418">
                  <c:v>4.1741E-2</c:v>
                </c:pt>
                <c:pt idx="419">
                  <c:v>4.1734500000000001E-2</c:v>
                </c:pt>
                <c:pt idx="420">
                  <c:v>4.1728000000000001E-2</c:v>
                </c:pt>
                <c:pt idx="421">
                  <c:v>4.1721599999999998E-2</c:v>
                </c:pt>
                <c:pt idx="422">
                  <c:v>4.1715099999999998E-2</c:v>
                </c:pt>
                <c:pt idx="423">
                  <c:v>4.1708599999999998E-2</c:v>
                </c:pt>
                <c:pt idx="424">
                  <c:v>4.1702099999999999E-2</c:v>
                </c:pt>
                <c:pt idx="425">
                  <c:v>4.1695700000000002E-2</c:v>
                </c:pt>
                <c:pt idx="426">
                  <c:v>4.1689200000000003E-2</c:v>
                </c:pt>
                <c:pt idx="427">
                  <c:v>4.1682700000000003E-2</c:v>
                </c:pt>
                <c:pt idx="428">
                  <c:v>4.1676199999999997E-2</c:v>
                </c:pt>
                <c:pt idx="429">
                  <c:v>4.1669699999999997E-2</c:v>
                </c:pt>
                <c:pt idx="430">
                  <c:v>4.16633E-2</c:v>
                </c:pt>
                <c:pt idx="431">
                  <c:v>4.1656800000000001E-2</c:v>
                </c:pt>
                <c:pt idx="432">
                  <c:v>4.1650300000000001E-2</c:v>
                </c:pt>
                <c:pt idx="433">
                  <c:v>4.1643800000000002E-2</c:v>
                </c:pt>
                <c:pt idx="434">
                  <c:v>4.1637399999999998E-2</c:v>
                </c:pt>
                <c:pt idx="435">
                  <c:v>4.1630899999999998E-2</c:v>
                </c:pt>
                <c:pt idx="436">
                  <c:v>4.1624399999999999E-2</c:v>
                </c:pt>
                <c:pt idx="437">
                  <c:v>4.1617899999999999E-2</c:v>
                </c:pt>
                <c:pt idx="438">
                  <c:v>4.1611500000000003E-2</c:v>
                </c:pt>
                <c:pt idx="439">
                  <c:v>4.1605000000000003E-2</c:v>
                </c:pt>
                <c:pt idx="440">
                  <c:v>4.1598499999999997E-2</c:v>
                </c:pt>
                <c:pt idx="441">
                  <c:v>4.1593499999999999E-2</c:v>
                </c:pt>
                <c:pt idx="442">
                  <c:v>4.1589800000000003E-2</c:v>
                </c:pt>
                <c:pt idx="443">
                  <c:v>4.1586100000000001E-2</c:v>
                </c:pt>
                <c:pt idx="444">
                  <c:v>4.1582399999999999E-2</c:v>
                </c:pt>
                <c:pt idx="445">
                  <c:v>4.1578700000000003E-2</c:v>
                </c:pt>
                <c:pt idx="446">
                  <c:v>4.1575000000000001E-2</c:v>
                </c:pt>
                <c:pt idx="447">
                  <c:v>4.1571299999999999E-2</c:v>
                </c:pt>
                <c:pt idx="448">
                  <c:v>4.1567600000000003E-2</c:v>
                </c:pt>
                <c:pt idx="449">
                  <c:v>4.1563900000000001E-2</c:v>
                </c:pt>
                <c:pt idx="450">
                  <c:v>4.1560199999999999E-2</c:v>
                </c:pt>
                <c:pt idx="451">
                  <c:v>4.1556500000000003E-2</c:v>
                </c:pt>
                <c:pt idx="452">
                  <c:v>4.1552800000000001E-2</c:v>
                </c:pt>
                <c:pt idx="453">
                  <c:v>4.1549099999999999E-2</c:v>
                </c:pt>
                <c:pt idx="454">
                  <c:v>4.1545400000000003E-2</c:v>
                </c:pt>
                <c:pt idx="455">
                  <c:v>4.1541700000000001E-2</c:v>
                </c:pt>
                <c:pt idx="456">
                  <c:v>4.1537900000000003E-2</c:v>
                </c:pt>
                <c:pt idx="457">
                  <c:v>4.15342E-2</c:v>
                </c:pt>
                <c:pt idx="458">
                  <c:v>4.1530499999999998E-2</c:v>
                </c:pt>
                <c:pt idx="459">
                  <c:v>4.1526800000000003E-2</c:v>
                </c:pt>
                <c:pt idx="460">
                  <c:v>4.15231E-2</c:v>
                </c:pt>
                <c:pt idx="461">
                  <c:v>4.1519399999999998E-2</c:v>
                </c:pt>
                <c:pt idx="462">
                  <c:v>4.1515700000000003E-2</c:v>
                </c:pt>
                <c:pt idx="463">
                  <c:v>4.1512E-2</c:v>
                </c:pt>
                <c:pt idx="464">
                  <c:v>4.1508299999999998E-2</c:v>
                </c:pt>
                <c:pt idx="465">
                  <c:v>4.1504600000000003E-2</c:v>
                </c:pt>
                <c:pt idx="466">
                  <c:v>4.15009E-2</c:v>
                </c:pt>
                <c:pt idx="467">
                  <c:v>4.1497199999999998E-2</c:v>
                </c:pt>
                <c:pt idx="468">
                  <c:v>4.1493500000000003E-2</c:v>
                </c:pt>
                <c:pt idx="469">
                  <c:v>4.14898E-2</c:v>
                </c:pt>
                <c:pt idx="470">
                  <c:v>4.1486099999999998E-2</c:v>
                </c:pt>
                <c:pt idx="471">
                  <c:v>4.1482400000000003E-2</c:v>
                </c:pt>
                <c:pt idx="472">
                  <c:v>4.14787E-2</c:v>
                </c:pt>
                <c:pt idx="473">
                  <c:v>4.1474999999999998E-2</c:v>
                </c:pt>
                <c:pt idx="474">
                  <c:v>4.1471300000000003E-2</c:v>
                </c:pt>
                <c:pt idx="475">
                  <c:v>4.14676E-2</c:v>
                </c:pt>
                <c:pt idx="476">
                  <c:v>4.1463899999999998E-2</c:v>
                </c:pt>
                <c:pt idx="477">
                  <c:v>4.1460200000000003E-2</c:v>
                </c:pt>
                <c:pt idx="478">
                  <c:v>4.14565E-2</c:v>
                </c:pt>
                <c:pt idx="479">
                  <c:v>4.1452799999999998E-2</c:v>
                </c:pt>
                <c:pt idx="480">
                  <c:v>4.1449100000000003E-2</c:v>
                </c:pt>
                <c:pt idx="481">
                  <c:v>4.1448199999999998E-2</c:v>
                </c:pt>
                <c:pt idx="482">
                  <c:v>4.14478E-2</c:v>
                </c:pt>
                <c:pt idx="483">
                  <c:v>4.1447400000000002E-2</c:v>
                </c:pt>
                <c:pt idx="484">
                  <c:v>4.1446999999999998E-2</c:v>
                </c:pt>
                <c:pt idx="485">
                  <c:v>4.14466E-2</c:v>
                </c:pt>
                <c:pt idx="486">
                  <c:v>4.1446200000000002E-2</c:v>
                </c:pt>
                <c:pt idx="487">
                  <c:v>4.1445799999999998E-2</c:v>
                </c:pt>
                <c:pt idx="488">
                  <c:v>4.14454E-2</c:v>
                </c:pt>
                <c:pt idx="489">
                  <c:v>4.1445000000000003E-2</c:v>
                </c:pt>
                <c:pt idx="490">
                  <c:v>4.1444599999999998E-2</c:v>
                </c:pt>
                <c:pt idx="491">
                  <c:v>4.14442E-2</c:v>
                </c:pt>
                <c:pt idx="492">
                  <c:v>4.1443800000000003E-2</c:v>
                </c:pt>
                <c:pt idx="493">
                  <c:v>4.1443399999999998E-2</c:v>
                </c:pt>
                <c:pt idx="494">
                  <c:v>4.1443000000000001E-2</c:v>
                </c:pt>
                <c:pt idx="495">
                  <c:v>4.1442600000000003E-2</c:v>
                </c:pt>
                <c:pt idx="496">
                  <c:v>4.1442199999999998E-2</c:v>
                </c:pt>
                <c:pt idx="497">
                  <c:v>4.1441899999999997E-2</c:v>
                </c:pt>
                <c:pt idx="498">
                  <c:v>4.1441499999999999E-2</c:v>
                </c:pt>
                <c:pt idx="499">
                  <c:v>4.1441100000000002E-2</c:v>
                </c:pt>
                <c:pt idx="500">
                  <c:v>4.1440699999999997E-2</c:v>
                </c:pt>
                <c:pt idx="501">
                  <c:v>4.1440299999999999E-2</c:v>
                </c:pt>
                <c:pt idx="502">
                  <c:v>4.1439900000000002E-2</c:v>
                </c:pt>
                <c:pt idx="503">
                  <c:v>4.1439499999999997E-2</c:v>
                </c:pt>
                <c:pt idx="504">
                  <c:v>4.14391E-2</c:v>
                </c:pt>
                <c:pt idx="505">
                  <c:v>4.1438700000000002E-2</c:v>
                </c:pt>
                <c:pt idx="506">
                  <c:v>4.1438299999999997E-2</c:v>
                </c:pt>
                <c:pt idx="507">
                  <c:v>4.14379E-2</c:v>
                </c:pt>
                <c:pt idx="508">
                  <c:v>4.1437500000000002E-2</c:v>
                </c:pt>
                <c:pt idx="509">
                  <c:v>4.1437099999999998E-2</c:v>
                </c:pt>
                <c:pt idx="510">
                  <c:v>4.14367E-2</c:v>
                </c:pt>
                <c:pt idx="511">
                  <c:v>4.1436300000000002E-2</c:v>
                </c:pt>
                <c:pt idx="512">
                  <c:v>4.1435899999999998E-2</c:v>
                </c:pt>
                <c:pt idx="513">
                  <c:v>4.14355E-2</c:v>
                </c:pt>
                <c:pt idx="514">
                  <c:v>4.1435100000000002E-2</c:v>
                </c:pt>
                <c:pt idx="515">
                  <c:v>4.1434699999999998E-2</c:v>
                </c:pt>
                <c:pt idx="516">
                  <c:v>4.1434400000000003E-2</c:v>
                </c:pt>
                <c:pt idx="517">
                  <c:v>4.1433999999999999E-2</c:v>
                </c:pt>
                <c:pt idx="518">
                  <c:v>4.1433600000000001E-2</c:v>
                </c:pt>
                <c:pt idx="519">
                  <c:v>4.1433200000000003E-2</c:v>
                </c:pt>
                <c:pt idx="520">
                  <c:v>4.1433299999999999E-2</c:v>
                </c:pt>
                <c:pt idx="521">
                  <c:v>4.1436000000000001E-2</c:v>
                </c:pt>
                <c:pt idx="522">
                  <c:v>4.1438799999999998E-2</c:v>
                </c:pt>
                <c:pt idx="523">
                  <c:v>4.1441499999999999E-2</c:v>
                </c:pt>
                <c:pt idx="524">
                  <c:v>4.1444300000000003E-2</c:v>
                </c:pt>
                <c:pt idx="525">
                  <c:v>4.1446999999999998E-2</c:v>
                </c:pt>
                <c:pt idx="526">
                  <c:v>4.1449800000000002E-2</c:v>
                </c:pt>
                <c:pt idx="527">
                  <c:v>4.1452500000000003E-2</c:v>
                </c:pt>
                <c:pt idx="528">
                  <c:v>4.14553E-2</c:v>
                </c:pt>
                <c:pt idx="529">
                  <c:v>4.1458000000000002E-2</c:v>
                </c:pt>
                <c:pt idx="530">
                  <c:v>4.1460799999999999E-2</c:v>
                </c:pt>
                <c:pt idx="531">
                  <c:v>4.14635E-2</c:v>
                </c:pt>
                <c:pt idx="532">
                  <c:v>4.1466299999999998E-2</c:v>
                </c:pt>
                <c:pt idx="533">
                  <c:v>4.1468999999999999E-2</c:v>
                </c:pt>
                <c:pt idx="534">
                  <c:v>4.14717E-2</c:v>
                </c:pt>
                <c:pt idx="535">
                  <c:v>4.1474499999999997E-2</c:v>
                </c:pt>
                <c:pt idx="536">
                  <c:v>4.1477199999999999E-2</c:v>
                </c:pt>
                <c:pt idx="537">
                  <c:v>4.1480000000000003E-2</c:v>
                </c:pt>
                <c:pt idx="538">
                  <c:v>4.1482699999999997E-2</c:v>
                </c:pt>
                <c:pt idx="539">
                  <c:v>4.1485500000000002E-2</c:v>
                </c:pt>
                <c:pt idx="540">
                  <c:v>4.1488200000000003E-2</c:v>
                </c:pt>
                <c:pt idx="541">
                  <c:v>4.1491E-2</c:v>
                </c:pt>
                <c:pt idx="542">
                  <c:v>4.1493700000000001E-2</c:v>
                </c:pt>
                <c:pt idx="543">
                  <c:v>4.1496499999999999E-2</c:v>
                </c:pt>
                <c:pt idx="544">
                  <c:v>4.14992E-2</c:v>
                </c:pt>
                <c:pt idx="545">
                  <c:v>4.1501999999999997E-2</c:v>
                </c:pt>
                <c:pt idx="546">
                  <c:v>4.1504699999999999E-2</c:v>
                </c:pt>
                <c:pt idx="547">
                  <c:v>4.1507500000000003E-2</c:v>
                </c:pt>
                <c:pt idx="548">
                  <c:v>4.1510199999999997E-2</c:v>
                </c:pt>
                <c:pt idx="549">
                  <c:v>4.1513000000000001E-2</c:v>
                </c:pt>
                <c:pt idx="550">
                  <c:v>4.1515700000000003E-2</c:v>
                </c:pt>
                <c:pt idx="551">
                  <c:v>4.15185E-2</c:v>
                </c:pt>
                <c:pt idx="552">
                  <c:v>4.1521200000000001E-2</c:v>
                </c:pt>
                <c:pt idx="553">
                  <c:v>4.1523999999999998E-2</c:v>
                </c:pt>
                <c:pt idx="554">
                  <c:v>4.15267E-2</c:v>
                </c:pt>
                <c:pt idx="555">
                  <c:v>4.1529499999999997E-2</c:v>
                </c:pt>
                <c:pt idx="556">
                  <c:v>4.1532199999999998E-2</c:v>
                </c:pt>
                <c:pt idx="557">
                  <c:v>4.1535000000000002E-2</c:v>
                </c:pt>
                <c:pt idx="558">
                  <c:v>4.1537699999999997E-2</c:v>
                </c:pt>
                <c:pt idx="559">
                  <c:v>4.1540500000000001E-2</c:v>
                </c:pt>
                <c:pt idx="560">
                  <c:v>4.1544400000000002E-2</c:v>
                </c:pt>
                <c:pt idx="561">
                  <c:v>4.1549500000000003E-2</c:v>
                </c:pt>
                <c:pt idx="562">
                  <c:v>4.15547E-2</c:v>
                </c:pt>
                <c:pt idx="563">
                  <c:v>4.1559800000000001E-2</c:v>
                </c:pt>
                <c:pt idx="564">
                  <c:v>4.1564900000000002E-2</c:v>
                </c:pt>
                <c:pt idx="565">
                  <c:v>4.1570099999999999E-2</c:v>
                </c:pt>
                <c:pt idx="566">
                  <c:v>4.15752E-2</c:v>
                </c:pt>
                <c:pt idx="567">
                  <c:v>4.1580400000000003E-2</c:v>
                </c:pt>
                <c:pt idx="568">
                  <c:v>4.1585499999999997E-2</c:v>
                </c:pt>
                <c:pt idx="569">
                  <c:v>4.1590700000000001E-2</c:v>
                </c:pt>
                <c:pt idx="570">
                  <c:v>4.1595800000000002E-2</c:v>
                </c:pt>
                <c:pt idx="571">
                  <c:v>4.1600999999999999E-2</c:v>
                </c:pt>
                <c:pt idx="572">
                  <c:v>4.16061E-2</c:v>
                </c:pt>
                <c:pt idx="573">
                  <c:v>4.1611299999999997E-2</c:v>
                </c:pt>
                <c:pt idx="574">
                  <c:v>4.1616399999999998E-2</c:v>
                </c:pt>
                <c:pt idx="575">
                  <c:v>4.1621499999999999E-2</c:v>
                </c:pt>
                <c:pt idx="576">
                  <c:v>4.1626700000000003E-2</c:v>
                </c:pt>
                <c:pt idx="577">
                  <c:v>4.1631799999999997E-2</c:v>
                </c:pt>
                <c:pt idx="578">
                  <c:v>4.1637E-2</c:v>
                </c:pt>
                <c:pt idx="579">
                  <c:v>4.1642100000000001E-2</c:v>
                </c:pt>
                <c:pt idx="580">
                  <c:v>4.1647299999999998E-2</c:v>
                </c:pt>
                <c:pt idx="581">
                  <c:v>4.1652399999999999E-2</c:v>
                </c:pt>
                <c:pt idx="582">
                  <c:v>4.1657600000000003E-2</c:v>
                </c:pt>
                <c:pt idx="583">
                  <c:v>4.1662699999999997E-2</c:v>
                </c:pt>
                <c:pt idx="584">
                  <c:v>4.1667900000000001E-2</c:v>
                </c:pt>
                <c:pt idx="585">
                  <c:v>4.1673000000000002E-2</c:v>
                </c:pt>
                <c:pt idx="586">
                  <c:v>4.1678100000000003E-2</c:v>
                </c:pt>
                <c:pt idx="587">
                  <c:v>4.16833E-2</c:v>
                </c:pt>
                <c:pt idx="588">
                  <c:v>4.16884E-2</c:v>
                </c:pt>
                <c:pt idx="589">
                  <c:v>4.1693599999999997E-2</c:v>
                </c:pt>
                <c:pt idx="590">
                  <c:v>4.1698699999999998E-2</c:v>
                </c:pt>
                <c:pt idx="591">
                  <c:v>4.1703900000000002E-2</c:v>
                </c:pt>
                <c:pt idx="592">
                  <c:v>4.1709000000000003E-2</c:v>
                </c:pt>
                <c:pt idx="593">
                  <c:v>4.17142E-2</c:v>
                </c:pt>
                <c:pt idx="594">
                  <c:v>4.1719300000000001E-2</c:v>
                </c:pt>
                <c:pt idx="595">
                  <c:v>4.1724499999999998E-2</c:v>
                </c:pt>
                <c:pt idx="596">
                  <c:v>4.1729599999999999E-2</c:v>
                </c:pt>
                <c:pt idx="597">
                  <c:v>4.1734800000000002E-2</c:v>
                </c:pt>
                <c:pt idx="598">
                  <c:v>4.1739900000000003E-2</c:v>
                </c:pt>
                <c:pt idx="599">
                  <c:v>4.1744999999999997E-2</c:v>
                </c:pt>
                <c:pt idx="600">
                  <c:v>4.1751499999999997E-2</c:v>
                </c:pt>
                <c:pt idx="601">
                  <c:v>4.1758299999999998E-2</c:v>
                </c:pt>
                <c:pt idx="602">
                  <c:v>4.1765099999999999E-2</c:v>
                </c:pt>
                <c:pt idx="603">
                  <c:v>4.1771799999999998E-2</c:v>
                </c:pt>
                <c:pt idx="604">
                  <c:v>4.1778599999999999E-2</c:v>
                </c:pt>
                <c:pt idx="605">
                  <c:v>4.17854E-2</c:v>
                </c:pt>
                <c:pt idx="606">
                  <c:v>4.1792099999999999E-2</c:v>
                </c:pt>
                <c:pt idx="607">
                  <c:v>4.17989E-2</c:v>
                </c:pt>
                <c:pt idx="608">
                  <c:v>4.1805599999999998E-2</c:v>
                </c:pt>
                <c:pt idx="609">
                  <c:v>4.18124E-2</c:v>
                </c:pt>
                <c:pt idx="610">
                  <c:v>4.1819200000000001E-2</c:v>
                </c:pt>
                <c:pt idx="611">
                  <c:v>4.1825899999999999E-2</c:v>
                </c:pt>
                <c:pt idx="612">
                  <c:v>4.18327E-2</c:v>
                </c:pt>
                <c:pt idx="613">
                  <c:v>4.1839500000000002E-2</c:v>
                </c:pt>
                <c:pt idx="614">
                  <c:v>4.18462E-2</c:v>
                </c:pt>
                <c:pt idx="615">
                  <c:v>4.1853000000000001E-2</c:v>
                </c:pt>
                <c:pt idx="616">
                  <c:v>4.1859800000000003E-2</c:v>
                </c:pt>
                <c:pt idx="617">
                  <c:v>4.1866500000000001E-2</c:v>
                </c:pt>
                <c:pt idx="618">
                  <c:v>4.1873300000000002E-2</c:v>
                </c:pt>
                <c:pt idx="619">
                  <c:v>4.1880100000000003E-2</c:v>
                </c:pt>
                <c:pt idx="620">
                  <c:v>4.1886800000000002E-2</c:v>
                </c:pt>
                <c:pt idx="621">
                  <c:v>4.1893600000000003E-2</c:v>
                </c:pt>
                <c:pt idx="622">
                  <c:v>4.1900399999999997E-2</c:v>
                </c:pt>
                <c:pt idx="623">
                  <c:v>4.1907100000000003E-2</c:v>
                </c:pt>
                <c:pt idx="624">
                  <c:v>4.1913899999999997E-2</c:v>
                </c:pt>
                <c:pt idx="625">
                  <c:v>4.1920600000000002E-2</c:v>
                </c:pt>
                <c:pt idx="626">
                  <c:v>4.1927399999999997E-2</c:v>
                </c:pt>
                <c:pt idx="627">
                  <c:v>4.1934199999999998E-2</c:v>
                </c:pt>
                <c:pt idx="628">
                  <c:v>4.1940900000000003E-2</c:v>
                </c:pt>
                <c:pt idx="629">
                  <c:v>4.1947699999999997E-2</c:v>
                </c:pt>
                <c:pt idx="630">
                  <c:v>4.1954499999999999E-2</c:v>
                </c:pt>
                <c:pt idx="631">
                  <c:v>4.1961199999999997E-2</c:v>
                </c:pt>
                <c:pt idx="632">
                  <c:v>4.1967999999999998E-2</c:v>
                </c:pt>
                <c:pt idx="633">
                  <c:v>4.19748E-2</c:v>
                </c:pt>
                <c:pt idx="634">
                  <c:v>4.1981499999999998E-2</c:v>
                </c:pt>
                <c:pt idx="635">
                  <c:v>4.1988299999999999E-2</c:v>
                </c:pt>
                <c:pt idx="636">
                  <c:v>4.19951E-2</c:v>
                </c:pt>
                <c:pt idx="637">
                  <c:v>4.2001799999999999E-2</c:v>
                </c:pt>
                <c:pt idx="638">
                  <c:v>4.20086E-2</c:v>
                </c:pt>
                <c:pt idx="639">
                  <c:v>4.2015900000000002E-2</c:v>
                </c:pt>
                <c:pt idx="640">
                  <c:v>4.2024899999999997E-2</c:v>
                </c:pt>
                <c:pt idx="641">
                  <c:v>4.2033899999999999E-2</c:v>
                </c:pt>
                <c:pt idx="642">
                  <c:v>4.2042900000000001E-2</c:v>
                </c:pt>
                <c:pt idx="643">
                  <c:v>4.2051900000000003E-2</c:v>
                </c:pt>
                <c:pt idx="644">
                  <c:v>4.2060899999999998E-2</c:v>
                </c:pt>
                <c:pt idx="645">
                  <c:v>4.20699E-2</c:v>
                </c:pt>
                <c:pt idx="646">
                  <c:v>4.2078900000000002E-2</c:v>
                </c:pt>
                <c:pt idx="647">
                  <c:v>4.2087899999999998E-2</c:v>
                </c:pt>
                <c:pt idx="648">
                  <c:v>4.2097000000000002E-2</c:v>
                </c:pt>
                <c:pt idx="649">
                  <c:v>4.2105999999999998E-2</c:v>
                </c:pt>
                <c:pt idx="650">
                  <c:v>4.2115E-2</c:v>
                </c:pt>
                <c:pt idx="651">
                  <c:v>4.2124000000000002E-2</c:v>
                </c:pt>
                <c:pt idx="652">
                  <c:v>4.2132999999999997E-2</c:v>
                </c:pt>
                <c:pt idx="653">
                  <c:v>4.2141999999999999E-2</c:v>
                </c:pt>
                <c:pt idx="654">
                  <c:v>4.2151000000000001E-2</c:v>
                </c:pt>
                <c:pt idx="655">
                  <c:v>4.2160000000000003E-2</c:v>
                </c:pt>
                <c:pt idx="656">
                  <c:v>4.2168999999999998E-2</c:v>
                </c:pt>
                <c:pt idx="657">
                  <c:v>4.2178E-2</c:v>
                </c:pt>
                <c:pt idx="658">
                  <c:v>4.2187000000000002E-2</c:v>
                </c:pt>
                <c:pt idx="659">
                  <c:v>4.2195999999999997E-2</c:v>
                </c:pt>
                <c:pt idx="660">
                  <c:v>4.2204999999999999E-2</c:v>
                </c:pt>
                <c:pt idx="661">
                  <c:v>4.2214000000000002E-2</c:v>
                </c:pt>
                <c:pt idx="662">
                  <c:v>4.2222999999999997E-2</c:v>
                </c:pt>
                <c:pt idx="663">
                  <c:v>4.2231999999999999E-2</c:v>
                </c:pt>
                <c:pt idx="664">
                  <c:v>4.2241000000000001E-2</c:v>
                </c:pt>
                <c:pt idx="665">
                  <c:v>4.2250000000000003E-2</c:v>
                </c:pt>
                <c:pt idx="666">
                  <c:v>4.2258999999999998E-2</c:v>
                </c:pt>
                <c:pt idx="667">
                  <c:v>4.2268E-2</c:v>
                </c:pt>
                <c:pt idx="668">
                  <c:v>4.2277000000000002E-2</c:v>
                </c:pt>
                <c:pt idx="669">
                  <c:v>4.2285999999999997E-2</c:v>
                </c:pt>
                <c:pt idx="670">
                  <c:v>4.2294999999999999E-2</c:v>
                </c:pt>
                <c:pt idx="671">
                  <c:v>4.2304099999999997E-2</c:v>
                </c:pt>
                <c:pt idx="672">
                  <c:v>4.2313099999999999E-2</c:v>
                </c:pt>
                <c:pt idx="673">
                  <c:v>4.2322100000000001E-2</c:v>
                </c:pt>
                <c:pt idx="674">
                  <c:v>4.2331100000000003E-2</c:v>
                </c:pt>
                <c:pt idx="675">
                  <c:v>4.2340099999999999E-2</c:v>
                </c:pt>
                <c:pt idx="676">
                  <c:v>4.2349100000000001E-2</c:v>
                </c:pt>
                <c:pt idx="677">
                  <c:v>4.2358100000000003E-2</c:v>
                </c:pt>
                <c:pt idx="678">
                  <c:v>4.2367099999999998E-2</c:v>
                </c:pt>
                <c:pt idx="679">
                  <c:v>4.23766E-2</c:v>
                </c:pt>
                <c:pt idx="680">
                  <c:v>4.2386199999999999E-2</c:v>
                </c:pt>
                <c:pt idx="681">
                  <c:v>4.23959E-2</c:v>
                </c:pt>
                <c:pt idx="682">
                  <c:v>4.2405600000000002E-2</c:v>
                </c:pt>
                <c:pt idx="683">
                  <c:v>4.24152E-2</c:v>
                </c:pt>
                <c:pt idx="684">
                  <c:v>4.2424900000000001E-2</c:v>
                </c:pt>
                <c:pt idx="685">
                  <c:v>4.24345E-2</c:v>
                </c:pt>
                <c:pt idx="686">
                  <c:v>4.2444200000000001E-2</c:v>
                </c:pt>
                <c:pt idx="687">
                  <c:v>4.2453900000000003E-2</c:v>
                </c:pt>
                <c:pt idx="688">
                  <c:v>4.2463500000000001E-2</c:v>
                </c:pt>
                <c:pt idx="689">
                  <c:v>4.2473200000000003E-2</c:v>
                </c:pt>
                <c:pt idx="690">
                  <c:v>4.2482800000000001E-2</c:v>
                </c:pt>
                <c:pt idx="691">
                  <c:v>4.2492500000000002E-2</c:v>
                </c:pt>
                <c:pt idx="692">
                  <c:v>4.2502199999999997E-2</c:v>
                </c:pt>
                <c:pt idx="693">
                  <c:v>4.2511800000000002E-2</c:v>
                </c:pt>
                <c:pt idx="694">
                  <c:v>4.2521499999999997E-2</c:v>
                </c:pt>
                <c:pt idx="695">
                  <c:v>4.2531100000000002E-2</c:v>
                </c:pt>
                <c:pt idx="696">
                  <c:v>4.2540799999999997E-2</c:v>
                </c:pt>
                <c:pt idx="697">
                  <c:v>4.2550499999999998E-2</c:v>
                </c:pt>
                <c:pt idx="698">
                  <c:v>4.2560099999999997E-2</c:v>
                </c:pt>
                <c:pt idx="699">
                  <c:v>4.2569799999999998E-2</c:v>
                </c:pt>
                <c:pt idx="700">
                  <c:v>4.2579400000000003E-2</c:v>
                </c:pt>
                <c:pt idx="701">
                  <c:v>4.2589099999999998E-2</c:v>
                </c:pt>
                <c:pt idx="702">
                  <c:v>4.2598799999999999E-2</c:v>
                </c:pt>
                <c:pt idx="703">
                  <c:v>4.2608399999999998E-2</c:v>
                </c:pt>
                <c:pt idx="704">
                  <c:v>4.2618099999999999E-2</c:v>
                </c:pt>
                <c:pt idx="705">
                  <c:v>4.26278E-2</c:v>
                </c:pt>
                <c:pt idx="706">
                  <c:v>4.2637399999999999E-2</c:v>
                </c:pt>
                <c:pt idx="707">
                  <c:v>4.26471E-2</c:v>
                </c:pt>
                <c:pt idx="708">
                  <c:v>4.2656699999999999E-2</c:v>
                </c:pt>
                <c:pt idx="709">
                  <c:v>4.26664E-2</c:v>
                </c:pt>
                <c:pt idx="710">
                  <c:v>4.2676100000000002E-2</c:v>
                </c:pt>
                <c:pt idx="711">
                  <c:v>4.26857E-2</c:v>
                </c:pt>
                <c:pt idx="712">
                  <c:v>4.2695400000000001E-2</c:v>
                </c:pt>
                <c:pt idx="713">
                  <c:v>4.2705E-2</c:v>
                </c:pt>
                <c:pt idx="714">
                  <c:v>4.2714700000000001E-2</c:v>
                </c:pt>
                <c:pt idx="715">
                  <c:v>4.2724400000000003E-2</c:v>
                </c:pt>
                <c:pt idx="716">
                  <c:v>4.2734000000000001E-2</c:v>
                </c:pt>
                <c:pt idx="717">
                  <c:v>4.2743700000000003E-2</c:v>
                </c:pt>
                <c:pt idx="718">
                  <c:v>4.2753300000000001E-2</c:v>
                </c:pt>
                <c:pt idx="719">
                  <c:v>4.2763000000000002E-2</c:v>
                </c:pt>
                <c:pt idx="720">
                  <c:v>4.2772699999999997E-2</c:v>
                </c:pt>
                <c:pt idx="721">
                  <c:v>4.2782300000000002E-2</c:v>
                </c:pt>
                <c:pt idx="722">
                  <c:v>4.2791999999999997E-2</c:v>
                </c:pt>
                <c:pt idx="723">
                  <c:v>4.2801600000000002E-2</c:v>
                </c:pt>
                <c:pt idx="724">
                  <c:v>4.2811299999999997E-2</c:v>
                </c:pt>
                <c:pt idx="725">
                  <c:v>4.2820999999999998E-2</c:v>
                </c:pt>
                <c:pt idx="726">
                  <c:v>4.2830600000000003E-2</c:v>
                </c:pt>
                <c:pt idx="727">
                  <c:v>4.2840299999999998E-2</c:v>
                </c:pt>
                <c:pt idx="728">
                  <c:v>4.2849900000000003E-2</c:v>
                </c:pt>
                <c:pt idx="729">
                  <c:v>4.2859599999999998E-2</c:v>
                </c:pt>
                <c:pt idx="730">
                  <c:v>4.2869299999999999E-2</c:v>
                </c:pt>
                <c:pt idx="731">
                  <c:v>4.2879300000000002E-2</c:v>
                </c:pt>
                <c:pt idx="732">
                  <c:v>4.2892199999999998E-2</c:v>
                </c:pt>
                <c:pt idx="733">
                  <c:v>4.2905199999999998E-2</c:v>
                </c:pt>
                <c:pt idx="734">
                  <c:v>4.2918100000000001E-2</c:v>
                </c:pt>
                <c:pt idx="735">
                  <c:v>4.29311E-2</c:v>
                </c:pt>
                <c:pt idx="736">
                  <c:v>4.2944099999999999E-2</c:v>
                </c:pt>
                <c:pt idx="737">
                  <c:v>4.2957000000000002E-2</c:v>
                </c:pt>
                <c:pt idx="738">
                  <c:v>4.2970000000000001E-2</c:v>
                </c:pt>
                <c:pt idx="739">
                  <c:v>4.2982899999999997E-2</c:v>
                </c:pt>
                <c:pt idx="740">
                  <c:v>4.2995899999999997E-2</c:v>
                </c:pt>
                <c:pt idx="741">
                  <c:v>4.30088E-2</c:v>
                </c:pt>
                <c:pt idx="742">
                  <c:v>4.3021799999999999E-2</c:v>
                </c:pt>
                <c:pt idx="743">
                  <c:v>4.3034799999999998E-2</c:v>
                </c:pt>
                <c:pt idx="744">
                  <c:v>4.3047700000000001E-2</c:v>
                </c:pt>
                <c:pt idx="745">
                  <c:v>4.30607E-2</c:v>
                </c:pt>
                <c:pt idx="746">
                  <c:v>4.3073599999999997E-2</c:v>
                </c:pt>
                <c:pt idx="747">
                  <c:v>4.3086600000000003E-2</c:v>
                </c:pt>
                <c:pt idx="748">
                  <c:v>4.3099499999999999E-2</c:v>
                </c:pt>
                <c:pt idx="749">
                  <c:v>4.3112499999999998E-2</c:v>
                </c:pt>
                <c:pt idx="750">
                  <c:v>4.3125499999999997E-2</c:v>
                </c:pt>
                <c:pt idx="751">
                  <c:v>4.31384E-2</c:v>
                </c:pt>
                <c:pt idx="752">
                  <c:v>4.3151399999999999E-2</c:v>
                </c:pt>
                <c:pt idx="753">
                  <c:v>4.3164300000000003E-2</c:v>
                </c:pt>
                <c:pt idx="754">
                  <c:v>4.3177300000000002E-2</c:v>
                </c:pt>
                <c:pt idx="755">
                  <c:v>4.3190199999999998E-2</c:v>
                </c:pt>
                <c:pt idx="756">
                  <c:v>4.3203199999999997E-2</c:v>
                </c:pt>
                <c:pt idx="757">
                  <c:v>4.3216200000000003E-2</c:v>
                </c:pt>
                <c:pt idx="758">
                  <c:v>4.3229099999999999E-2</c:v>
                </c:pt>
                <c:pt idx="759">
                  <c:v>4.3242099999999999E-2</c:v>
                </c:pt>
                <c:pt idx="760">
                  <c:v>4.3255000000000002E-2</c:v>
                </c:pt>
                <c:pt idx="761">
                  <c:v>4.3268000000000001E-2</c:v>
                </c:pt>
                <c:pt idx="762">
                  <c:v>4.3281E-2</c:v>
                </c:pt>
                <c:pt idx="763">
                  <c:v>4.3293900000000003E-2</c:v>
                </c:pt>
                <c:pt idx="764">
                  <c:v>4.3306900000000002E-2</c:v>
                </c:pt>
                <c:pt idx="765">
                  <c:v>4.3319799999999999E-2</c:v>
                </c:pt>
                <c:pt idx="766">
                  <c:v>4.3332799999999998E-2</c:v>
                </c:pt>
                <c:pt idx="767">
                  <c:v>4.3345700000000001E-2</c:v>
                </c:pt>
                <c:pt idx="768">
                  <c:v>4.33587E-2</c:v>
                </c:pt>
                <c:pt idx="769">
                  <c:v>4.3371699999999999E-2</c:v>
                </c:pt>
                <c:pt idx="770">
                  <c:v>4.3384600000000002E-2</c:v>
                </c:pt>
                <c:pt idx="771">
                  <c:v>4.3397600000000001E-2</c:v>
                </c:pt>
                <c:pt idx="772">
                  <c:v>4.3410499999999998E-2</c:v>
                </c:pt>
                <c:pt idx="773">
                  <c:v>4.3423499999999997E-2</c:v>
                </c:pt>
                <c:pt idx="774">
                  <c:v>4.34364E-2</c:v>
                </c:pt>
                <c:pt idx="775">
                  <c:v>4.3449399999999999E-2</c:v>
                </c:pt>
                <c:pt idx="776">
                  <c:v>4.3462399999999998E-2</c:v>
                </c:pt>
                <c:pt idx="777">
                  <c:v>4.3475300000000001E-2</c:v>
                </c:pt>
                <c:pt idx="778">
                  <c:v>4.3488499999999999E-2</c:v>
                </c:pt>
                <c:pt idx="779">
                  <c:v>4.3501999999999999E-2</c:v>
                </c:pt>
                <c:pt idx="780">
                  <c:v>4.3515499999999999E-2</c:v>
                </c:pt>
                <c:pt idx="781">
                  <c:v>4.3528900000000002E-2</c:v>
                </c:pt>
                <c:pt idx="782">
                  <c:v>4.3542400000000002E-2</c:v>
                </c:pt>
                <c:pt idx="783">
                  <c:v>4.3555799999999999E-2</c:v>
                </c:pt>
                <c:pt idx="784">
                  <c:v>4.3569299999999998E-2</c:v>
                </c:pt>
                <c:pt idx="785">
                  <c:v>4.3582700000000002E-2</c:v>
                </c:pt>
                <c:pt idx="786">
                  <c:v>4.3596200000000002E-2</c:v>
                </c:pt>
                <c:pt idx="787">
                  <c:v>4.3609599999999998E-2</c:v>
                </c:pt>
                <c:pt idx="788">
                  <c:v>4.3623099999999998E-2</c:v>
                </c:pt>
                <c:pt idx="789">
                  <c:v>4.3636500000000002E-2</c:v>
                </c:pt>
                <c:pt idx="790">
                  <c:v>4.3650000000000001E-2</c:v>
                </c:pt>
                <c:pt idx="791">
                  <c:v>4.3663399999999998E-2</c:v>
                </c:pt>
                <c:pt idx="792">
                  <c:v>4.3676899999999998E-2</c:v>
                </c:pt>
                <c:pt idx="793">
                  <c:v>4.3690300000000001E-2</c:v>
                </c:pt>
                <c:pt idx="794">
                  <c:v>4.3703800000000001E-2</c:v>
                </c:pt>
                <c:pt idx="795">
                  <c:v>4.3717199999999998E-2</c:v>
                </c:pt>
                <c:pt idx="796">
                  <c:v>4.3730699999999997E-2</c:v>
                </c:pt>
                <c:pt idx="797">
                  <c:v>4.3744199999999997E-2</c:v>
                </c:pt>
                <c:pt idx="798">
                  <c:v>4.3757600000000001E-2</c:v>
                </c:pt>
                <c:pt idx="799">
                  <c:v>4.37711E-2</c:v>
                </c:pt>
                <c:pt idx="800">
                  <c:v>4.3784499999999997E-2</c:v>
                </c:pt>
                <c:pt idx="801">
                  <c:v>4.3797999999999997E-2</c:v>
                </c:pt>
                <c:pt idx="802">
                  <c:v>4.38114E-2</c:v>
                </c:pt>
                <c:pt idx="803">
                  <c:v>4.38249E-2</c:v>
                </c:pt>
                <c:pt idx="804">
                  <c:v>4.3838299999999997E-2</c:v>
                </c:pt>
                <c:pt idx="805">
                  <c:v>4.3851800000000003E-2</c:v>
                </c:pt>
                <c:pt idx="806">
                  <c:v>4.38652E-2</c:v>
                </c:pt>
                <c:pt idx="807">
                  <c:v>4.38787E-2</c:v>
                </c:pt>
                <c:pt idx="808">
                  <c:v>4.3892100000000003E-2</c:v>
                </c:pt>
                <c:pt idx="809">
                  <c:v>4.3905600000000003E-2</c:v>
                </c:pt>
                <c:pt idx="810">
                  <c:v>4.3919E-2</c:v>
                </c:pt>
                <c:pt idx="811">
                  <c:v>4.3932499999999999E-2</c:v>
                </c:pt>
                <c:pt idx="812">
                  <c:v>4.3945900000000003E-2</c:v>
                </c:pt>
                <c:pt idx="813">
                  <c:v>4.3959400000000003E-2</c:v>
                </c:pt>
                <c:pt idx="814">
                  <c:v>4.3972799999999999E-2</c:v>
                </c:pt>
                <c:pt idx="815">
                  <c:v>4.3986299999999999E-2</c:v>
                </c:pt>
                <c:pt idx="816">
                  <c:v>4.3999799999999999E-2</c:v>
                </c:pt>
                <c:pt idx="817">
                  <c:v>4.4013200000000002E-2</c:v>
                </c:pt>
                <c:pt idx="818">
                  <c:v>4.4026700000000002E-2</c:v>
                </c:pt>
                <c:pt idx="819">
                  <c:v>4.4039500000000002E-2</c:v>
                </c:pt>
                <c:pt idx="820">
                  <c:v>4.4051300000000002E-2</c:v>
                </c:pt>
                <c:pt idx="821">
                  <c:v>4.4063100000000001E-2</c:v>
                </c:pt>
                <c:pt idx="822">
                  <c:v>4.4075000000000003E-2</c:v>
                </c:pt>
                <c:pt idx="823">
                  <c:v>4.4086800000000002E-2</c:v>
                </c:pt>
                <c:pt idx="824">
                  <c:v>4.4098600000000002E-2</c:v>
                </c:pt>
                <c:pt idx="825">
                  <c:v>4.4110400000000001E-2</c:v>
                </c:pt>
                <c:pt idx="826">
                  <c:v>4.4122300000000003E-2</c:v>
                </c:pt>
                <c:pt idx="827">
                  <c:v>4.4134100000000002E-2</c:v>
                </c:pt>
                <c:pt idx="828">
                  <c:v>4.4145900000000002E-2</c:v>
                </c:pt>
                <c:pt idx="829">
                  <c:v>4.4157799999999997E-2</c:v>
                </c:pt>
                <c:pt idx="830">
                  <c:v>4.4169600000000003E-2</c:v>
                </c:pt>
                <c:pt idx="831">
                  <c:v>4.4181400000000003E-2</c:v>
                </c:pt>
                <c:pt idx="832">
                  <c:v>4.4193200000000002E-2</c:v>
                </c:pt>
                <c:pt idx="833">
                  <c:v>4.4205099999999997E-2</c:v>
                </c:pt>
                <c:pt idx="834">
                  <c:v>4.4216900000000003E-2</c:v>
                </c:pt>
                <c:pt idx="835">
                  <c:v>4.4228700000000003E-2</c:v>
                </c:pt>
                <c:pt idx="836">
                  <c:v>4.4240599999999998E-2</c:v>
                </c:pt>
                <c:pt idx="837">
                  <c:v>4.4252399999999997E-2</c:v>
                </c:pt>
                <c:pt idx="838">
                  <c:v>4.4264199999999997E-2</c:v>
                </c:pt>
                <c:pt idx="839">
                  <c:v>4.4276000000000003E-2</c:v>
                </c:pt>
                <c:pt idx="840">
                  <c:v>4.4287899999999998E-2</c:v>
                </c:pt>
                <c:pt idx="841">
                  <c:v>4.4299699999999997E-2</c:v>
                </c:pt>
                <c:pt idx="842">
                  <c:v>4.4311499999999997E-2</c:v>
                </c:pt>
                <c:pt idx="843">
                  <c:v>4.4323399999999999E-2</c:v>
                </c:pt>
                <c:pt idx="844">
                  <c:v>4.4335199999999998E-2</c:v>
                </c:pt>
                <c:pt idx="845">
                  <c:v>4.4346999999999998E-2</c:v>
                </c:pt>
                <c:pt idx="846">
                  <c:v>4.43589E-2</c:v>
                </c:pt>
                <c:pt idx="847">
                  <c:v>4.4370699999999999E-2</c:v>
                </c:pt>
                <c:pt idx="848">
                  <c:v>4.4382499999999998E-2</c:v>
                </c:pt>
                <c:pt idx="849">
                  <c:v>4.4394299999999998E-2</c:v>
                </c:pt>
                <c:pt idx="850">
                  <c:v>4.44062E-2</c:v>
                </c:pt>
                <c:pt idx="851">
                  <c:v>4.4417999999999999E-2</c:v>
                </c:pt>
                <c:pt idx="852">
                  <c:v>4.4429799999999998E-2</c:v>
                </c:pt>
                <c:pt idx="853">
                  <c:v>4.4441700000000001E-2</c:v>
                </c:pt>
                <c:pt idx="854">
                  <c:v>4.44535E-2</c:v>
                </c:pt>
                <c:pt idx="855">
                  <c:v>4.4465299999999999E-2</c:v>
                </c:pt>
                <c:pt idx="856">
                  <c:v>4.44745E-2</c:v>
                </c:pt>
                <c:pt idx="857">
                  <c:v>4.4483700000000001E-2</c:v>
                </c:pt>
                <c:pt idx="858">
                  <c:v>4.4492999999999998E-2</c:v>
                </c:pt>
                <c:pt idx="859">
                  <c:v>4.4502199999999999E-2</c:v>
                </c:pt>
                <c:pt idx="860">
                  <c:v>4.45114E-2</c:v>
                </c:pt>
                <c:pt idx="861">
                  <c:v>4.45206E-2</c:v>
                </c:pt>
                <c:pt idx="862">
                  <c:v>4.4529899999999997E-2</c:v>
                </c:pt>
                <c:pt idx="863">
                  <c:v>4.4539099999999998E-2</c:v>
                </c:pt>
                <c:pt idx="864">
                  <c:v>4.4548299999999999E-2</c:v>
                </c:pt>
                <c:pt idx="865">
                  <c:v>4.45575E-2</c:v>
                </c:pt>
                <c:pt idx="866">
                  <c:v>4.4566700000000001E-2</c:v>
                </c:pt>
                <c:pt idx="867">
                  <c:v>4.4575999999999998E-2</c:v>
                </c:pt>
                <c:pt idx="868">
                  <c:v>4.4585199999999998E-2</c:v>
                </c:pt>
                <c:pt idx="869">
                  <c:v>4.4594399999999999E-2</c:v>
                </c:pt>
                <c:pt idx="870">
                  <c:v>4.46036E-2</c:v>
                </c:pt>
                <c:pt idx="871">
                  <c:v>4.4612899999999997E-2</c:v>
                </c:pt>
                <c:pt idx="872">
                  <c:v>4.4622099999999998E-2</c:v>
                </c:pt>
                <c:pt idx="873">
                  <c:v>4.4631299999999999E-2</c:v>
                </c:pt>
                <c:pt idx="874">
                  <c:v>4.46405E-2</c:v>
                </c:pt>
                <c:pt idx="875">
                  <c:v>4.4649800000000003E-2</c:v>
                </c:pt>
                <c:pt idx="876">
                  <c:v>4.4658999999999997E-2</c:v>
                </c:pt>
                <c:pt idx="877">
                  <c:v>4.4668199999999998E-2</c:v>
                </c:pt>
                <c:pt idx="878">
                  <c:v>4.4677399999999999E-2</c:v>
                </c:pt>
                <c:pt idx="879">
                  <c:v>4.4686700000000003E-2</c:v>
                </c:pt>
                <c:pt idx="880">
                  <c:v>4.4695899999999997E-2</c:v>
                </c:pt>
                <c:pt idx="881">
                  <c:v>4.4705099999999998E-2</c:v>
                </c:pt>
                <c:pt idx="882">
                  <c:v>4.4714299999999998E-2</c:v>
                </c:pt>
                <c:pt idx="883">
                  <c:v>4.4723499999999999E-2</c:v>
                </c:pt>
                <c:pt idx="884">
                  <c:v>4.4732800000000003E-2</c:v>
                </c:pt>
                <c:pt idx="885">
                  <c:v>4.4741999999999997E-2</c:v>
                </c:pt>
                <c:pt idx="886">
                  <c:v>4.4751199999999998E-2</c:v>
                </c:pt>
                <c:pt idx="887">
                  <c:v>4.4760399999999999E-2</c:v>
                </c:pt>
                <c:pt idx="888">
                  <c:v>4.4767399999999999E-2</c:v>
                </c:pt>
                <c:pt idx="889">
                  <c:v>4.4773899999999998E-2</c:v>
                </c:pt>
                <c:pt idx="890">
                  <c:v>4.4780399999999998E-2</c:v>
                </c:pt>
                <c:pt idx="891">
                  <c:v>4.4786899999999998E-2</c:v>
                </c:pt>
                <c:pt idx="892">
                  <c:v>4.4793399999999997E-2</c:v>
                </c:pt>
                <c:pt idx="893">
                  <c:v>4.4799899999999997E-2</c:v>
                </c:pt>
                <c:pt idx="894">
                  <c:v>4.4806400000000003E-2</c:v>
                </c:pt>
                <c:pt idx="895">
                  <c:v>4.4812900000000003E-2</c:v>
                </c:pt>
                <c:pt idx="896">
                  <c:v>4.4819400000000002E-2</c:v>
                </c:pt>
                <c:pt idx="897">
                  <c:v>4.4825900000000002E-2</c:v>
                </c:pt>
                <c:pt idx="898">
                  <c:v>4.4832400000000001E-2</c:v>
                </c:pt>
                <c:pt idx="899">
                  <c:v>4.4838900000000001E-2</c:v>
                </c:pt>
                <c:pt idx="900">
                  <c:v>4.4845400000000001E-2</c:v>
                </c:pt>
                <c:pt idx="901">
                  <c:v>4.48519E-2</c:v>
                </c:pt>
                <c:pt idx="902">
                  <c:v>4.48584E-2</c:v>
                </c:pt>
                <c:pt idx="903">
                  <c:v>4.4864899999999999E-2</c:v>
                </c:pt>
                <c:pt idx="904">
                  <c:v>4.4871399999999999E-2</c:v>
                </c:pt>
                <c:pt idx="905">
                  <c:v>4.4877899999999998E-2</c:v>
                </c:pt>
                <c:pt idx="906">
                  <c:v>4.4884399999999998E-2</c:v>
                </c:pt>
                <c:pt idx="907">
                  <c:v>4.4890899999999997E-2</c:v>
                </c:pt>
                <c:pt idx="908">
                  <c:v>4.4897399999999997E-2</c:v>
                </c:pt>
                <c:pt idx="909">
                  <c:v>4.4903899999999997E-2</c:v>
                </c:pt>
                <c:pt idx="910">
                  <c:v>4.4910400000000003E-2</c:v>
                </c:pt>
                <c:pt idx="911">
                  <c:v>4.4916900000000003E-2</c:v>
                </c:pt>
                <c:pt idx="912">
                  <c:v>4.4923400000000002E-2</c:v>
                </c:pt>
                <c:pt idx="913">
                  <c:v>4.4929900000000002E-2</c:v>
                </c:pt>
                <c:pt idx="914">
                  <c:v>4.4936400000000001E-2</c:v>
                </c:pt>
                <c:pt idx="915">
                  <c:v>4.4942900000000001E-2</c:v>
                </c:pt>
                <c:pt idx="916">
                  <c:v>4.4948500000000002E-2</c:v>
                </c:pt>
                <c:pt idx="917">
                  <c:v>4.4952899999999997E-2</c:v>
                </c:pt>
                <c:pt idx="918">
                  <c:v>4.4957200000000003E-2</c:v>
                </c:pt>
                <c:pt idx="919">
                  <c:v>4.4961500000000001E-2</c:v>
                </c:pt>
                <c:pt idx="920">
                  <c:v>4.4965900000000003E-2</c:v>
                </c:pt>
                <c:pt idx="921">
                  <c:v>4.4970200000000002E-2</c:v>
                </c:pt>
                <c:pt idx="922">
                  <c:v>4.4974600000000003E-2</c:v>
                </c:pt>
                <c:pt idx="923">
                  <c:v>4.4978900000000002E-2</c:v>
                </c:pt>
                <c:pt idx="924">
                  <c:v>4.4983200000000001E-2</c:v>
                </c:pt>
                <c:pt idx="925">
                  <c:v>4.4987600000000003E-2</c:v>
                </c:pt>
                <c:pt idx="926">
                  <c:v>4.4991900000000001E-2</c:v>
                </c:pt>
                <c:pt idx="927">
                  <c:v>4.49962E-2</c:v>
                </c:pt>
                <c:pt idx="928">
                  <c:v>4.5000600000000002E-2</c:v>
                </c:pt>
                <c:pt idx="929">
                  <c:v>4.50049E-2</c:v>
                </c:pt>
                <c:pt idx="930">
                  <c:v>4.5009199999999999E-2</c:v>
                </c:pt>
                <c:pt idx="931">
                  <c:v>4.5013600000000001E-2</c:v>
                </c:pt>
                <c:pt idx="932">
                  <c:v>4.50179E-2</c:v>
                </c:pt>
                <c:pt idx="933">
                  <c:v>4.5022300000000001E-2</c:v>
                </c:pt>
                <c:pt idx="934">
                  <c:v>4.50266E-2</c:v>
                </c:pt>
                <c:pt idx="935">
                  <c:v>4.5030899999999999E-2</c:v>
                </c:pt>
                <c:pt idx="936">
                  <c:v>4.50353E-2</c:v>
                </c:pt>
                <c:pt idx="937">
                  <c:v>4.5039599999999999E-2</c:v>
                </c:pt>
                <c:pt idx="938">
                  <c:v>4.5043899999999998E-2</c:v>
                </c:pt>
                <c:pt idx="939">
                  <c:v>4.5048299999999999E-2</c:v>
                </c:pt>
                <c:pt idx="940">
                  <c:v>4.5052599999999998E-2</c:v>
                </c:pt>
                <c:pt idx="941">
                  <c:v>4.5056600000000002E-2</c:v>
                </c:pt>
                <c:pt idx="942">
                  <c:v>4.5059399999999999E-2</c:v>
                </c:pt>
                <c:pt idx="943">
                  <c:v>4.50623E-2</c:v>
                </c:pt>
                <c:pt idx="944">
                  <c:v>4.5065099999999997E-2</c:v>
                </c:pt>
                <c:pt idx="945">
                  <c:v>4.5067999999999997E-2</c:v>
                </c:pt>
                <c:pt idx="946">
                  <c:v>4.5070800000000001E-2</c:v>
                </c:pt>
                <c:pt idx="947">
                  <c:v>4.5073700000000001E-2</c:v>
                </c:pt>
                <c:pt idx="948">
                  <c:v>4.5076499999999999E-2</c:v>
                </c:pt>
                <c:pt idx="949">
                  <c:v>4.5079399999999999E-2</c:v>
                </c:pt>
                <c:pt idx="950">
                  <c:v>4.5082200000000003E-2</c:v>
                </c:pt>
                <c:pt idx="951">
                  <c:v>4.5085100000000003E-2</c:v>
                </c:pt>
                <c:pt idx="952">
                  <c:v>4.50879E-2</c:v>
                </c:pt>
                <c:pt idx="953">
                  <c:v>4.50908E-2</c:v>
                </c:pt>
                <c:pt idx="954">
                  <c:v>4.5093599999999998E-2</c:v>
                </c:pt>
                <c:pt idx="955">
                  <c:v>4.5096499999999998E-2</c:v>
                </c:pt>
                <c:pt idx="956">
                  <c:v>4.5099300000000002E-2</c:v>
                </c:pt>
                <c:pt idx="957">
                  <c:v>4.5102200000000002E-2</c:v>
                </c:pt>
                <c:pt idx="958">
                  <c:v>4.5104999999999999E-2</c:v>
                </c:pt>
                <c:pt idx="959">
                  <c:v>4.5107899999999999E-2</c:v>
                </c:pt>
                <c:pt idx="960">
                  <c:v>4.5110699999999997E-2</c:v>
                </c:pt>
                <c:pt idx="961">
                  <c:v>4.5113599999999997E-2</c:v>
                </c:pt>
                <c:pt idx="962">
                  <c:v>4.5116400000000001E-2</c:v>
                </c:pt>
                <c:pt idx="963">
                  <c:v>4.5119199999999998E-2</c:v>
                </c:pt>
                <c:pt idx="964">
                  <c:v>4.5120599999999997E-2</c:v>
                </c:pt>
                <c:pt idx="965">
                  <c:v>4.5122099999999998E-2</c:v>
                </c:pt>
                <c:pt idx="966">
                  <c:v>4.5123499999999997E-2</c:v>
                </c:pt>
                <c:pt idx="967">
                  <c:v>4.5124900000000003E-2</c:v>
                </c:pt>
                <c:pt idx="968">
                  <c:v>4.5126300000000001E-2</c:v>
                </c:pt>
                <c:pt idx="969">
                  <c:v>4.51277E-2</c:v>
                </c:pt>
                <c:pt idx="970">
                  <c:v>4.5129200000000001E-2</c:v>
                </c:pt>
                <c:pt idx="971">
                  <c:v>4.51306E-2</c:v>
                </c:pt>
                <c:pt idx="972">
                  <c:v>4.5131999999999999E-2</c:v>
                </c:pt>
                <c:pt idx="973">
                  <c:v>4.5133399999999997E-2</c:v>
                </c:pt>
                <c:pt idx="974">
                  <c:v>4.5134800000000003E-2</c:v>
                </c:pt>
                <c:pt idx="975">
                  <c:v>4.5136299999999997E-2</c:v>
                </c:pt>
                <c:pt idx="976">
                  <c:v>4.5137700000000003E-2</c:v>
                </c:pt>
                <c:pt idx="977">
                  <c:v>4.5139100000000001E-2</c:v>
                </c:pt>
                <c:pt idx="978">
                  <c:v>4.51405E-2</c:v>
                </c:pt>
                <c:pt idx="979">
                  <c:v>4.5141899999999999E-2</c:v>
                </c:pt>
                <c:pt idx="980">
                  <c:v>4.51434E-2</c:v>
                </c:pt>
                <c:pt idx="981">
                  <c:v>4.5144799999999999E-2</c:v>
                </c:pt>
                <c:pt idx="982">
                  <c:v>4.5146199999999997E-2</c:v>
                </c:pt>
                <c:pt idx="983">
                  <c:v>4.5147199999999998E-2</c:v>
                </c:pt>
                <c:pt idx="984">
                  <c:v>4.51475E-2</c:v>
                </c:pt>
                <c:pt idx="985">
                  <c:v>4.5147800000000002E-2</c:v>
                </c:pt>
                <c:pt idx="986">
                  <c:v>4.5148099999999997E-2</c:v>
                </c:pt>
                <c:pt idx="987">
                  <c:v>4.5148399999999998E-2</c:v>
                </c:pt>
                <c:pt idx="988">
                  <c:v>4.5148800000000003E-2</c:v>
                </c:pt>
                <c:pt idx="989">
                  <c:v>4.5149099999999998E-2</c:v>
                </c:pt>
                <c:pt idx="990">
                  <c:v>4.5149399999999999E-2</c:v>
                </c:pt>
                <c:pt idx="991">
                  <c:v>4.5149700000000001E-2</c:v>
                </c:pt>
                <c:pt idx="992">
                  <c:v>4.5150000000000003E-2</c:v>
                </c:pt>
                <c:pt idx="993">
                  <c:v>4.5150299999999997E-2</c:v>
                </c:pt>
                <c:pt idx="994">
                  <c:v>4.5150599999999999E-2</c:v>
                </c:pt>
                <c:pt idx="995">
                  <c:v>4.5150900000000001E-2</c:v>
                </c:pt>
                <c:pt idx="996">
                  <c:v>4.5151299999999998E-2</c:v>
                </c:pt>
                <c:pt idx="997">
                  <c:v>4.51516E-2</c:v>
                </c:pt>
                <c:pt idx="998">
                  <c:v>4.5151900000000002E-2</c:v>
                </c:pt>
                <c:pt idx="999">
                  <c:v>4.5152200000000003E-2</c:v>
                </c:pt>
                <c:pt idx="1000">
                  <c:v>4.5152499999999998E-2</c:v>
                </c:pt>
              </c:numCache>
            </c:numRef>
          </c:val>
          <c:smooth val="0"/>
          <c:extLst>
            <c:ext xmlns:c16="http://schemas.microsoft.com/office/drawing/2014/chart" uri="{C3380CC4-5D6E-409C-BE32-E72D297353CC}">
              <c16:uniqueId val="{00000001-C441-49D5-A190-86DACD093DC0}"/>
            </c:ext>
          </c:extLst>
        </c:ser>
        <c:dLbls>
          <c:showLegendKey val="0"/>
          <c:showVal val="0"/>
          <c:showCatName val="0"/>
          <c:showSerName val="0"/>
          <c:showPercent val="0"/>
          <c:showBubbleSize val="0"/>
        </c:dLbls>
        <c:smooth val="0"/>
        <c:axId val="381369384"/>
        <c:axId val="381368728"/>
      </c:lineChart>
      <c:catAx>
        <c:axId val="38136938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1368728"/>
        <c:crosses val="autoZero"/>
        <c:auto val="1"/>
        <c:lblAlgn val="ctr"/>
        <c:lblOffset val="100"/>
        <c:noMultiLvlLbl val="0"/>
      </c:catAx>
      <c:valAx>
        <c:axId val="3813687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Pressure(N/m^2)</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136938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n-IN" sz="1200"/>
              <a:t>Pmean variation with reynolds number</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v>Re-1200</c:v>
          </c:tx>
          <c:spPr>
            <a:ln w="28575" cap="rnd">
              <a:solidFill>
                <a:schemeClr val="accent1"/>
              </a:solidFill>
              <a:round/>
            </a:ln>
            <a:effectLst/>
          </c:spPr>
          <c:marker>
            <c:symbol val="none"/>
          </c:marker>
          <c:cat>
            <c:numRef>
              <c:f>'[4]U-1.49'!$J$2:$J$1002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'[3]U-1.49m'!$N$2:$N$1002</c:f>
              <c:numCache>
                <c:formatCode>General</c:formatCode>
                <c:ptCount val="1001"/>
                <c:pt idx="0">
                  <c:v>4.58106E-2</c:v>
                </c:pt>
                <c:pt idx="1">
                  <c:v>4.58106E-2</c:v>
                </c:pt>
                <c:pt idx="2">
                  <c:v>4.58106E-2</c:v>
                </c:pt>
                <c:pt idx="3">
                  <c:v>4.58106E-2</c:v>
                </c:pt>
                <c:pt idx="4">
                  <c:v>4.58106E-2</c:v>
                </c:pt>
                <c:pt idx="5">
                  <c:v>4.58106E-2</c:v>
                </c:pt>
                <c:pt idx="6">
                  <c:v>4.5810499999999997E-2</c:v>
                </c:pt>
                <c:pt idx="7">
                  <c:v>4.5810499999999997E-2</c:v>
                </c:pt>
                <c:pt idx="8">
                  <c:v>4.5810499999999997E-2</c:v>
                </c:pt>
                <c:pt idx="9">
                  <c:v>4.5810499999999997E-2</c:v>
                </c:pt>
                <c:pt idx="10">
                  <c:v>4.5810499999999997E-2</c:v>
                </c:pt>
                <c:pt idx="11">
                  <c:v>4.5810499999999997E-2</c:v>
                </c:pt>
                <c:pt idx="12">
                  <c:v>4.5810499999999997E-2</c:v>
                </c:pt>
                <c:pt idx="13">
                  <c:v>4.5810499999999997E-2</c:v>
                </c:pt>
                <c:pt idx="14">
                  <c:v>4.5810499999999997E-2</c:v>
                </c:pt>
                <c:pt idx="15">
                  <c:v>4.5810499999999997E-2</c:v>
                </c:pt>
                <c:pt idx="16">
                  <c:v>4.5810499999999997E-2</c:v>
                </c:pt>
                <c:pt idx="17">
                  <c:v>4.5810499999999997E-2</c:v>
                </c:pt>
                <c:pt idx="18">
                  <c:v>4.5810499999999997E-2</c:v>
                </c:pt>
                <c:pt idx="19">
                  <c:v>4.5810499999999997E-2</c:v>
                </c:pt>
                <c:pt idx="20">
                  <c:v>4.5810499999999997E-2</c:v>
                </c:pt>
                <c:pt idx="21">
                  <c:v>4.5810499999999997E-2</c:v>
                </c:pt>
                <c:pt idx="22">
                  <c:v>4.5810499999999997E-2</c:v>
                </c:pt>
                <c:pt idx="23">
                  <c:v>4.5810499999999997E-2</c:v>
                </c:pt>
                <c:pt idx="24">
                  <c:v>4.5810499999999997E-2</c:v>
                </c:pt>
                <c:pt idx="25">
                  <c:v>4.5810499999999997E-2</c:v>
                </c:pt>
                <c:pt idx="26">
                  <c:v>4.5810499999999997E-2</c:v>
                </c:pt>
                <c:pt idx="27">
                  <c:v>4.5810400000000001E-2</c:v>
                </c:pt>
                <c:pt idx="28">
                  <c:v>4.5810400000000001E-2</c:v>
                </c:pt>
                <c:pt idx="29">
                  <c:v>4.5810400000000001E-2</c:v>
                </c:pt>
                <c:pt idx="30">
                  <c:v>4.5810400000000001E-2</c:v>
                </c:pt>
                <c:pt idx="31">
                  <c:v>4.5810400000000001E-2</c:v>
                </c:pt>
                <c:pt idx="32">
                  <c:v>4.5810400000000001E-2</c:v>
                </c:pt>
                <c:pt idx="33">
                  <c:v>4.5810400000000001E-2</c:v>
                </c:pt>
                <c:pt idx="34">
                  <c:v>4.5810400000000001E-2</c:v>
                </c:pt>
                <c:pt idx="35">
                  <c:v>4.5810400000000001E-2</c:v>
                </c:pt>
                <c:pt idx="36">
                  <c:v>4.5810400000000001E-2</c:v>
                </c:pt>
                <c:pt idx="37">
                  <c:v>4.5810400000000001E-2</c:v>
                </c:pt>
                <c:pt idx="38">
                  <c:v>4.5810400000000001E-2</c:v>
                </c:pt>
                <c:pt idx="39">
                  <c:v>4.5810400000000001E-2</c:v>
                </c:pt>
                <c:pt idx="40">
                  <c:v>4.5810400000000001E-2</c:v>
                </c:pt>
                <c:pt idx="41">
                  <c:v>4.5810400000000001E-2</c:v>
                </c:pt>
                <c:pt idx="42">
                  <c:v>4.5810400000000001E-2</c:v>
                </c:pt>
                <c:pt idx="43">
                  <c:v>4.5810400000000001E-2</c:v>
                </c:pt>
                <c:pt idx="44">
                  <c:v>4.5810400000000001E-2</c:v>
                </c:pt>
                <c:pt idx="45">
                  <c:v>4.5810400000000001E-2</c:v>
                </c:pt>
                <c:pt idx="46">
                  <c:v>4.5810400000000001E-2</c:v>
                </c:pt>
                <c:pt idx="47">
                  <c:v>4.5810400000000001E-2</c:v>
                </c:pt>
                <c:pt idx="48">
                  <c:v>4.5810400000000001E-2</c:v>
                </c:pt>
                <c:pt idx="49">
                  <c:v>4.5810400000000001E-2</c:v>
                </c:pt>
                <c:pt idx="50">
                  <c:v>4.5810400000000001E-2</c:v>
                </c:pt>
                <c:pt idx="51">
                  <c:v>4.5810400000000001E-2</c:v>
                </c:pt>
                <c:pt idx="52">
                  <c:v>4.5810400000000001E-2</c:v>
                </c:pt>
                <c:pt idx="53">
                  <c:v>4.5810400000000001E-2</c:v>
                </c:pt>
                <c:pt idx="54">
                  <c:v>4.5810400000000001E-2</c:v>
                </c:pt>
                <c:pt idx="55">
                  <c:v>4.5810400000000001E-2</c:v>
                </c:pt>
                <c:pt idx="56">
                  <c:v>4.5810400000000001E-2</c:v>
                </c:pt>
                <c:pt idx="57">
                  <c:v>4.5810400000000001E-2</c:v>
                </c:pt>
                <c:pt idx="58">
                  <c:v>4.5810400000000001E-2</c:v>
                </c:pt>
                <c:pt idx="59">
                  <c:v>4.5810400000000001E-2</c:v>
                </c:pt>
                <c:pt idx="60">
                  <c:v>4.5810400000000001E-2</c:v>
                </c:pt>
                <c:pt idx="61">
                  <c:v>4.5810400000000001E-2</c:v>
                </c:pt>
                <c:pt idx="62">
                  <c:v>4.5810400000000001E-2</c:v>
                </c:pt>
                <c:pt idx="63">
                  <c:v>4.5810499999999997E-2</c:v>
                </c:pt>
                <c:pt idx="64">
                  <c:v>4.5810499999999997E-2</c:v>
                </c:pt>
                <c:pt idx="65">
                  <c:v>4.5810499999999997E-2</c:v>
                </c:pt>
                <c:pt idx="66">
                  <c:v>4.5810499999999997E-2</c:v>
                </c:pt>
                <c:pt idx="67">
                  <c:v>4.5810499999999997E-2</c:v>
                </c:pt>
                <c:pt idx="68">
                  <c:v>4.5810499999999997E-2</c:v>
                </c:pt>
                <c:pt idx="69">
                  <c:v>4.5810499999999997E-2</c:v>
                </c:pt>
                <c:pt idx="70">
                  <c:v>4.5810499999999997E-2</c:v>
                </c:pt>
                <c:pt idx="71">
                  <c:v>4.5810499999999997E-2</c:v>
                </c:pt>
                <c:pt idx="72">
                  <c:v>4.5810499999999997E-2</c:v>
                </c:pt>
                <c:pt idx="73">
                  <c:v>4.5810499999999997E-2</c:v>
                </c:pt>
                <c:pt idx="74">
                  <c:v>4.5810499999999997E-2</c:v>
                </c:pt>
                <c:pt idx="75">
                  <c:v>4.5810499999999997E-2</c:v>
                </c:pt>
                <c:pt idx="76">
                  <c:v>4.5810499999999997E-2</c:v>
                </c:pt>
                <c:pt idx="77">
                  <c:v>4.5810499999999997E-2</c:v>
                </c:pt>
                <c:pt idx="78">
                  <c:v>4.5810499999999997E-2</c:v>
                </c:pt>
                <c:pt idx="79">
                  <c:v>4.5810499999999997E-2</c:v>
                </c:pt>
                <c:pt idx="80">
                  <c:v>4.5810499999999997E-2</c:v>
                </c:pt>
                <c:pt idx="81">
                  <c:v>4.5810499999999997E-2</c:v>
                </c:pt>
                <c:pt idx="82">
                  <c:v>4.5810499999999997E-2</c:v>
                </c:pt>
                <c:pt idx="83">
                  <c:v>4.5810499999999997E-2</c:v>
                </c:pt>
                <c:pt idx="84">
                  <c:v>4.5810499999999997E-2</c:v>
                </c:pt>
                <c:pt idx="85">
                  <c:v>4.5810499999999997E-2</c:v>
                </c:pt>
                <c:pt idx="86">
                  <c:v>4.5810499999999997E-2</c:v>
                </c:pt>
                <c:pt idx="87">
                  <c:v>4.5810499999999997E-2</c:v>
                </c:pt>
                <c:pt idx="88">
                  <c:v>4.5810499999999997E-2</c:v>
                </c:pt>
                <c:pt idx="89">
                  <c:v>4.5810499999999997E-2</c:v>
                </c:pt>
                <c:pt idx="90">
                  <c:v>4.5810499999999997E-2</c:v>
                </c:pt>
                <c:pt idx="91">
                  <c:v>4.5810499999999997E-2</c:v>
                </c:pt>
                <c:pt idx="92">
                  <c:v>4.5810499999999997E-2</c:v>
                </c:pt>
                <c:pt idx="93">
                  <c:v>4.5810499999999997E-2</c:v>
                </c:pt>
                <c:pt idx="94">
                  <c:v>4.5810499999999997E-2</c:v>
                </c:pt>
                <c:pt idx="95">
                  <c:v>4.5810499999999997E-2</c:v>
                </c:pt>
                <c:pt idx="96">
                  <c:v>4.5810499999999997E-2</c:v>
                </c:pt>
                <c:pt idx="97">
                  <c:v>4.5810499999999997E-2</c:v>
                </c:pt>
                <c:pt idx="98">
                  <c:v>4.58106E-2</c:v>
                </c:pt>
                <c:pt idx="99">
                  <c:v>4.58106E-2</c:v>
                </c:pt>
                <c:pt idx="100">
                  <c:v>4.58106E-2</c:v>
                </c:pt>
                <c:pt idx="101">
                  <c:v>4.58106E-2</c:v>
                </c:pt>
                <c:pt idx="102">
                  <c:v>4.58106E-2</c:v>
                </c:pt>
                <c:pt idx="103">
                  <c:v>4.58106E-2</c:v>
                </c:pt>
                <c:pt idx="104">
                  <c:v>4.5810499999999997E-2</c:v>
                </c:pt>
                <c:pt idx="105">
                  <c:v>4.5810499999999997E-2</c:v>
                </c:pt>
                <c:pt idx="106">
                  <c:v>4.5810499999999997E-2</c:v>
                </c:pt>
                <c:pt idx="107">
                  <c:v>4.5810499999999997E-2</c:v>
                </c:pt>
                <c:pt idx="108">
                  <c:v>4.5810499999999997E-2</c:v>
                </c:pt>
                <c:pt idx="109">
                  <c:v>4.5810499999999997E-2</c:v>
                </c:pt>
                <c:pt idx="110">
                  <c:v>4.5810499999999997E-2</c:v>
                </c:pt>
                <c:pt idx="111">
                  <c:v>4.5810499999999997E-2</c:v>
                </c:pt>
                <c:pt idx="112">
                  <c:v>4.5810499999999997E-2</c:v>
                </c:pt>
                <c:pt idx="113">
                  <c:v>4.5810499999999997E-2</c:v>
                </c:pt>
                <c:pt idx="114">
                  <c:v>4.5810499999999997E-2</c:v>
                </c:pt>
                <c:pt idx="115">
                  <c:v>4.5810499999999997E-2</c:v>
                </c:pt>
                <c:pt idx="116">
                  <c:v>4.5810499999999997E-2</c:v>
                </c:pt>
                <c:pt idx="117">
                  <c:v>4.5810499999999997E-2</c:v>
                </c:pt>
                <c:pt idx="118">
                  <c:v>4.5810499999999997E-2</c:v>
                </c:pt>
                <c:pt idx="119">
                  <c:v>4.5810499999999997E-2</c:v>
                </c:pt>
                <c:pt idx="120">
                  <c:v>4.5810499999999997E-2</c:v>
                </c:pt>
                <c:pt idx="121">
                  <c:v>4.5810499999999997E-2</c:v>
                </c:pt>
                <c:pt idx="122">
                  <c:v>4.5810499999999997E-2</c:v>
                </c:pt>
                <c:pt idx="123">
                  <c:v>4.5810499999999997E-2</c:v>
                </c:pt>
                <c:pt idx="124">
                  <c:v>4.5810499999999997E-2</c:v>
                </c:pt>
                <c:pt idx="125">
                  <c:v>4.5810499999999997E-2</c:v>
                </c:pt>
                <c:pt idx="126">
                  <c:v>4.5810499999999997E-2</c:v>
                </c:pt>
                <c:pt idx="127">
                  <c:v>4.5810499999999997E-2</c:v>
                </c:pt>
                <c:pt idx="128">
                  <c:v>4.5810499999999997E-2</c:v>
                </c:pt>
                <c:pt idx="129">
                  <c:v>4.5810499999999997E-2</c:v>
                </c:pt>
                <c:pt idx="130">
                  <c:v>4.5810499999999997E-2</c:v>
                </c:pt>
                <c:pt idx="131">
                  <c:v>4.5810499999999997E-2</c:v>
                </c:pt>
                <c:pt idx="132">
                  <c:v>4.5810499999999997E-2</c:v>
                </c:pt>
                <c:pt idx="133">
                  <c:v>4.5810499999999997E-2</c:v>
                </c:pt>
                <c:pt idx="134">
                  <c:v>4.5810499999999997E-2</c:v>
                </c:pt>
                <c:pt idx="135">
                  <c:v>4.5810499999999997E-2</c:v>
                </c:pt>
                <c:pt idx="136">
                  <c:v>4.5810499999999997E-2</c:v>
                </c:pt>
                <c:pt idx="137">
                  <c:v>4.5810499999999997E-2</c:v>
                </c:pt>
                <c:pt idx="138">
                  <c:v>4.5810499999999997E-2</c:v>
                </c:pt>
                <c:pt idx="139">
                  <c:v>4.5810400000000001E-2</c:v>
                </c:pt>
                <c:pt idx="140">
                  <c:v>4.5810400000000001E-2</c:v>
                </c:pt>
                <c:pt idx="141">
                  <c:v>4.5810400000000001E-2</c:v>
                </c:pt>
                <c:pt idx="142">
                  <c:v>4.5810400000000001E-2</c:v>
                </c:pt>
                <c:pt idx="143">
                  <c:v>4.5810400000000001E-2</c:v>
                </c:pt>
                <c:pt idx="144">
                  <c:v>4.5810400000000001E-2</c:v>
                </c:pt>
                <c:pt idx="145">
                  <c:v>4.5810400000000001E-2</c:v>
                </c:pt>
                <c:pt idx="146">
                  <c:v>4.5810400000000001E-2</c:v>
                </c:pt>
                <c:pt idx="147">
                  <c:v>4.5810400000000001E-2</c:v>
                </c:pt>
                <c:pt idx="148">
                  <c:v>4.5810400000000001E-2</c:v>
                </c:pt>
                <c:pt idx="149">
                  <c:v>4.5810400000000001E-2</c:v>
                </c:pt>
                <c:pt idx="150">
                  <c:v>4.5810400000000001E-2</c:v>
                </c:pt>
                <c:pt idx="151">
                  <c:v>4.5810400000000001E-2</c:v>
                </c:pt>
                <c:pt idx="152">
                  <c:v>4.5810400000000001E-2</c:v>
                </c:pt>
                <c:pt idx="153">
                  <c:v>4.5810400000000001E-2</c:v>
                </c:pt>
                <c:pt idx="154">
                  <c:v>4.5810400000000001E-2</c:v>
                </c:pt>
                <c:pt idx="155">
                  <c:v>4.5810400000000001E-2</c:v>
                </c:pt>
                <c:pt idx="156">
                  <c:v>4.5810400000000001E-2</c:v>
                </c:pt>
                <c:pt idx="157">
                  <c:v>4.5810400000000001E-2</c:v>
                </c:pt>
                <c:pt idx="158">
                  <c:v>4.5810400000000001E-2</c:v>
                </c:pt>
                <c:pt idx="159">
                  <c:v>4.5810400000000001E-2</c:v>
                </c:pt>
                <c:pt idx="160">
                  <c:v>4.5810400000000001E-2</c:v>
                </c:pt>
                <c:pt idx="161">
                  <c:v>4.5810400000000001E-2</c:v>
                </c:pt>
                <c:pt idx="162">
                  <c:v>4.5810400000000001E-2</c:v>
                </c:pt>
                <c:pt idx="163">
                  <c:v>4.5810400000000001E-2</c:v>
                </c:pt>
                <c:pt idx="164">
                  <c:v>4.5810400000000001E-2</c:v>
                </c:pt>
                <c:pt idx="165">
                  <c:v>4.5810400000000001E-2</c:v>
                </c:pt>
                <c:pt idx="166">
                  <c:v>4.5810400000000001E-2</c:v>
                </c:pt>
                <c:pt idx="167">
                  <c:v>4.5810400000000001E-2</c:v>
                </c:pt>
                <c:pt idx="168">
                  <c:v>4.5810400000000001E-2</c:v>
                </c:pt>
                <c:pt idx="169">
                  <c:v>4.5810400000000001E-2</c:v>
                </c:pt>
                <c:pt idx="170">
                  <c:v>4.5810400000000001E-2</c:v>
                </c:pt>
                <c:pt idx="171">
                  <c:v>4.5810400000000001E-2</c:v>
                </c:pt>
                <c:pt idx="172">
                  <c:v>4.5810400000000001E-2</c:v>
                </c:pt>
                <c:pt idx="173">
                  <c:v>4.5810400000000001E-2</c:v>
                </c:pt>
                <c:pt idx="174">
                  <c:v>4.5810400000000001E-2</c:v>
                </c:pt>
                <c:pt idx="175">
                  <c:v>4.5810400000000001E-2</c:v>
                </c:pt>
                <c:pt idx="176">
                  <c:v>4.5810400000000001E-2</c:v>
                </c:pt>
                <c:pt idx="177">
                  <c:v>4.5810400000000001E-2</c:v>
                </c:pt>
                <c:pt idx="178">
                  <c:v>4.5810400000000001E-2</c:v>
                </c:pt>
                <c:pt idx="179">
                  <c:v>4.5810400000000001E-2</c:v>
                </c:pt>
                <c:pt idx="180">
                  <c:v>4.5810499999999997E-2</c:v>
                </c:pt>
                <c:pt idx="181">
                  <c:v>4.5810499999999997E-2</c:v>
                </c:pt>
                <c:pt idx="182">
                  <c:v>4.5810499999999997E-2</c:v>
                </c:pt>
                <c:pt idx="183">
                  <c:v>4.5810499999999997E-2</c:v>
                </c:pt>
                <c:pt idx="184">
                  <c:v>4.5810499999999997E-2</c:v>
                </c:pt>
                <c:pt idx="185">
                  <c:v>4.5810499999999997E-2</c:v>
                </c:pt>
                <c:pt idx="186">
                  <c:v>4.5810499999999997E-2</c:v>
                </c:pt>
                <c:pt idx="187">
                  <c:v>4.5810499999999997E-2</c:v>
                </c:pt>
                <c:pt idx="188">
                  <c:v>4.5810499999999997E-2</c:v>
                </c:pt>
                <c:pt idx="189">
                  <c:v>4.5810499999999997E-2</c:v>
                </c:pt>
                <c:pt idx="190">
                  <c:v>4.5810499999999997E-2</c:v>
                </c:pt>
                <c:pt idx="191">
                  <c:v>4.5810499999999997E-2</c:v>
                </c:pt>
                <c:pt idx="192">
                  <c:v>4.5810499999999997E-2</c:v>
                </c:pt>
                <c:pt idx="193">
                  <c:v>4.5810499999999997E-2</c:v>
                </c:pt>
                <c:pt idx="194">
                  <c:v>4.5810499999999997E-2</c:v>
                </c:pt>
                <c:pt idx="195">
                  <c:v>4.5810499999999997E-2</c:v>
                </c:pt>
                <c:pt idx="196">
                  <c:v>4.5810499999999997E-2</c:v>
                </c:pt>
                <c:pt idx="197">
                  <c:v>4.5810499999999997E-2</c:v>
                </c:pt>
                <c:pt idx="198">
                  <c:v>4.5810499999999997E-2</c:v>
                </c:pt>
                <c:pt idx="199">
                  <c:v>4.5810499999999997E-2</c:v>
                </c:pt>
                <c:pt idx="200">
                  <c:v>4.5810499999999997E-2</c:v>
                </c:pt>
                <c:pt idx="201">
                  <c:v>4.5810499999999997E-2</c:v>
                </c:pt>
                <c:pt idx="202">
                  <c:v>4.5810499999999997E-2</c:v>
                </c:pt>
                <c:pt idx="203">
                  <c:v>4.5810499999999997E-2</c:v>
                </c:pt>
                <c:pt idx="204">
                  <c:v>4.5810499999999997E-2</c:v>
                </c:pt>
                <c:pt idx="205">
                  <c:v>4.5810499999999997E-2</c:v>
                </c:pt>
                <c:pt idx="206">
                  <c:v>4.5810499999999997E-2</c:v>
                </c:pt>
                <c:pt idx="207">
                  <c:v>4.5810499999999997E-2</c:v>
                </c:pt>
                <c:pt idx="208">
                  <c:v>4.5810499999999997E-2</c:v>
                </c:pt>
                <c:pt idx="209">
                  <c:v>4.5810499999999997E-2</c:v>
                </c:pt>
                <c:pt idx="210">
                  <c:v>4.5810499999999997E-2</c:v>
                </c:pt>
                <c:pt idx="211">
                  <c:v>4.5810499999999997E-2</c:v>
                </c:pt>
                <c:pt idx="212">
                  <c:v>4.5810499999999997E-2</c:v>
                </c:pt>
                <c:pt idx="213">
                  <c:v>4.5810499999999997E-2</c:v>
                </c:pt>
                <c:pt idx="214">
                  <c:v>4.5810499999999997E-2</c:v>
                </c:pt>
                <c:pt idx="215">
                  <c:v>4.5810499999999997E-2</c:v>
                </c:pt>
                <c:pt idx="216">
                  <c:v>4.5810499999999997E-2</c:v>
                </c:pt>
                <c:pt idx="217">
                  <c:v>4.5810499999999997E-2</c:v>
                </c:pt>
                <c:pt idx="218">
                  <c:v>4.5810499999999997E-2</c:v>
                </c:pt>
                <c:pt idx="219">
                  <c:v>4.5810499999999997E-2</c:v>
                </c:pt>
                <c:pt idx="220">
                  <c:v>4.5810499999999997E-2</c:v>
                </c:pt>
                <c:pt idx="221">
                  <c:v>4.5810499999999997E-2</c:v>
                </c:pt>
                <c:pt idx="222">
                  <c:v>4.5810499999999997E-2</c:v>
                </c:pt>
                <c:pt idx="223">
                  <c:v>4.5810499999999997E-2</c:v>
                </c:pt>
                <c:pt idx="224">
                  <c:v>4.5810499999999997E-2</c:v>
                </c:pt>
                <c:pt idx="225">
                  <c:v>4.5810499999999997E-2</c:v>
                </c:pt>
                <c:pt idx="226">
                  <c:v>4.5810499999999997E-2</c:v>
                </c:pt>
                <c:pt idx="227">
                  <c:v>4.5810499999999997E-2</c:v>
                </c:pt>
                <c:pt idx="228">
                  <c:v>4.5810499999999997E-2</c:v>
                </c:pt>
                <c:pt idx="229">
                  <c:v>4.5810499999999997E-2</c:v>
                </c:pt>
                <c:pt idx="230">
                  <c:v>4.5810499999999997E-2</c:v>
                </c:pt>
                <c:pt idx="231">
                  <c:v>4.5810499999999997E-2</c:v>
                </c:pt>
                <c:pt idx="232">
                  <c:v>4.5810499999999997E-2</c:v>
                </c:pt>
                <c:pt idx="233">
                  <c:v>4.5810499999999997E-2</c:v>
                </c:pt>
                <c:pt idx="234">
                  <c:v>4.5810499999999997E-2</c:v>
                </c:pt>
                <c:pt idx="235">
                  <c:v>4.5810499999999997E-2</c:v>
                </c:pt>
                <c:pt idx="236">
                  <c:v>4.5810499999999997E-2</c:v>
                </c:pt>
                <c:pt idx="237">
                  <c:v>4.58106E-2</c:v>
                </c:pt>
                <c:pt idx="238">
                  <c:v>4.58106E-2</c:v>
                </c:pt>
                <c:pt idx="239">
                  <c:v>4.58106E-2</c:v>
                </c:pt>
                <c:pt idx="240">
                  <c:v>4.58106E-2</c:v>
                </c:pt>
                <c:pt idx="241">
                  <c:v>4.58106E-2</c:v>
                </c:pt>
                <c:pt idx="242">
                  <c:v>4.58106E-2</c:v>
                </c:pt>
                <c:pt idx="243">
                  <c:v>4.58106E-2</c:v>
                </c:pt>
                <c:pt idx="244">
                  <c:v>4.58106E-2</c:v>
                </c:pt>
                <c:pt idx="245">
                  <c:v>4.58106E-2</c:v>
                </c:pt>
                <c:pt idx="246">
                  <c:v>4.58106E-2</c:v>
                </c:pt>
                <c:pt idx="247">
                  <c:v>4.58106E-2</c:v>
                </c:pt>
                <c:pt idx="248">
                  <c:v>4.58106E-2</c:v>
                </c:pt>
                <c:pt idx="249">
                  <c:v>4.58106E-2</c:v>
                </c:pt>
                <c:pt idx="250">
                  <c:v>4.58106E-2</c:v>
                </c:pt>
                <c:pt idx="251">
                  <c:v>4.58106E-2</c:v>
                </c:pt>
                <c:pt idx="252">
                  <c:v>4.58106E-2</c:v>
                </c:pt>
                <c:pt idx="253">
                  <c:v>4.58106E-2</c:v>
                </c:pt>
                <c:pt idx="254">
                  <c:v>4.58106E-2</c:v>
                </c:pt>
                <c:pt idx="255">
                  <c:v>4.58106E-2</c:v>
                </c:pt>
                <c:pt idx="256">
                  <c:v>4.58106E-2</c:v>
                </c:pt>
                <c:pt idx="257">
                  <c:v>4.58106E-2</c:v>
                </c:pt>
                <c:pt idx="258">
                  <c:v>4.58106E-2</c:v>
                </c:pt>
                <c:pt idx="259">
                  <c:v>4.58106E-2</c:v>
                </c:pt>
                <c:pt idx="260">
                  <c:v>4.58106E-2</c:v>
                </c:pt>
                <c:pt idx="261">
                  <c:v>4.58106E-2</c:v>
                </c:pt>
                <c:pt idx="262">
                  <c:v>4.5810700000000003E-2</c:v>
                </c:pt>
                <c:pt idx="263">
                  <c:v>4.5810700000000003E-2</c:v>
                </c:pt>
                <c:pt idx="264">
                  <c:v>4.5810700000000003E-2</c:v>
                </c:pt>
                <c:pt idx="265">
                  <c:v>4.5810700000000003E-2</c:v>
                </c:pt>
                <c:pt idx="266">
                  <c:v>4.5810700000000003E-2</c:v>
                </c:pt>
                <c:pt idx="267">
                  <c:v>4.5810700000000003E-2</c:v>
                </c:pt>
                <c:pt idx="268">
                  <c:v>4.5810700000000003E-2</c:v>
                </c:pt>
                <c:pt idx="269">
                  <c:v>4.5810700000000003E-2</c:v>
                </c:pt>
                <c:pt idx="270">
                  <c:v>4.5810700000000003E-2</c:v>
                </c:pt>
                <c:pt idx="271">
                  <c:v>4.5810700000000003E-2</c:v>
                </c:pt>
                <c:pt idx="272">
                  <c:v>4.5810700000000003E-2</c:v>
                </c:pt>
                <c:pt idx="273">
                  <c:v>4.5810700000000003E-2</c:v>
                </c:pt>
                <c:pt idx="274">
                  <c:v>4.5810700000000003E-2</c:v>
                </c:pt>
                <c:pt idx="275">
                  <c:v>4.5810799999999999E-2</c:v>
                </c:pt>
                <c:pt idx="276">
                  <c:v>4.5810799999999999E-2</c:v>
                </c:pt>
                <c:pt idx="277">
                  <c:v>4.5810799999999999E-2</c:v>
                </c:pt>
                <c:pt idx="278">
                  <c:v>4.5810799999999999E-2</c:v>
                </c:pt>
                <c:pt idx="279">
                  <c:v>4.5810799999999999E-2</c:v>
                </c:pt>
                <c:pt idx="280">
                  <c:v>4.5810799999999999E-2</c:v>
                </c:pt>
                <c:pt idx="281">
                  <c:v>4.5810799999999999E-2</c:v>
                </c:pt>
                <c:pt idx="282">
                  <c:v>4.5810799999999999E-2</c:v>
                </c:pt>
                <c:pt idx="283">
                  <c:v>4.5810799999999999E-2</c:v>
                </c:pt>
                <c:pt idx="284">
                  <c:v>4.5810799999999999E-2</c:v>
                </c:pt>
                <c:pt idx="285">
                  <c:v>4.5810799999999999E-2</c:v>
                </c:pt>
                <c:pt idx="286">
                  <c:v>4.5810799999999999E-2</c:v>
                </c:pt>
                <c:pt idx="287">
                  <c:v>4.5810900000000002E-2</c:v>
                </c:pt>
                <c:pt idx="288">
                  <c:v>4.5810900000000002E-2</c:v>
                </c:pt>
                <c:pt idx="289">
                  <c:v>4.5810900000000002E-2</c:v>
                </c:pt>
                <c:pt idx="290">
                  <c:v>4.5810900000000002E-2</c:v>
                </c:pt>
                <c:pt idx="291">
                  <c:v>4.5810900000000002E-2</c:v>
                </c:pt>
                <c:pt idx="292">
                  <c:v>4.5810900000000002E-2</c:v>
                </c:pt>
                <c:pt idx="293">
                  <c:v>4.5810900000000002E-2</c:v>
                </c:pt>
                <c:pt idx="294">
                  <c:v>4.5810900000000002E-2</c:v>
                </c:pt>
                <c:pt idx="295">
                  <c:v>4.5810900000000002E-2</c:v>
                </c:pt>
                <c:pt idx="296">
                  <c:v>4.5810900000000002E-2</c:v>
                </c:pt>
                <c:pt idx="297">
                  <c:v>4.5810900000000002E-2</c:v>
                </c:pt>
                <c:pt idx="298">
                  <c:v>4.5810900000000002E-2</c:v>
                </c:pt>
                <c:pt idx="299">
                  <c:v>4.5810999999999998E-2</c:v>
                </c:pt>
                <c:pt idx="300">
                  <c:v>4.5810999999999998E-2</c:v>
                </c:pt>
                <c:pt idx="301">
                  <c:v>4.5810999999999998E-2</c:v>
                </c:pt>
                <c:pt idx="302">
                  <c:v>4.5810999999999998E-2</c:v>
                </c:pt>
                <c:pt idx="303">
                  <c:v>4.5810999999999998E-2</c:v>
                </c:pt>
                <c:pt idx="304">
                  <c:v>4.5810999999999998E-2</c:v>
                </c:pt>
                <c:pt idx="305">
                  <c:v>4.5810999999999998E-2</c:v>
                </c:pt>
                <c:pt idx="306">
                  <c:v>4.5810999999999998E-2</c:v>
                </c:pt>
                <c:pt idx="307">
                  <c:v>4.5810999999999998E-2</c:v>
                </c:pt>
                <c:pt idx="308">
                  <c:v>4.5810999999999998E-2</c:v>
                </c:pt>
                <c:pt idx="309">
                  <c:v>4.5810999999999998E-2</c:v>
                </c:pt>
                <c:pt idx="310">
                  <c:v>4.5810999999999998E-2</c:v>
                </c:pt>
                <c:pt idx="311">
                  <c:v>4.58111E-2</c:v>
                </c:pt>
                <c:pt idx="312">
                  <c:v>4.58111E-2</c:v>
                </c:pt>
                <c:pt idx="313">
                  <c:v>4.58111E-2</c:v>
                </c:pt>
                <c:pt idx="314">
                  <c:v>4.58111E-2</c:v>
                </c:pt>
                <c:pt idx="315">
                  <c:v>4.58111E-2</c:v>
                </c:pt>
                <c:pt idx="316">
                  <c:v>4.58111E-2</c:v>
                </c:pt>
                <c:pt idx="317">
                  <c:v>4.58111E-2</c:v>
                </c:pt>
                <c:pt idx="318">
                  <c:v>4.58111E-2</c:v>
                </c:pt>
                <c:pt idx="319">
                  <c:v>4.58111E-2</c:v>
                </c:pt>
                <c:pt idx="320">
                  <c:v>4.58111E-2</c:v>
                </c:pt>
                <c:pt idx="321">
                  <c:v>4.58111E-2</c:v>
                </c:pt>
                <c:pt idx="322">
                  <c:v>4.58111E-2</c:v>
                </c:pt>
                <c:pt idx="323">
                  <c:v>4.5811200000000003E-2</c:v>
                </c:pt>
                <c:pt idx="324">
                  <c:v>4.5811200000000003E-2</c:v>
                </c:pt>
                <c:pt idx="325">
                  <c:v>4.5811200000000003E-2</c:v>
                </c:pt>
                <c:pt idx="326">
                  <c:v>4.5811200000000003E-2</c:v>
                </c:pt>
                <c:pt idx="327">
                  <c:v>4.5811200000000003E-2</c:v>
                </c:pt>
                <c:pt idx="328">
                  <c:v>4.5811200000000003E-2</c:v>
                </c:pt>
                <c:pt idx="329">
                  <c:v>4.5811200000000003E-2</c:v>
                </c:pt>
                <c:pt idx="330">
                  <c:v>4.5811200000000003E-2</c:v>
                </c:pt>
                <c:pt idx="331">
                  <c:v>4.5811200000000003E-2</c:v>
                </c:pt>
                <c:pt idx="332">
                  <c:v>4.5811200000000003E-2</c:v>
                </c:pt>
                <c:pt idx="333">
                  <c:v>4.5811200000000003E-2</c:v>
                </c:pt>
                <c:pt idx="334">
                  <c:v>4.5811200000000003E-2</c:v>
                </c:pt>
                <c:pt idx="335">
                  <c:v>4.5811200000000003E-2</c:v>
                </c:pt>
                <c:pt idx="336">
                  <c:v>4.5811299999999999E-2</c:v>
                </c:pt>
                <c:pt idx="337">
                  <c:v>4.5811299999999999E-2</c:v>
                </c:pt>
                <c:pt idx="338">
                  <c:v>4.5811299999999999E-2</c:v>
                </c:pt>
                <c:pt idx="339">
                  <c:v>4.5811299999999999E-2</c:v>
                </c:pt>
                <c:pt idx="340">
                  <c:v>4.5811299999999999E-2</c:v>
                </c:pt>
                <c:pt idx="341">
                  <c:v>4.5811299999999999E-2</c:v>
                </c:pt>
                <c:pt idx="342">
                  <c:v>4.5811299999999999E-2</c:v>
                </c:pt>
                <c:pt idx="343">
                  <c:v>4.5811299999999999E-2</c:v>
                </c:pt>
                <c:pt idx="344">
                  <c:v>4.5811299999999999E-2</c:v>
                </c:pt>
                <c:pt idx="345">
                  <c:v>4.5811299999999999E-2</c:v>
                </c:pt>
                <c:pt idx="346">
                  <c:v>4.5811299999999999E-2</c:v>
                </c:pt>
                <c:pt idx="347">
                  <c:v>4.5811299999999999E-2</c:v>
                </c:pt>
                <c:pt idx="348">
                  <c:v>4.5811299999999999E-2</c:v>
                </c:pt>
                <c:pt idx="349">
                  <c:v>4.5811299999999999E-2</c:v>
                </c:pt>
                <c:pt idx="350">
                  <c:v>4.5811400000000002E-2</c:v>
                </c:pt>
                <c:pt idx="351">
                  <c:v>4.5811400000000002E-2</c:v>
                </c:pt>
                <c:pt idx="352">
                  <c:v>4.5811400000000002E-2</c:v>
                </c:pt>
                <c:pt idx="353">
                  <c:v>4.5811400000000002E-2</c:v>
                </c:pt>
                <c:pt idx="354">
                  <c:v>4.5811400000000002E-2</c:v>
                </c:pt>
                <c:pt idx="355">
                  <c:v>4.5811400000000002E-2</c:v>
                </c:pt>
                <c:pt idx="356">
                  <c:v>4.5811400000000002E-2</c:v>
                </c:pt>
                <c:pt idx="357">
                  <c:v>4.5811400000000002E-2</c:v>
                </c:pt>
                <c:pt idx="358">
                  <c:v>4.5811400000000002E-2</c:v>
                </c:pt>
                <c:pt idx="359">
                  <c:v>4.5811400000000002E-2</c:v>
                </c:pt>
                <c:pt idx="360">
                  <c:v>4.5811400000000002E-2</c:v>
                </c:pt>
                <c:pt idx="361">
                  <c:v>4.5811400000000002E-2</c:v>
                </c:pt>
                <c:pt idx="362">
                  <c:v>4.5811400000000002E-2</c:v>
                </c:pt>
                <c:pt idx="363">
                  <c:v>4.5811400000000002E-2</c:v>
                </c:pt>
                <c:pt idx="364">
                  <c:v>4.5811499999999998E-2</c:v>
                </c:pt>
                <c:pt idx="365">
                  <c:v>4.5811499999999998E-2</c:v>
                </c:pt>
                <c:pt idx="366">
                  <c:v>4.5811499999999998E-2</c:v>
                </c:pt>
                <c:pt idx="367">
                  <c:v>4.5811499999999998E-2</c:v>
                </c:pt>
                <c:pt idx="368">
                  <c:v>4.5811499999999998E-2</c:v>
                </c:pt>
                <c:pt idx="369">
                  <c:v>4.5811499999999998E-2</c:v>
                </c:pt>
                <c:pt idx="370">
                  <c:v>4.5811499999999998E-2</c:v>
                </c:pt>
                <c:pt idx="371">
                  <c:v>4.5811499999999998E-2</c:v>
                </c:pt>
                <c:pt idx="372">
                  <c:v>4.5811499999999998E-2</c:v>
                </c:pt>
                <c:pt idx="373">
                  <c:v>4.5811499999999998E-2</c:v>
                </c:pt>
                <c:pt idx="374">
                  <c:v>4.5811499999999998E-2</c:v>
                </c:pt>
                <c:pt idx="375">
                  <c:v>4.5811499999999998E-2</c:v>
                </c:pt>
                <c:pt idx="376">
                  <c:v>4.5811499999999998E-2</c:v>
                </c:pt>
                <c:pt idx="377">
                  <c:v>4.5811499999999998E-2</c:v>
                </c:pt>
                <c:pt idx="378">
                  <c:v>4.5811600000000001E-2</c:v>
                </c:pt>
                <c:pt idx="379">
                  <c:v>4.5811600000000001E-2</c:v>
                </c:pt>
                <c:pt idx="380">
                  <c:v>4.5811600000000001E-2</c:v>
                </c:pt>
                <c:pt idx="381">
                  <c:v>4.5811600000000001E-2</c:v>
                </c:pt>
                <c:pt idx="382">
                  <c:v>4.5811600000000001E-2</c:v>
                </c:pt>
                <c:pt idx="383">
                  <c:v>4.5811600000000001E-2</c:v>
                </c:pt>
                <c:pt idx="384">
                  <c:v>4.5811600000000001E-2</c:v>
                </c:pt>
                <c:pt idx="385">
                  <c:v>4.5811600000000001E-2</c:v>
                </c:pt>
                <c:pt idx="386">
                  <c:v>4.5811600000000001E-2</c:v>
                </c:pt>
                <c:pt idx="387">
                  <c:v>4.5811600000000001E-2</c:v>
                </c:pt>
                <c:pt idx="388">
                  <c:v>4.5811600000000001E-2</c:v>
                </c:pt>
                <c:pt idx="389">
                  <c:v>4.5811600000000001E-2</c:v>
                </c:pt>
                <c:pt idx="390">
                  <c:v>4.5811600000000001E-2</c:v>
                </c:pt>
                <c:pt idx="391">
                  <c:v>4.5811600000000001E-2</c:v>
                </c:pt>
                <c:pt idx="392">
                  <c:v>4.5811699999999997E-2</c:v>
                </c:pt>
                <c:pt idx="393">
                  <c:v>4.5811699999999997E-2</c:v>
                </c:pt>
                <c:pt idx="394">
                  <c:v>4.5811699999999997E-2</c:v>
                </c:pt>
                <c:pt idx="395">
                  <c:v>4.5811699999999997E-2</c:v>
                </c:pt>
                <c:pt idx="396">
                  <c:v>4.5811699999999997E-2</c:v>
                </c:pt>
                <c:pt idx="397">
                  <c:v>4.5811699999999997E-2</c:v>
                </c:pt>
                <c:pt idx="398">
                  <c:v>4.5811699999999997E-2</c:v>
                </c:pt>
                <c:pt idx="399">
                  <c:v>4.5811699999999997E-2</c:v>
                </c:pt>
                <c:pt idx="400">
                  <c:v>4.5811699999999997E-2</c:v>
                </c:pt>
                <c:pt idx="401">
                  <c:v>4.5811699999999997E-2</c:v>
                </c:pt>
                <c:pt idx="402">
                  <c:v>4.5811699999999997E-2</c:v>
                </c:pt>
                <c:pt idx="403">
                  <c:v>4.5811699999999997E-2</c:v>
                </c:pt>
                <c:pt idx="404">
                  <c:v>4.5811699999999997E-2</c:v>
                </c:pt>
                <c:pt idx="405">
                  <c:v>4.5811699999999997E-2</c:v>
                </c:pt>
                <c:pt idx="406">
                  <c:v>4.5811699999999997E-2</c:v>
                </c:pt>
                <c:pt idx="407">
                  <c:v>4.5811699999999997E-2</c:v>
                </c:pt>
                <c:pt idx="408">
                  <c:v>4.5811699999999997E-2</c:v>
                </c:pt>
                <c:pt idx="409">
                  <c:v>4.5811699999999997E-2</c:v>
                </c:pt>
                <c:pt idx="410">
                  <c:v>4.5811699999999997E-2</c:v>
                </c:pt>
                <c:pt idx="411">
                  <c:v>4.5811699999999997E-2</c:v>
                </c:pt>
                <c:pt idx="412">
                  <c:v>4.5811699999999997E-2</c:v>
                </c:pt>
                <c:pt idx="413">
                  <c:v>4.5811699999999997E-2</c:v>
                </c:pt>
                <c:pt idx="414">
                  <c:v>4.5811699999999997E-2</c:v>
                </c:pt>
                <c:pt idx="415">
                  <c:v>4.5811699999999997E-2</c:v>
                </c:pt>
                <c:pt idx="416">
                  <c:v>4.5811699999999997E-2</c:v>
                </c:pt>
                <c:pt idx="417">
                  <c:v>4.5811699999999997E-2</c:v>
                </c:pt>
                <c:pt idx="418">
                  <c:v>4.5811699999999997E-2</c:v>
                </c:pt>
                <c:pt idx="419">
                  <c:v>4.5811699999999997E-2</c:v>
                </c:pt>
                <c:pt idx="420">
                  <c:v>4.5811699999999997E-2</c:v>
                </c:pt>
                <c:pt idx="421">
                  <c:v>4.5811699999999997E-2</c:v>
                </c:pt>
                <c:pt idx="422">
                  <c:v>4.5811699999999997E-2</c:v>
                </c:pt>
                <c:pt idx="423">
                  <c:v>4.5811699999999997E-2</c:v>
                </c:pt>
                <c:pt idx="424">
                  <c:v>4.5811699999999997E-2</c:v>
                </c:pt>
                <c:pt idx="425">
                  <c:v>4.5811699999999997E-2</c:v>
                </c:pt>
                <c:pt idx="426">
                  <c:v>4.5811699999999997E-2</c:v>
                </c:pt>
                <c:pt idx="427">
                  <c:v>4.5811699999999997E-2</c:v>
                </c:pt>
                <c:pt idx="428">
                  <c:v>4.5811699999999997E-2</c:v>
                </c:pt>
                <c:pt idx="429">
                  <c:v>4.5811699999999997E-2</c:v>
                </c:pt>
                <c:pt idx="430">
                  <c:v>4.5811699999999997E-2</c:v>
                </c:pt>
                <c:pt idx="431">
                  <c:v>4.5811699999999997E-2</c:v>
                </c:pt>
                <c:pt idx="432">
                  <c:v>4.5811699999999997E-2</c:v>
                </c:pt>
                <c:pt idx="433">
                  <c:v>4.5811699999999997E-2</c:v>
                </c:pt>
                <c:pt idx="434">
                  <c:v>4.5811699999999997E-2</c:v>
                </c:pt>
                <c:pt idx="435">
                  <c:v>4.5811699999999997E-2</c:v>
                </c:pt>
                <c:pt idx="436">
                  <c:v>4.5811699999999997E-2</c:v>
                </c:pt>
                <c:pt idx="437">
                  <c:v>4.5811699999999997E-2</c:v>
                </c:pt>
                <c:pt idx="438">
                  <c:v>4.5811699999999997E-2</c:v>
                </c:pt>
                <c:pt idx="439">
                  <c:v>4.5811699999999997E-2</c:v>
                </c:pt>
                <c:pt idx="440">
                  <c:v>4.5811699999999997E-2</c:v>
                </c:pt>
                <c:pt idx="441">
                  <c:v>4.5811699999999997E-2</c:v>
                </c:pt>
                <c:pt idx="442">
                  <c:v>4.5811699999999997E-2</c:v>
                </c:pt>
                <c:pt idx="443">
                  <c:v>4.5811699999999997E-2</c:v>
                </c:pt>
                <c:pt idx="444">
                  <c:v>4.5811699999999997E-2</c:v>
                </c:pt>
                <c:pt idx="445">
                  <c:v>4.5811699999999997E-2</c:v>
                </c:pt>
                <c:pt idx="446">
                  <c:v>4.5811699999999997E-2</c:v>
                </c:pt>
                <c:pt idx="447">
                  <c:v>4.5811699999999997E-2</c:v>
                </c:pt>
                <c:pt idx="448">
                  <c:v>4.5811699999999997E-2</c:v>
                </c:pt>
                <c:pt idx="449">
                  <c:v>4.5811699999999997E-2</c:v>
                </c:pt>
                <c:pt idx="450">
                  <c:v>4.5811699999999997E-2</c:v>
                </c:pt>
                <c:pt idx="451">
                  <c:v>4.5811699999999997E-2</c:v>
                </c:pt>
                <c:pt idx="452">
                  <c:v>4.5811699999999997E-2</c:v>
                </c:pt>
                <c:pt idx="453">
                  <c:v>4.5811699999999997E-2</c:v>
                </c:pt>
                <c:pt idx="454">
                  <c:v>4.5811699999999997E-2</c:v>
                </c:pt>
                <c:pt idx="455">
                  <c:v>4.5811699999999997E-2</c:v>
                </c:pt>
                <c:pt idx="456">
                  <c:v>4.5811699999999997E-2</c:v>
                </c:pt>
                <c:pt idx="457">
                  <c:v>4.5811699999999997E-2</c:v>
                </c:pt>
                <c:pt idx="458">
                  <c:v>4.5811699999999997E-2</c:v>
                </c:pt>
                <c:pt idx="459">
                  <c:v>4.5811699999999997E-2</c:v>
                </c:pt>
                <c:pt idx="460">
                  <c:v>4.5811699999999997E-2</c:v>
                </c:pt>
                <c:pt idx="461">
                  <c:v>4.5811699999999997E-2</c:v>
                </c:pt>
                <c:pt idx="462">
                  <c:v>4.5811699999999997E-2</c:v>
                </c:pt>
                <c:pt idx="463">
                  <c:v>4.5811699999999997E-2</c:v>
                </c:pt>
                <c:pt idx="464">
                  <c:v>4.5811699999999997E-2</c:v>
                </c:pt>
                <c:pt idx="465">
                  <c:v>4.5811699999999997E-2</c:v>
                </c:pt>
                <c:pt idx="466">
                  <c:v>4.5811699999999997E-2</c:v>
                </c:pt>
                <c:pt idx="467">
                  <c:v>4.5811699999999997E-2</c:v>
                </c:pt>
                <c:pt idx="468">
                  <c:v>4.5811699999999997E-2</c:v>
                </c:pt>
                <c:pt idx="469">
                  <c:v>4.5811699999999997E-2</c:v>
                </c:pt>
                <c:pt idx="470">
                  <c:v>4.5811699999999997E-2</c:v>
                </c:pt>
                <c:pt idx="471">
                  <c:v>4.5811699999999997E-2</c:v>
                </c:pt>
                <c:pt idx="472">
                  <c:v>4.5811699999999997E-2</c:v>
                </c:pt>
                <c:pt idx="473">
                  <c:v>4.5811699999999997E-2</c:v>
                </c:pt>
                <c:pt idx="474">
                  <c:v>4.5811699999999997E-2</c:v>
                </c:pt>
                <c:pt idx="475">
                  <c:v>4.5811699999999997E-2</c:v>
                </c:pt>
                <c:pt idx="476">
                  <c:v>4.5811699999999997E-2</c:v>
                </c:pt>
                <c:pt idx="477">
                  <c:v>4.5811699999999997E-2</c:v>
                </c:pt>
                <c:pt idx="478">
                  <c:v>4.5811699999999997E-2</c:v>
                </c:pt>
                <c:pt idx="479">
                  <c:v>4.5811699999999997E-2</c:v>
                </c:pt>
                <c:pt idx="480">
                  <c:v>4.5811699999999997E-2</c:v>
                </c:pt>
                <c:pt idx="481">
                  <c:v>4.5811699999999997E-2</c:v>
                </c:pt>
                <c:pt idx="482">
                  <c:v>4.5811699999999997E-2</c:v>
                </c:pt>
                <c:pt idx="483">
                  <c:v>4.5811699999999997E-2</c:v>
                </c:pt>
                <c:pt idx="484">
                  <c:v>4.5811699999999997E-2</c:v>
                </c:pt>
                <c:pt idx="485">
                  <c:v>4.5811699999999997E-2</c:v>
                </c:pt>
                <c:pt idx="486">
                  <c:v>4.5811699999999997E-2</c:v>
                </c:pt>
                <c:pt idx="487">
                  <c:v>4.5811699999999997E-2</c:v>
                </c:pt>
                <c:pt idx="488">
                  <c:v>4.5811699999999997E-2</c:v>
                </c:pt>
                <c:pt idx="489">
                  <c:v>4.5811699999999997E-2</c:v>
                </c:pt>
                <c:pt idx="490">
                  <c:v>4.5811699999999997E-2</c:v>
                </c:pt>
                <c:pt idx="491">
                  <c:v>4.5811699999999997E-2</c:v>
                </c:pt>
                <c:pt idx="492">
                  <c:v>4.5811699999999997E-2</c:v>
                </c:pt>
                <c:pt idx="493">
                  <c:v>4.5811699999999997E-2</c:v>
                </c:pt>
                <c:pt idx="494">
                  <c:v>4.5811699999999997E-2</c:v>
                </c:pt>
                <c:pt idx="495">
                  <c:v>4.5811699999999997E-2</c:v>
                </c:pt>
                <c:pt idx="496">
                  <c:v>4.5811699999999997E-2</c:v>
                </c:pt>
                <c:pt idx="497">
                  <c:v>4.5811699999999997E-2</c:v>
                </c:pt>
                <c:pt idx="498">
                  <c:v>4.5811699999999997E-2</c:v>
                </c:pt>
                <c:pt idx="499">
                  <c:v>4.5811699999999997E-2</c:v>
                </c:pt>
                <c:pt idx="500">
                  <c:v>4.5811699999999997E-2</c:v>
                </c:pt>
                <c:pt idx="501">
                  <c:v>4.5811699999999997E-2</c:v>
                </c:pt>
                <c:pt idx="502">
                  <c:v>4.5811699999999997E-2</c:v>
                </c:pt>
                <c:pt idx="503">
                  <c:v>4.5811699999999997E-2</c:v>
                </c:pt>
                <c:pt idx="504">
                  <c:v>4.5811699999999997E-2</c:v>
                </c:pt>
                <c:pt idx="505">
                  <c:v>4.5811699999999997E-2</c:v>
                </c:pt>
                <c:pt idx="506">
                  <c:v>4.5811699999999997E-2</c:v>
                </c:pt>
                <c:pt idx="507">
                  <c:v>4.5811699999999997E-2</c:v>
                </c:pt>
                <c:pt idx="508">
                  <c:v>4.5811699999999997E-2</c:v>
                </c:pt>
                <c:pt idx="509">
                  <c:v>4.5811699999999997E-2</c:v>
                </c:pt>
                <c:pt idx="510">
                  <c:v>4.5811699999999997E-2</c:v>
                </c:pt>
                <c:pt idx="511">
                  <c:v>4.5811699999999997E-2</c:v>
                </c:pt>
                <c:pt idx="512">
                  <c:v>4.5811699999999997E-2</c:v>
                </c:pt>
                <c:pt idx="513">
                  <c:v>4.5811699999999997E-2</c:v>
                </c:pt>
                <c:pt idx="514">
                  <c:v>4.5811699999999997E-2</c:v>
                </c:pt>
                <c:pt idx="515">
                  <c:v>4.5811699999999997E-2</c:v>
                </c:pt>
                <c:pt idx="516">
                  <c:v>4.5811699999999997E-2</c:v>
                </c:pt>
                <c:pt idx="517">
                  <c:v>4.5811699999999997E-2</c:v>
                </c:pt>
                <c:pt idx="518">
                  <c:v>4.5811699999999997E-2</c:v>
                </c:pt>
                <c:pt idx="519">
                  <c:v>4.5811699999999997E-2</c:v>
                </c:pt>
                <c:pt idx="520">
                  <c:v>4.5811699999999997E-2</c:v>
                </c:pt>
                <c:pt idx="521">
                  <c:v>4.5811699999999997E-2</c:v>
                </c:pt>
                <c:pt idx="522">
                  <c:v>4.5811699999999997E-2</c:v>
                </c:pt>
                <c:pt idx="523">
                  <c:v>4.5811699999999997E-2</c:v>
                </c:pt>
                <c:pt idx="524">
                  <c:v>4.5811699999999997E-2</c:v>
                </c:pt>
                <c:pt idx="525">
                  <c:v>4.5811699999999997E-2</c:v>
                </c:pt>
                <c:pt idx="526">
                  <c:v>4.5811699999999997E-2</c:v>
                </c:pt>
                <c:pt idx="527">
                  <c:v>4.5811699999999997E-2</c:v>
                </c:pt>
                <c:pt idx="528">
                  <c:v>4.5811699999999997E-2</c:v>
                </c:pt>
                <c:pt idx="529">
                  <c:v>4.5811699999999997E-2</c:v>
                </c:pt>
                <c:pt idx="530">
                  <c:v>4.5811699999999997E-2</c:v>
                </c:pt>
                <c:pt idx="531">
                  <c:v>4.5811699999999997E-2</c:v>
                </c:pt>
                <c:pt idx="532">
                  <c:v>4.5811699999999997E-2</c:v>
                </c:pt>
                <c:pt idx="533">
                  <c:v>4.5811699999999997E-2</c:v>
                </c:pt>
                <c:pt idx="534">
                  <c:v>4.5811699999999997E-2</c:v>
                </c:pt>
                <c:pt idx="535">
                  <c:v>4.5811699999999997E-2</c:v>
                </c:pt>
                <c:pt idx="536">
                  <c:v>4.5811699999999997E-2</c:v>
                </c:pt>
                <c:pt idx="537">
                  <c:v>4.5811699999999997E-2</c:v>
                </c:pt>
                <c:pt idx="538">
                  <c:v>4.5811699999999997E-2</c:v>
                </c:pt>
                <c:pt idx="539">
                  <c:v>4.5811699999999997E-2</c:v>
                </c:pt>
                <c:pt idx="540">
                  <c:v>4.5811699999999997E-2</c:v>
                </c:pt>
                <c:pt idx="541">
                  <c:v>4.5811699999999997E-2</c:v>
                </c:pt>
                <c:pt idx="542">
                  <c:v>4.5811699999999997E-2</c:v>
                </c:pt>
                <c:pt idx="543">
                  <c:v>4.5811699999999997E-2</c:v>
                </c:pt>
                <c:pt idx="544">
                  <c:v>4.5811699999999997E-2</c:v>
                </c:pt>
                <c:pt idx="545">
                  <c:v>4.5811699999999997E-2</c:v>
                </c:pt>
                <c:pt idx="546">
                  <c:v>4.5811699999999997E-2</c:v>
                </c:pt>
                <c:pt idx="547">
                  <c:v>4.5811699999999997E-2</c:v>
                </c:pt>
                <c:pt idx="548">
                  <c:v>4.5811699999999997E-2</c:v>
                </c:pt>
                <c:pt idx="549">
                  <c:v>4.5811699999999997E-2</c:v>
                </c:pt>
                <c:pt idx="550">
                  <c:v>4.5811699999999997E-2</c:v>
                </c:pt>
                <c:pt idx="551">
                  <c:v>4.5811699999999997E-2</c:v>
                </c:pt>
                <c:pt idx="552">
                  <c:v>4.5811699999999997E-2</c:v>
                </c:pt>
                <c:pt idx="553">
                  <c:v>4.5811699999999997E-2</c:v>
                </c:pt>
                <c:pt idx="554">
                  <c:v>4.5811699999999997E-2</c:v>
                </c:pt>
                <c:pt idx="555">
                  <c:v>4.5811699999999997E-2</c:v>
                </c:pt>
                <c:pt idx="556">
                  <c:v>4.5811699999999997E-2</c:v>
                </c:pt>
                <c:pt idx="557">
                  <c:v>4.5811699999999997E-2</c:v>
                </c:pt>
                <c:pt idx="558">
                  <c:v>4.5811699999999997E-2</c:v>
                </c:pt>
                <c:pt idx="559">
                  <c:v>4.5811699999999997E-2</c:v>
                </c:pt>
                <c:pt idx="560">
                  <c:v>4.5811699999999997E-2</c:v>
                </c:pt>
                <c:pt idx="561">
                  <c:v>4.5811699999999997E-2</c:v>
                </c:pt>
                <c:pt idx="562">
                  <c:v>4.5811699999999997E-2</c:v>
                </c:pt>
                <c:pt idx="563">
                  <c:v>4.5811699999999997E-2</c:v>
                </c:pt>
                <c:pt idx="564">
                  <c:v>4.5811699999999997E-2</c:v>
                </c:pt>
                <c:pt idx="565">
                  <c:v>4.5811699999999997E-2</c:v>
                </c:pt>
                <c:pt idx="566">
                  <c:v>4.5811699999999997E-2</c:v>
                </c:pt>
                <c:pt idx="567">
                  <c:v>4.5811699999999997E-2</c:v>
                </c:pt>
                <c:pt idx="568">
                  <c:v>4.5811699999999997E-2</c:v>
                </c:pt>
                <c:pt idx="569">
                  <c:v>4.5811699999999997E-2</c:v>
                </c:pt>
                <c:pt idx="570">
                  <c:v>4.5811699999999997E-2</c:v>
                </c:pt>
                <c:pt idx="571">
                  <c:v>4.5811699999999997E-2</c:v>
                </c:pt>
                <c:pt idx="572">
                  <c:v>4.5811699999999997E-2</c:v>
                </c:pt>
                <c:pt idx="573">
                  <c:v>4.5811699999999997E-2</c:v>
                </c:pt>
                <c:pt idx="574">
                  <c:v>4.5811699999999997E-2</c:v>
                </c:pt>
                <c:pt idx="575">
                  <c:v>4.5811699999999997E-2</c:v>
                </c:pt>
                <c:pt idx="576">
                  <c:v>4.5811699999999997E-2</c:v>
                </c:pt>
                <c:pt idx="577">
                  <c:v>4.5811699999999997E-2</c:v>
                </c:pt>
                <c:pt idx="578">
                  <c:v>4.5811699999999997E-2</c:v>
                </c:pt>
                <c:pt idx="579">
                  <c:v>4.5811699999999997E-2</c:v>
                </c:pt>
                <c:pt idx="580">
                  <c:v>4.5811699999999997E-2</c:v>
                </c:pt>
                <c:pt idx="581">
                  <c:v>4.5811699999999997E-2</c:v>
                </c:pt>
                <c:pt idx="582">
                  <c:v>4.5811699999999997E-2</c:v>
                </c:pt>
                <c:pt idx="583">
                  <c:v>4.5811699999999997E-2</c:v>
                </c:pt>
                <c:pt idx="584">
                  <c:v>4.5811699999999997E-2</c:v>
                </c:pt>
                <c:pt idx="585">
                  <c:v>4.5811699999999997E-2</c:v>
                </c:pt>
                <c:pt idx="586">
                  <c:v>4.5811699999999997E-2</c:v>
                </c:pt>
                <c:pt idx="587">
                  <c:v>4.5811699999999997E-2</c:v>
                </c:pt>
                <c:pt idx="588">
                  <c:v>4.5811699999999997E-2</c:v>
                </c:pt>
                <c:pt idx="589">
                  <c:v>4.5811699999999997E-2</c:v>
                </c:pt>
                <c:pt idx="590">
                  <c:v>4.5811600000000001E-2</c:v>
                </c:pt>
                <c:pt idx="591">
                  <c:v>4.5811600000000001E-2</c:v>
                </c:pt>
                <c:pt idx="592">
                  <c:v>4.5811600000000001E-2</c:v>
                </c:pt>
                <c:pt idx="593">
                  <c:v>4.5811600000000001E-2</c:v>
                </c:pt>
                <c:pt idx="594">
                  <c:v>4.5811600000000001E-2</c:v>
                </c:pt>
                <c:pt idx="595">
                  <c:v>4.5811600000000001E-2</c:v>
                </c:pt>
                <c:pt idx="596">
                  <c:v>4.5811600000000001E-2</c:v>
                </c:pt>
                <c:pt idx="597">
                  <c:v>4.5811600000000001E-2</c:v>
                </c:pt>
                <c:pt idx="598">
                  <c:v>4.5811600000000001E-2</c:v>
                </c:pt>
                <c:pt idx="599">
                  <c:v>4.5811600000000001E-2</c:v>
                </c:pt>
                <c:pt idx="600">
                  <c:v>4.5811600000000001E-2</c:v>
                </c:pt>
                <c:pt idx="601">
                  <c:v>4.5811600000000001E-2</c:v>
                </c:pt>
                <c:pt idx="602">
                  <c:v>4.5811600000000001E-2</c:v>
                </c:pt>
                <c:pt idx="603">
                  <c:v>4.5811600000000001E-2</c:v>
                </c:pt>
                <c:pt idx="604">
                  <c:v>4.5811600000000001E-2</c:v>
                </c:pt>
                <c:pt idx="605">
                  <c:v>4.5811600000000001E-2</c:v>
                </c:pt>
                <c:pt idx="606">
                  <c:v>4.5811600000000001E-2</c:v>
                </c:pt>
                <c:pt idx="607">
                  <c:v>4.5811600000000001E-2</c:v>
                </c:pt>
                <c:pt idx="608">
                  <c:v>4.5811600000000001E-2</c:v>
                </c:pt>
                <c:pt idx="609">
                  <c:v>4.5811600000000001E-2</c:v>
                </c:pt>
                <c:pt idx="610">
                  <c:v>4.5811600000000001E-2</c:v>
                </c:pt>
                <c:pt idx="611">
                  <c:v>4.5811600000000001E-2</c:v>
                </c:pt>
                <c:pt idx="612">
                  <c:v>4.5811600000000001E-2</c:v>
                </c:pt>
                <c:pt idx="613">
                  <c:v>4.5811600000000001E-2</c:v>
                </c:pt>
                <c:pt idx="614">
                  <c:v>4.5811600000000001E-2</c:v>
                </c:pt>
                <c:pt idx="615">
                  <c:v>4.5811600000000001E-2</c:v>
                </c:pt>
                <c:pt idx="616">
                  <c:v>4.5811600000000001E-2</c:v>
                </c:pt>
                <c:pt idx="617">
                  <c:v>4.5811600000000001E-2</c:v>
                </c:pt>
                <c:pt idx="618">
                  <c:v>4.5811499999999998E-2</c:v>
                </c:pt>
                <c:pt idx="619">
                  <c:v>4.5811499999999998E-2</c:v>
                </c:pt>
                <c:pt idx="620">
                  <c:v>4.5811499999999998E-2</c:v>
                </c:pt>
                <c:pt idx="621">
                  <c:v>4.5811499999999998E-2</c:v>
                </c:pt>
                <c:pt idx="622">
                  <c:v>4.5811499999999998E-2</c:v>
                </c:pt>
                <c:pt idx="623">
                  <c:v>4.5811499999999998E-2</c:v>
                </c:pt>
                <c:pt idx="624">
                  <c:v>4.5811499999999998E-2</c:v>
                </c:pt>
                <c:pt idx="625">
                  <c:v>4.5811499999999998E-2</c:v>
                </c:pt>
                <c:pt idx="626">
                  <c:v>4.5811499999999998E-2</c:v>
                </c:pt>
                <c:pt idx="627">
                  <c:v>4.5811499999999998E-2</c:v>
                </c:pt>
                <c:pt idx="628">
                  <c:v>4.5811499999999998E-2</c:v>
                </c:pt>
                <c:pt idx="629">
                  <c:v>4.5811499999999998E-2</c:v>
                </c:pt>
                <c:pt idx="630">
                  <c:v>4.5811499999999998E-2</c:v>
                </c:pt>
                <c:pt idx="631">
                  <c:v>4.5811499999999998E-2</c:v>
                </c:pt>
                <c:pt idx="632">
                  <c:v>4.5811400000000002E-2</c:v>
                </c:pt>
                <c:pt idx="633">
                  <c:v>4.5811400000000002E-2</c:v>
                </c:pt>
                <c:pt idx="634">
                  <c:v>4.5811400000000002E-2</c:v>
                </c:pt>
                <c:pt idx="635">
                  <c:v>4.5811400000000002E-2</c:v>
                </c:pt>
                <c:pt idx="636">
                  <c:v>4.5811400000000002E-2</c:v>
                </c:pt>
                <c:pt idx="637">
                  <c:v>4.5811400000000002E-2</c:v>
                </c:pt>
                <c:pt idx="638">
                  <c:v>4.5811400000000002E-2</c:v>
                </c:pt>
                <c:pt idx="639">
                  <c:v>4.5811400000000002E-2</c:v>
                </c:pt>
                <c:pt idx="640">
                  <c:v>4.5811400000000002E-2</c:v>
                </c:pt>
                <c:pt idx="641">
                  <c:v>4.5811400000000002E-2</c:v>
                </c:pt>
                <c:pt idx="642">
                  <c:v>4.5811400000000002E-2</c:v>
                </c:pt>
                <c:pt idx="643">
                  <c:v>4.5811400000000002E-2</c:v>
                </c:pt>
                <c:pt idx="644">
                  <c:v>4.5811400000000002E-2</c:v>
                </c:pt>
                <c:pt idx="645">
                  <c:v>4.5811400000000002E-2</c:v>
                </c:pt>
                <c:pt idx="646">
                  <c:v>4.5811299999999999E-2</c:v>
                </c:pt>
                <c:pt idx="647">
                  <c:v>4.5811299999999999E-2</c:v>
                </c:pt>
                <c:pt idx="648">
                  <c:v>4.5811299999999999E-2</c:v>
                </c:pt>
                <c:pt idx="649">
                  <c:v>4.5811299999999999E-2</c:v>
                </c:pt>
                <c:pt idx="650">
                  <c:v>4.5811299999999999E-2</c:v>
                </c:pt>
                <c:pt idx="651">
                  <c:v>4.5811299999999999E-2</c:v>
                </c:pt>
                <c:pt idx="652">
                  <c:v>4.5811299999999999E-2</c:v>
                </c:pt>
                <c:pt idx="653">
                  <c:v>4.5811299999999999E-2</c:v>
                </c:pt>
                <c:pt idx="654">
                  <c:v>4.5811299999999999E-2</c:v>
                </c:pt>
                <c:pt idx="655">
                  <c:v>4.5811299999999999E-2</c:v>
                </c:pt>
                <c:pt idx="656">
                  <c:v>4.5811299999999999E-2</c:v>
                </c:pt>
                <c:pt idx="657">
                  <c:v>4.5811299999999999E-2</c:v>
                </c:pt>
                <c:pt idx="658">
                  <c:v>4.5811299999999999E-2</c:v>
                </c:pt>
                <c:pt idx="659">
                  <c:v>4.5811299999999999E-2</c:v>
                </c:pt>
                <c:pt idx="660">
                  <c:v>4.5811200000000003E-2</c:v>
                </c:pt>
                <c:pt idx="661">
                  <c:v>4.5811200000000003E-2</c:v>
                </c:pt>
                <c:pt idx="662">
                  <c:v>4.5811200000000003E-2</c:v>
                </c:pt>
                <c:pt idx="663">
                  <c:v>4.5811200000000003E-2</c:v>
                </c:pt>
                <c:pt idx="664">
                  <c:v>4.5811200000000003E-2</c:v>
                </c:pt>
                <c:pt idx="665">
                  <c:v>4.5811200000000003E-2</c:v>
                </c:pt>
                <c:pt idx="666">
                  <c:v>4.5811200000000003E-2</c:v>
                </c:pt>
                <c:pt idx="667">
                  <c:v>4.5811200000000003E-2</c:v>
                </c:pt>
                <c:pt idx="668">
                  <c:v>4.5811200000000003E-2</c:v>
                </c:pt>
                <c:pt idx="669">
                  <c:v>4.5811200000000003E-2</c:v>
                </c:pt>
                <c:pt idx="670">
                  <c:v>4.5811200000000003E-2</c:v>
                </c:pt>
                <c:pt idx="671">
                  <c:v>4.5811200000000003E-2</c:v>
                </c:pt>
                <c:pt idx="672">
                  <c:v>4.5811200000000003E-2</c:v>
                </c:pt>
                <c:pt idx="673">
                  <c:v>4.58111E-2</c:v>
                </c:pt>
                <c:pt idx="674">
                  <c:v>4.58111E-2</c:v>
                </c:pt>
                <c:pt idx="675">
                  <c:v>4.58111E-2</c:v>
                </c:pt>
                <c:pt idx="676">
                  <c:v>4.58111E-2</c:v>
                </c:pt>
                <c:pt idx="677">
                  <c:v>4.58111E-2</c:v>
                </c:pt>
                <c:pt idx="678">
                  <c:v>4.58111E-2</c:v>
                </c:pt>
                <c:pt idx="679">
                  <c:v>4.58111E-2</c:v>
                </c:pt>
                <c:pt idx="680">
                  <c:v>4.58111E-2</c:v>
                </c:pt>
                <c:pt idx="681">
                  <c:v>4.58111E-2</c:v>
                </c:pt>
                <c:pt idx="682">
                  <c:v>4.58111E-2</c:v>
                </c:pt>
                <c:pt idx="683">
                  <c:v>4.58111E-2</c:v>
                </c:pt>
                <c:pt idx="684">
                  <c:v>4.58111E-2</c:v>
                </c:pt>
                <c:pt idx="685">
                  <c:v>4.5810999999999998E-2</c:v>
                </c:pt>
                <c:pt idx="686">
                  <c:v>4.5810999999999998E-2</c:v>
                </c:pt>
                <c:pt idx="687">
                  <c:v>4.5810999999999998E-2</c:v>
                </c:pt>
                <c:pt idx="688">
                  <c:v>4.5810999999999998E-2</c:v>
                </c:pt>
                <c:pt idx="689">
                  <c:v>4.5810999999999998E-2</c:v>
                </c:pt>
                <c:pt idx="690">
                  <c:v>4.5810999999999998E-2</c:v>
                </c:pt>
                <c:pt idx="691">
                  <c:v>4.5810999999999998E-2</c:v>
                </c:pt>
                <c:pt idx="692">
                  <c:v>4.5810999999999998E-2</c:v>
                </c:pt>
                <c:pt idx="693">
                  <c:v>4.5810999999999998E-2</c:v>
                </c:pt>
                <c:pt idx="694">
                  <c:v>4.5810999999999998E-2</c:v>
                </c:pt>
                <c:pt idx="695">
                  <c:v>4.5810999999999998E-2</c:v>
                </c:pt>
                <c:pt idx="696">
                  <c:v>4.5810999999999998E-2</c:v>
                </c:pt>
                <c:pt idx="697">
                  <c:v>4.5810900000000002E-2</c:v>
                </c:pt>
                <c:pt idx="698">
                  <c:v>4.5810900000000002E-2</c:v>
                </c:pt>
                <c:pt idx="699">
                  <c:v>4.5810900000000002E-2</c:v>
                </c:pt>
                <c:pt idx="700">
                  <c:v>4.5810900000000002E-2</c:v>
                </c:pt>
                <c:pt idx="701">
                  <c:v>4.5810900000000002E-2</c:v>
                </c:pt>
                <c:pt idx="702">
                  <c:v>4.5810900000000002E-2</c:v>
                </c:pt>
                <c:pt idx="703">
                  <c:v>4.5810900000000002E-2</c:v>
                </c:pt>
                <c:pt idx="704">
                  <c:v>4.5810900000000002E-2</c:v>
                </c:pt>
                <c:pt idx="705">
                  <c:v>4.5810900000000002E-2</c:v>
                </c:pt>
                <c:pt idx="706">
                  <c:v>4.5810900000000002E-2</c:v>
                </c:pt>
                <c:pt idx="707">
                  <c:v>4.5810900000000002E-2</c:v>
                </c:pt>
                <c:pt idx="708">
                  <c:v>4.5810900000000002E-2</c:v>
                </c:pt>
                <c:pt idx="709">
                  <c:v>4.5810799999999999E-2</c:v>
                </c:pt>
                <c:pt idx="710">
                  <c:v>4.5810799999999999E-2</c:v>
                </c:pt>
                <c:pt idx="711">
                  <c:v>4.5810799999999999E-2</c:v>
                </c:pt>
                <c:pt idx="712">
                  <c:v>4.5810799999999999E-2</c:v>
                </c:pt>
                <c:pt idx="713">
                  <c:v>4.5810799999999999E-2</c:v>
                </c:pt>
                <c:pt idx="714">
                  <c:v>4.5810799999999999E-2</c:v>
                </c:pt>
                <c:pt idx="715">
                  <c:v>4.5810799999999999E-2</c:v>
                </c:pt>
                <c:pt idx="716">
                  <c:v>4.5810799999999999E-2</c:v>
                </c:pt>
                <c:pt idx="717">
                  <c:v>4.5810799999999999E-2</c:v>
                </c:pt>
                <c:pt idx="718">
                  <c:v>4.5810799999999999E-2</c:v>
                </c:pt>
                <c:pt idx="719">
                  <c:v>4.5810799999999999E-2</c:v>
                </c:pt>
                <c:pt idx="720">
                  <c:v>4.5810700000000003E-2</c:v>
                </c:pt>
                <c:pt idx="721">
                  <c:v>4.5810700000000003E-2</c:v>
                </c:pt>
                <c:pt idx="722">
                  <c:v>4.5810700000000003E-2</c:v>
                </c:pt>
                <c:pt idx="723">
                  <c:v>4.5810700000000003E-2</c:v>
                </c:pt>
                <c:pt idx="724">
                  <c:v>4.5810700000000003E-2</c:v>
                </c:pt>
                <c:pt idx="725">
                  <c:v>4.5810700000000003E-2</c:v>
                </c:pt>
                <c:pt idx="726">
                  <c:v>4.5810700000000003E-2</c:v>
                </c:pt>
                <c:pt idx="727">
                  <c:v>4.5810700000000003E-2</c:v>
                </c:pt>
                <c:pt idx="728">
                  <c:v>4.5810700000000003E-2</c:v>
                </c:pt>
                <c:pt idx="729">
                  <c:v>4.5810700000000003E-2</c:v>
                </c:pt>
                <c:pt idx="730">
                  <c:v>4.5810700000000003E-2</c:v>
                </c:pt>
                <c:pt idx="731">
                  <c:v>4.5810700000000003E-2</c:v>
                </c:pt>
                <c:pt idx="732">
                  <c:v>4.58106E-2</c:v>
                </c:pt>
                <c:pt idx="733">
                  <c:v>4.58106E-2</c:v>
                </c:pt>
                <c:pt idx="734">
                  <c:v>4.58106E-2</c:v>
                </c:pt>
                <c:pt idx="735">
                  <c:v>4.58106E-2</c:v>
                </c:pt>
                <c:pt idx="736">
                  <c:v>4.58106E-2</c:v>
                </c:pt>
                <c:pt idx="737">
                  <c:v>4.58106E-2</c:v>
                </c:pt>
                <c:pt idx="738">
                  <c:v>4.58106E-2</c:v>
                </c:pt>
                <c:pt idx="739">
                  <c:v>4.58106E-2</c:v>
                </c:pt>
                <c:pt idx="740">
                  <c:v>4.58106E-2</c:v>
                </c:pt>
                <c:pt idx="741">
                  <c:v>4.58106E-2</c:v>
                </c:pt>
                <c:pt idx="742">
                  <c:v>4.58106E-2</c:v>
                </c:pt>
                <c:pt idx="743">
                  <c:v>4.58106E-2</c:v>
                </c:pt>
                <c:pt idx="744">
                  <c:v>4.5810499999999997E-2</c:v>
                </c:pt>
                <c:pt idx="745">
                  <c:v>4.5810499999999997E-2</c:v>
                </c:pt>
                <c:pt idx="746">
                  <c:v>4.5810499999999997E-2</c:v>
                </c:pt>
                <c:pt idx="747">
                  <c:v>4.5810499999999997E-2</c:v>
                </c:pt>
                <c:pt idx="748">
                  <c:v>4.5810499999999997E-2</c:v>
                </c:pt>
                <c:pt idx="749">
                  <c:v>4.5810499999999997E-2</c:v>
                </c:pt>
                <c:pt idx="750">
                  <c:v>4.5810499999999997E-2</c:v>
                </c:pt>
                <c:pt idx="751">
                  <c:v>4.5810499999999997E-2</c:v>
                </c:pt>
                <c:pt idx="752">
                  <c:v>4.5810499999999997E-2</c:v>
                </c:pt>
                <c:pt idx="753">
                  <c:v>4.5810499999999997E-2</c:v>
                </c:pt>
                <c:pt idx="754">
                  <c:v>4.5810499999999997E-2</c:v>
                </c:pt>
                <c:pt idx="755">
                  <c:v>4.5810499999999997E-2</c:v>
                </c:pt>
                <c:pt idx="756">
                  <c:v>4.5810499999999997E-2</c:v>
                </c:pt>
                <c:pt idx="757">
                  <c:v>4.5810499999999997E-2</c:v>
                </c:pt>
                <c:pt idx="758">
                  <c:v>4.5810499999999997E-2</c:v>
                </c:pt>
                <c:pt idx="759">
                  <c:v>4.5810499999999997E-2</c:v>
                </c:pt>
                <c:pt idx="760">
                  <c:v>4.5810499999999997E-2</c:v>
                </c:pt>
                <c:pt idx="761">
                  <c:v>4.5810499999999997E-2</c:v>
                </c:pt>
                <c:pt idx="762">
                  <c:v>4.5810499999999997E-2</c:v>
                </c:pt>
                <c:pt idx="763">
                  <c:v>4.5810499999999997E-2</c:v>
                </c:pt>
                <c:pt idx="764">
                  <c:v>4.5810499999999997E-2</c:v>
                </c:pt>
                <c:pt idx="765">
                  <c:v>4.5810499999999997E-2</c:v>
                </c:pt>
                <c:pt idx="766">
                  <c:v>4.5810499999999997E-2</c:v>
                </c:pt>
                <c:pt idx="767">
                  <c:v>4.5810499999999997E-2</c:v>
                </c:pt>
                <c:pt idx="768">
                  <c:v>4.5810499999999997E-2</c:v>
                </c:pt>
                <c:pt idx="769">
                  <c:v>4.5810499999999997E-2</c:v>
                </c:pt>
                <c:pt idx="770">
                  <c:v>4.5810499999999997E-2</c:v>
                </c:pt>
                <c:pt idx="771">
                  <c:v>4.5810499999999997E-2</c:v>
                </c:pt>
                <c:pt idx="772">
                  <c:v>4.5810499999999997E-2</c:v>
                </c:pt>
                <c:pt idx="773">
                  <c:v>4.5810499999999997E-2</c:v>
                </c:pt>
                <c:pt idx="774">
                  <c:v>4.5810499999999997E-2</c:v>
                </c:pt>
                <c:pt idx="775">
                  <c:v>4.5810400000000001E-2</c:v>
                </c:pt>
                <c:pt idx="776">
                  <c:v>4.5810400000000001E-2</c:v>
                </c:pt>
                <c:pt idx="777">
                  <c:v>4.5810400000000001E-2</c:v>
                </c:pt>
                <c:pt idx="778">
                  <c:v>4.5810400000000001E-2</c:v>
                </c:pt>
                <c:pt idx="779">
                  <c:v>4.5810400000000001E-2</c:v>
                </c:pt>
                <c:pt idx="780">
                  <c:v>4.5810400000000001E-2</c:v>
                </c:pt>
                <c:pt idx="781">
                  <c:v>4.5810400000000001E-2</c:v>
                </c:pt>
                <c:pt idx="782">
                  <c:v>4.5810400000000001E-2</c:v>
                </c:pt>
                <c:pt idx="783">
                  <c:v>4.5810400000000001E-2</c:v>
                </c:pt>
                <c:pt idx="784">
                  <c:v>4.5810400000000001E-2</c:v>
                </c:pt>
                <c:pt idx="785">
                  <c:v>4.5810400000000001E-2</c:v>
                </c:pt>
                <c:pt idx="786">
                  <c:v>4.5810400000000001E-2</c:v>
                </c:pt>
                <c:pt idx="787">
                  <c:v>4.5810400000000001E-2</c:v>
                </c:pt>
                <c:pt idx="788">
                  <c:v>4.5810400000000001E-2</c:v>
                </c:pt>
                <c:pt idx="789">
                  <c:v>4.5810400000000001E-2</c:v>
                </c:pt>
                <c:pt idx="790">
                  <c:v>4.5810400000000001E-2</c:v>
                </c:pt>
                <c:pt idx="791">
                  <c:v>4.5810400000000001E-2</c:v>
                </c:pt>
                <c:pt idx="792">
                  <c:v>4.5810400000000001E-2</c:v>
                </c:pt>
                <c:pt idx="793">
                  <c:v>4.5810400000000001E-2</c:v>
                </c:pt>
                <c:pt idx="794">
                  <c:v>4.5810400000000001E-2</c:v>
                </c:pt>
                <c:pt idx="795">
                  <c:v>4.5810400000000001E-2</c:v>
                </c:pt>
                <c:pt idx="796">
                  <c:v>4.5810400000000001E-2</c:v>
                </c:pt>
                <c:pt idx="797">
                  <c:v>4.5810400000000001E-2</c:v>
                </c:pt>
                <c:pt idx="798">
                  <c:v>4.5810400000000001E-2</c:v>
                </c:pt>
                <c:pt idx="799">
                  <c:v>4.5810400000000001E-2</c:v>
                </c:pt>
                <c:pt idx="800">
                  <c:v>4.5810400000000001E-2</c:v>
                </c:pt>
                <c:pt idx="801">
                  <c:v>4.5810400000000001E-2</c:v>
                </c:pt>
                <c:pt idx="802">
                  <c:v>4.5810400000000001E-2</c:v>
                </c:pt>
                <c:pt idx="803">
                  <c:v>4.5810400000000001E-2</c:v>
                </c:pt>
                <c:pt idx="804">
                  <c:v>4.5810400000000001E-2</c:v>
                </c:pt>
                <c:pt idx="805">
                  <c:v>4.5810400000000001E-2</c:v>
                </c:pt>
                <c:pt idx="806">
                  <c:v>4.5810400000000001E-2</c:v>
                </c:pt>
                <c:pt idx="807">
                  <c:v>4.5810400000000001E-2</c:v>
                </c:pt>
                <c:pt idx="808">
                  <c:v>4.5810400000000001E-2</c:v>
                </c:pt>
                <c:pt idx="809">
                  <c:v>4.5810400000000001E-2</c:v>
                </c:pt>
                <c:pt idx="810">
                  <c:v>4.5810400000000001E-2</c:v>
                </c:pt>
                <c:pt idx="811">
                  <c:v>4.5810400000000001E-2</c:v>
                </c:pt>
                <c:pt idx="812">
                  <c:v>4.5810400000000001E-2</c:v>
                </c:pt>
                <c:pt idx="813">
                  <c:v>4.5810400000000001E-2</c:v>
                </c:pt>
                <c:pt idx="814">
                  <c:v>4.5810400000000001E-2</c:v>
                </c:pt>
                <c:pt idx="815">
                  <c:v>4.5810400000000001E-2</c:v>
                </c:pt>
                <c:pt idx="816">
                  <c:v>4.5810400000000001E-2</c:v>
                </c:pt>
                <c:pt idx="817">
                  <c:v>4.5810400000000001E-2</c:v>
                </c:pt>
                <c:pt idx="818">
                  <c:v>4.5810400000000001E-2</c:v>
                </c:pt>
                <c:pt idx="819">
                  <c:v>4.5810299999999998E-2</c:v>
                </c:pt>
                <c:pt idx="820">
                  <c:v>4.5810299999999998E-2</c:v>
                </c:pt>
                <c:pt idx="821">
                  <c:v>4.5810299999999998E-2</c:v>
                </c:pt>
                <c:pt idx="822">
                  <c:v>4.5810299999999998E-2</c:v>
                </c:pt>
                <c:pt idx="823">
                  <c:v>4.5810299999999998E-2</c:v>
                </c:pt>
                <c:pt idx="824">
                  <c:v>4.5810299999999998E-2</c:v>
                </c:pt>
                <c:pt idx="825">
                  <c:v>4.5810299999999998E-2</c:v>
                </c:pt>
                <c:pt idx="826">
                  <c:v>4.5810299999999998E-2</c:v>
                </c:pt>
                <c:pt idx="827">
                  <c:v>4.5810299999999998E-2</c:v>
                </c:pt>
                <c:pt idx="828">
                  <c:v>4.5810299999999998E-2</c:v>
                </c:pt>
                <c:pt idx="829">
                  <c:v>4.5810299999999998E-2</c:v>
                </c:pt>
                <c:pt idx="830">
                  <c:v>4.5810299999999998E-2</c:v>
                </c:pt>
                <c:pt idx="831">
                  <c:v>4.5810299999999998E-2</c:v>
                </c:pt>
                <c:pt idx="832">
                  <c:v>4.5810299999999998E-2</c:v>
                </c:pt>
                <c:pt idx="833">
                  <c:v>4.5810299999999998E-2</c:v>
                </c:pt>
                <c:pt idx="834">
                  <c:v>4.5810299999999998E-2</c:v>
                </c:pt>
                <c:pt idx="835">
                  <c:v>4.5810299999999998E-2</c:v>
                </c:pt>
                <c:pt idx="836">
                  <c:v>4.5810299999999998E-2</c:v>
                </c:pt>
                <c:pt idx="837">
                  <c:v>4.5810299999999998E-2</c:v>
                </c:pt>
                <c:pt idx="838">
                  <c:v>4.5810299999999998E-2</c:v>
                </c:pt>
                <c:pt idx="839">
                  <c:v>4.5810299999999998E-2</c:v>
                </c:pt>
                <c:pt idx="840">
                  <c:v>4.5810299999999998E-2</c:v>
                </c:pt>
                <c:pt idx="841">
                  <c:v>4.5810299999999998E-2</c:v>
                </c:pt>
                <c:pt idx="842">
                  <c:v>4.5810299999999998E-2</c:v>
                </c:pt>
                <c:pt idx="843">
                  <c:v>4.5810299999999998E-2</c:v>
                </c:pt>
                <c:pt idx="844">
                  <c:v>4.5810299999999998E-2</c:v>
                </c:pt>
                <c:pt idx="845">
                  <c:v>4.5810299999999998E-2</c:v>
                </c:pt>
                <c:pt idx="846">
                  <c:v>4.5810299999999998E-2</c:v>
                </c:pt>
                <c:pt idx="847">
                  <c:v>4.5810299999999998E-2</c:v>
                </c:pt>
                <c:pt idx="848">
                  <c:v>4.5810299999999998E-2</c:v>
                </c:pt>
                <c:pt idx="849">
                  <c:v>4.5810299999999998E-2</c:v>
                </c:pt>
                <c:pt idx="850">
                  <c:v>4.5810299999999998E-2</c:v>
                </c:pt>
                <c:pt idx="851">
                  <c:v>4.5810299999999998E-2</c:v>
                </c:pt>
                <c:pt idx="852">
                  <c:v>4.5810299999999998E-2</c:v>
                </c:pt>
                <c:pt idx="853">
                  <c:v>4.5810299999999998E-2</c:v>
                </c:pt>
                <c:pt idx="854">
                  <c:v>4.5810299999999998E-2</c:v>
                </c:pt>
                <c:pt idx="855">
                  <c:v>4.5810299999999998E-2</c:v>
                </c:pt>
                <c:pt idx="856">
                  <c:v>4.5810299999999998E-2</c:v>
                </c:pt>
                <c:pt idx="857">
                  <c:v>4.5810299999999998E-2</c:v>
                </c:pt>
                <c:pt idx="858">
                  <c:v>4.5810299999999998E-2</c:v>
                </c:pt>
                <c:pt idx="859">
                  <c:v>4.5810299999999998E-2</c:v>
                </c:pt>
                <c:pt idx="860">
                  <c:v>4.5810299999999998E-2</c:v>
                </c:pt>
                <c:pt idx="861">
                  <c:v>4.5810299999999998E-2</c:v>
                </c:pt>
                <c:pt idx="862">
                  <c:v>4.5810299999999998E-2</c:v>
                </c:pt>
                <c:pt idx="863">
                  <c:v>4.5810299999999998E-2</c:v>
                </c:pt>
                <c:pt idx="864">
                  <c:v>4.5810299999999998E-2</c:v>
                </c:pt>
                <c:pt idx="865">
                  <c:v>4.5810299999999998E-2</c:v>
                </c:pt>
                <c:pt idx="866">
                  <c:v>4.5810299999999998E-2</c:v>
                </c:pt>
                <c:pt idx="867">
                  <c:v>4.5810299999999998E-2</c:v>
                </c:pt>
                <c:pt idx="868">
                  <c:v>4.5810299999999998E-2</c:v>
                </c:pt>
                <c:pt idx="869">
                  <c:v>4.5810299999999998E-2</c:v>
                </c:pt>
                <c:pt idx="870">
                  <c:v>4.5810299999999998E-2</c:v>
                </c:pt>
                <c:pt idx="871">
                  <c:v>4.5810299999999998E-2</c:v>
                </c:pt>
                <c:pt idx="872">
                  <c:v>4.5810299999999998E-2</c:v>
                </c:pt>
                <c:pt idx="873">
                  <c:v>4.5810299999999998E-2</c:v>
                </c:pt>
                <c:pt idx="874">
                  <c:v>4.5810299999999998E-2</c:v>
                </c:pt>
                <c:pt idx="875">
                  <c:v>4.5810299999999998E-2</c:v>
                </c:pt>
                <c:pt idx="876">
                  <c:v>4.5810299999999998E-2</c:v>
                </c:pt>
                <c:pt idx="877">
                  <c:v>4.5810299999999998E-2</c:v>
                </c:pt>
                <c:pt idx="878">
                  <c:v>4.5810299999999998E-2</c:v>
                </c:pt>
                <c:pt idx="879">
                  <c:v>4.5810299999999998E-2</c:v>
                </c:pt>
                <c:pt idx="880">
                  <c:v>4.5810400000000001E-2</c:v>
                </c:pt>
                <c:pt idx="881">
                  <c:v>4.5810400000000001E-2</c:v>
                </c:pt>
                <c:pt idx="882">
                  <c:v>4.5810400000000001E-2</c:v>
                </c:pt>
                <c:pt idx="883">
                  <c:v>4.5810400000000001E-2</c:v>
                </c:pt>
                <c:pt idx="884">
                  <c:v>4.5810400000000001E-2</c:v>
                </c:pt>
                <c:pt idx="885">
                  <c:v>4.5810400000000001E-2</c:v>
                </c:pt>
                <c:pt idx="886">
                  <c:v>4.5810400000000001E-2</c:v>
                </c:pt>
                <c:pt idx="887">
                  <c:v>4.5810400000000001E-2</c:v>
                </c:pt>
                <c:pt idx="888">
                  <c:v>4.5810400000000001E-2</c:v>
                </c:pt>
                <c:pt idx="889">
                  <c:v>4.5810400000000001E-2</c:v>
                </c:pt>
                <c:pt idx="890">
                  <c:v>4.5810400000000001E-2</c:v>
                </c:pt>
                <c:pt idx="891">
                  <c:v>4.5810400000000001E-2</c:v>
                </c:pt>
                <c:pt idx="892">
                  <c:v>4.5810400000000001E-2</c:v>
                </c:pt>
                <c:pt idx="893">
                  <c:v>4.5810400000000001E-2</c:v>
                </c:pt>
                <c:pt idx="894">
                  <c:v>4.5810400000000001E-2</c:v>
                </c:pt>
                <c:pt idx="895">
                  <c:v>4.5810400000000001E-2</c:v>
                </c:pt>
                <c:pt idx="896">
                  <c:v>4.5810400000000001E-2</c:v>
                </c:pt>
                <c:pt idx="897">
                  <c:v>4.5810400000000001E-2</c:v>
                </c:pt>
                <c:pt idx="898">
                  <c:v>4.5810400000000001E-2</c:v>
                </c:pt>
                <c:pt idx="899">
                  <c:v>4.5810400000000001E-2</c:v>
                </c:pt>
                <c:pt idx="900">
                  <c:v>4.5810400000000001E-2</c:v>
                </c:pt>
                <c:pt idx="901">
                  <c:v>4.5810400000000001E-2</c:v>
                </c:pt>
                <c:pt idx="902">
                  <c:v>4.5810400000000001E-2</c:v>
                </c:pt>
                <c:pt idx="903">
                  <c:v>4.5810400000000001E-2</c:v>
                </c:pt>
                <c:pt idx="904">
                  <c:v>4.5810400000000001E-2</c:v>
                </c:pt>
                <c:pt idx="905">
                  <c:v>4.5810400000000001E-2</c:v>
                </c:pt>
                <c:pt idx="906">
                  <c:v>4.5810400000000001E-2</c:v>
                </c:pt>
                <c:pt idx="907">
                  <c:v>4.5810400000000001E-2</c:v>
                </c:pt>
                <c:pt idx="908">
                  <c:v>4.5810400000000001E-2</c:v>
                </c:pt>
                <c:pt idx="909">
                  <c:v>4.5810400000000001E-2</c:v>
                </c:pt>
                <c:pt idx="910">
                  <c:v>4.5810400000000001E-2</c:v>
                </c:pt>
                <c:pt idx="911">
                  <c:v>4.5810299999999998E-2</c:v>
                </c:pt>
                <c:pt idx="912">
                  <c:v>4.5810299999999998E-2</c:v>
                </c:pt>
                <c:pt idx="913">
                  <c:v>4.5810299999999998E-2</c:v>
                </c:pt>
                <c:pt idx="914">
                  <c:v>4.5810299999999998E-2</c:v>
                </c:pt>
                <c:pt idx="915">
                  <c:v>4.5810299999999998E-2</c:v>
                </c:pt>
                <c:pt idx="916">
                  <c:v>4.5810299999999998E-2</c:v>
                </c:pt>
                <c:pt idx="917">
                  <c:v>4.5810299999999998E-2</c:v>
                </c:pt>
                <c:pt idx="918">
                  <c:v>4.5810299999999998E-2</c:v>
                </c:pt>
                <c:pt idx="919">
                  <c:v>4.5810299999999998E-2</c:v>
                </c:pt>
                <c:pt idx="920">
                  <c:v>4.5810299999999998E-2</c:v>
                </c:pt>
                <c:pt idx="921">
                  <c:v>4.5810299999999998E-2</c:v>
                </c:pt>
                <c:pt idx="922">
                  <c:v>4.5810299999999998E-2</c:v>
                </c:pt>
                <c:pt idx="923">
                  <c:v>4.5810299999999998E-2</c:v>
                </c:pt>
                <c:pt idx="924">
                  <c:v>4.5810299999999998E-2</c:v>
                </c:pt>
                <c:pt idx="925">
                  <c:v>4.5810299999999998E-2</c:v>
                </c:pt>
                <c:pt idx="926">
                  <c:v>4.5810299999999998E-2</c:v>
                </c:pt>
                <c:pt idx="927">
                  <c:v>4.5810299999999998E-2</c:v>
                </c:pt>
                <c:pt idx="928">
                  <c:v>4.5810299999999998E-2</c:v>
                </c:pt>
                <c:pt idx="929">
                  <c:v>4.5810299999999998E-2</c:v>
                </c:pt>
                <c:pt idx="930">
                  <c:v>4.5810299999999998E-2</c:v>
                </c:pt>
                <c:pt idx="931">
                  <c:v>4.5810299999999998E-2</c:v>
                </c:pt>
                <c:pt idx="932">
                  <c:v>4.5810299999999998E-2</c:v>
                </c:pt>
                <c:pt idx="933">
                  <c:v>4.5810299999999998E-2</c:v>
                </c:pt>
                <c:pt idx="934">
                  <c:v>4.5810299999999998E-2</c:v>
                </c:pt>
                <c:pt idx="935">
                  <c:v>4.5810299999999998E-2</c:v>
                </c:pt>
                <c:pt idx="936">
                  <c:v>4.5810299999999998E-2</c:v>
                </c:pt>
                <c:pt idx="937">
                  <c:v>4.5810299999999998E-2</c:v>
                </c:pt>
                <c:pt idx="938">
                  <c:v>4.5810299999999998E-2</c:v>
                </c:pt>
                <c:pt idx="939">
                  <c:v>4.5810299999999998E-2</c:v>
                </c:pt>
                <c:pt idx="940">
                  <c:v>4.5810299999999998E-2</c:v>
                </c:pt>
                <c:pt idx="941">
                  <c:v>4.5810299999999998E-2</c:v>
                </c:pt>
                <c:pt idx="942">
                  <c:v>4.5810200000000002E-2</c:v>
                </c:pt>
                <c:pt idx="943">
                  <c:v>4.5810200000000002E-2</c:v>
                </c:pt>
                <c:pt idx="944">
                  <c:v>4.5810200000000002E-2</c:v>
                </c:pt>
                <c:pt idx="945">
                  <c:v>4.5810200000000002E-2</c:v>
                </c:pt>
                <c:pt idx="946">
                  <c:v>4.5810200000000002E-2</c:v>
                </c:pt>
                <c:pt idx="947">
                  <c:v>4.5810200000000002E-2</c:v>
                </c:pt>
                <c:pt idx="948">
                  <c:v>4.5810200000000002E-2</c:v>
                </c:pt>
                <c:pt idx="949">
                  <c:v>4.5810200000000002E-2</c:v>
                </c:pt>
                <c:pt idx="950">
                  <c:v>4.5810200000000002E-2</c:v>
                </c:pt>
                <c:pt idx="951">
                  <c:v>4.5810200000000002E-2</c:v>
                </c:pt>
                <c:pt idx="952">
                  <c:v>4.5810200000000002E-2</c:v>
                </c:pt>
                <c:pt idx="953">
                  <c:v>4.5810200000000002E-2</c:v>
                </c:pt>
                <c:pt idx="954">
                  <c:v>4.5810200000000002E-2</c:v>
                </c:pt>
                <c:pt idx="955">
                  <c:v>4.5810200000000002E-2</c:v>
                </c:pt>
                <c:pt idx="956">
                  <c:v>4.5810200000000002E-2</c:v>
                </c:pt>
                <c:pt idx="957">
                  <c:v>4.5810200000000002E-2</c:v>
                </c:pt>
                <c:pt idx="958">
                  <c:v>4.5810200000000002E-2</c:v>
                </c:pt>
                <c:pt idx="959">
                  <c:v>4.5810200000000002E-2</c:v>
                </c:pt>
                <c:pt idx="960">
                  <c:v>4.5810200000000002E-2</c:v>
                </c:pt>
                <c:pt idx="961">
                  <c:v>4.5810200000000002E-2</c:v>
                </c:pt>
                <c:pt idx="962">
                  <c:v>4.5810200000000002E-2</c:v>
                </c:pt>
                <c:pt idx="963">
                  <c:v>4.5810200000000002E-2</c:v>
                </c:pt>
                <c:pt idx="964">
                  <c:v>4.5810200000000002E-2</c:v>
                </c:pt>
                <c:pt idx="965">
                  <c:v>4.5810200000000002E-2</c:v>
                </c:pt>
                <c:pt idx="966">
                  <c:v>4.5810200000000002E-2</c:v>
                </c:pt>
                <c:pt idx="967">
                  <c:v>4.5810200000000002E-2</c:v>
                </c:pt>
                <c:pt idx="968">
                  <c:v>4.5810200000000002E-2</c:v>
                </c:pt>
                <c:pt idx="969">
                  <c:v>4.5810200000000002E-2</c:v>
                </c:pt>
                <c:pt idx="970">
                  <c:v>4.5810200000000002E-2</c:v>
                </c:pt>
                <c:pt idx="971">
                  <c:v>4.5810200000000002E-2</c:v>
                </c:pt>
                <c:pt idx="972">
                  <c:v>4.5810200000000002E-2</c:v>
                </c:pt>
                <c:pt idx="973">
                  <c:v>4.5810200000000002E-2</c:v>
                </c:pt>
                <c:pt idx="974">
                  <c:v>4.5810200000000002E-2</c:v>
                </c:pt>
                <c:pt idx="975">
                  <c:v>4.5810200000000002E-2</c:v>
                </c:pt>
                <c:pt idx="976">
                  <c:v>4.5810200000000002E-2</c:v>
                </c:pt>
                <c:pt idx="977">
                  <c:v>4.5810200000000002E-2</c:v>
                </c:pt>
                <c:pt idx="978">
                  <c:v>4.5810200000000002E-2</c:v>
                </c:pt>
                <c:pt idx="979">
                  <c:v>4.5810200000000002E-2</c:v>
                </c:pt>
                <c:pt idx="980">
                  <c:v>4.5810200000000002E-2</c:v>
                </c:pt>
                <c:pt idx="981">
                  <c:v>4.5810299999999998E-2</c:v>
                </c:pt>
                <c:pt idx="982">
                  <c:v>4.5810299999999998E-2</c:v>
                </c:pt>
                <c:pt idx="983">
                  <c:v>4.5810299999999998E-2</c:v>
                </c:pt>
                <c:pt idx="984">
                  <c:v>4.5810299999999998E-2</c:v>
                </c:pt>
                <c:pt idx="985">
                  <c:v>4.5810299999999998E-2</c:v>
                </c:pt>
                <c:pt idx="986">
                  <c:v>4.5810299999999998E-2</c:v>
                </c:pt>
                <c:pt idx="987">
                  <c:v>4.5810299999999998E-2</c:v>
                </c:pt>
                <c:pt idx="988">
                  <c:v>4.5810299999999998E-2</c:v>
                </c:pt>
                <c:pt idx="989">
                  <c:v>4.5810299999999998E-2</c:v>
                </c:pt>
                <c:pt idx="990">
                  <c:v>4.5810299999999998E-2</c:v>
                </c:pt>
                <c:pt idx="991">
                  <c:v>4.5810299999999998E-2</c:v>
                </c:pt>
                <c:pt idx="992">
                  <c:v>4.5810299999999998E-2</c:v>
                </c:pt>
                <c:pt idx="993">
                  <c:v>4.5810299999999998E-2</c:v>
                </c:pt>
                <c:pt idx="994">
                  <c:v>4.5810299999999998E-2</c:v>
                </c:pt>
                <c:pt idx="995">
                  <c:v>4.5810299999999998E-2</c:v>
                </c:pt>
                <c:pt idx="996">
                  <c:v>4.5810299999999998E-2</c:v>
                </c:pt>
                <c:pt idx="997">
                  <c:v>4.5810299999999998E-2</c:v>
                </c:pt>
                <c:pt idx="998">
                  <c:v>4.5810299999999998E-2</c:v>
                </c:pt>
                <c:pt idx="999">
                  <c:v>4.5810299999999998E-2</c:v>
                </c:pt>
                <c:pt idx="1000">
                  <c:v>4.5810299999999998E-2</c:v>
                </c:pt>
              </c:numCache>
            </c:numRef>
          </c:val>
          <c:smooth val="0"/>
          <c:extLst>
            <c:ext xmlns:c16="http://schemas.microsoft.com/office/drawing/2014/chart" uri="{C3380CC4-5D6E-409C-BE32-E72D297353CC}">
              <c16:uniqueId val="{00000000-4815-4A47-A06C-8C6EF39B0A24}"/>
            </c:ext>
          </c:extLst>
        </c:ser>
        <c:ser>
          <c:idx val="1"/>
          <c:order val="1"/>
          <c:tx>
            <c:v>Re-1000</c:v>
          </c:tx>
          <c:spPr>
            <a:ln w="28575" cap="rnd">
              <a:solidFill>
                <a:schemeClr val="accent2"/>
              </a:solidFill>
              <a:round/>
            </a:ln>
            <a:effectLst/>
          </c:spPr>
          <c:marker>
            <c:symbol val="none"/>
          </c:marker>
          <c:cat>
            <c:numRef>
              <c:f>'[4]U-1.49'!$J$2:$J$1002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'[4]U-1.49'!$H$2:$H$1002</c:f>
              <c:numCache>
                <c:formatCode>General</c:formatCode>
                <c:ptCount val="1001"/>
                <c:pt idx="0">
                  <c:v>5.8740100000000003E-2</c:v>
                </c:pt>
                <c:pt idx="1">
                  <c:v>5.8740100000000003E-2</c:v>
                </c:pt>
                <c:pt idx="2">
                  <c:v>5.8740100000000003E-2</c:v>
                </c:pt>
                <c:pt idx="3">
                  <c:v>5.8740100000000003E-2</c:v>
                </c:pt>
                <c:pt idx="4">
                  <c:v>5.8740000000000001E-2</c:v>
                </c:pt>
                <c:pt idx="5">
                  <c:v>5.8740000000000001E-2</c:v>
                </c:pt>
                <c:pt idx="6">
                  <c:v>5.8740000000000001E-2</c:v>
                </c:pt>
                <c:pt idx="7">
                  <c:v>5.8740000000000001E-2</c:v>
                </c:pt>
                <c:pt idx="8">
                  <c:v>5.8740000000000001E-2</c:v>
                </c:pt>
                <c:pt idx="9">
                  <c:v>5.8740000000000001E-2</c:v>
                </c:pt>
                <c:pt idx="10">
                  <c:v>5.8740000000000001E-2</c:v>
                </c:pt>
                <c:pt idx="11">
                  <c:v>5.8740000000000001E-2</c:v>
                </c:pt>
                <c:pt idx="12">
                  <c:v>5.8740000000000001E-2</c:v>
                </c:pt>
                <c:pt idx="13">
                  <c:v>5.8740000000000001E-2</c:v>
                </c:pt>
                <c:pt idx="14">
                  <c:v>5.8740000000000001E-2</c:v>
                </c:pt>
                <c:pt idx="15">
                  <c:v>5.8740000000000001E-2</c:v>
                </c:pt>
                <c:pt idx="16">
                  <c:v>5.8740000000000001E-2</c:v>
                </c:pt>
                <c:pt idx="17">
                  <c:v>5.8740000000000001E-2</c:v>
                </c:pt>
                <c:pt idx="18">
                  <c:v>5.8740000000000001E-2</c:v>
                </c:pt>
                <c:pt idx="19">
                  <c:v>5.8739899999999998E-2</c:v>
                </c:pt>
                <c:pt idx="20">
                  <c:v>5.8739899999999998E-2</c:v>
                </c:pt>
                <c:pt idx="21">
                  <c:v>5.8739899999999998E-2</c:v>
                </c:pt>
                <c:pt idx="22">
                  <c:v>5.8739899999999998E-2</c:v>
                </c:pt>
                <c:pt idx="23">
                  <c:v>5.8739899999999998E-2</c:v>
                </c:pt>
                <c:pt idx="24">
                  <c:v>5.8739899999999998E-2</c:v>
                </c:pt>
                <c:pt idx="25">
                  <c:v>5.8739899999999998E-2</c:v>
                </c:pt>
                <c:pt idx="26">
                  <c:v>5.8739899999999998E-2</c:v>
                </c:pt>
                <c:pt idx="27">
                  <c:v>5.8739899999999998E-2</c:v>
                </c:pt>
                <c:pt idx="28">
                  <c:v>5.8739899999999998E-2</c:v>
                </c:pt>
                <c:pt idx="29">
                  <c:v>5.8739899999999998E-2</c:v>
                </c:pt>
                <c:pt idx="30">
                  <c:v>5.8739899999999998E-2</c:v>
                </c:pt>
                <c:pt idx="31">
                  <c:v>5.8739899999999998E-2</c:v>
                </c:pt>
                <c:pt idx="32">
                  <c:v>5.8739899999999998E-2</c:v>
                </c:pt>
                <c:pt idx="33">
                  <c:v>5.8739899999999998E-2</c:v>
                </c:pt>
                <c:pt idx="34">
                  <c:v>5.8739899999999998E-2</c:v>
                </c:pt>
                <c:pt idx="35">
                  <c:v>5.8739899999999998E-2</c:v>
                </c:pt>
                <c:pt idx="36">
                  <c:v>5.8739899999999998E-2</c:v>
                </c:pt>
                <c:pt idx="37">
                  <c:v>5.8739899999999998E-2</c:v>
                </c:pt>
                <c:pt idx="38">
                  <c:v>5.8739899999999998E-2</c:v>
                </c:pt>
                <c:pt idx="39">
                  <c:v>5.8739899999999998E-2</c:v>
                </c:pt>
                <c:pt idx="40">
                  <c:v>5.8739899999999998E-2</c:v>
                </c:pt>
                <c:pt idx="41">
                  <c:v>5.8739899999999998E-2</c:v>
                </c:pt>
                <c:pt idx="42">
                  <c:v>5.8739899999999998E-2</c:v>
                </c:pt>
                <c:pt idx="43">
                  <c:v>5.8739899999999998E-2</c:v>
                </c:pt>
                <c:pt idx="44">
                  <c:v>5.8739899999999998E-2</c:v>
                </c:pt>
                <c:pt idx="45">
                  <c:v>5.8739899999999998E-2</c:v>
                </c:pt>
                <c:pt idx="46">
                  <c:v>5.8739899999999998E-2</c:v>
                </c:pt>
                <c:pt idx="47">
                  <c:v>5.8739899999999998E-2</c:v>
                </c:pt>
                <c:pt idx="48">
                  <c:v>5.8739899999999998E-2</c:v>
                </c:pt>
                <c:pt idx="49">
                  <c:v>5.8739899999999998E-2</c:v>
                </c:pt>
                <c:pt idx="50">
                  <c:v>5.8739899999999998E-2</c:v>
                </c:pt>
                <c:pt idx="51">
                  <c:v>5.8739899999999998E-2</c:v>
                </c:pt>
                <c:pt idx="52">
                  <c:v>5.8739899999999998E-2</c:v>
                </c:pt>
                <c:pt idx="53">
                  <c:v>5.8739899999999998E-2</c:v>
                </c:pt>
                <c:pt idx="54">
                  <c:v>5.8739899999999998E-2</c:v>
                </c:pt>
                <c:pt idx="55">
                  <c:v>5.8739899999999998E-2</c:v>
                </c:pt>
                <c:pt idx="56">
                  <c:v>5.8739899999999998E-2</c:v>
                </c:pt>
                <c:pt idx="57">
                  <c:v>5.8739899999999998E-2</c:v>
                </c:pt>
                <c:pt idx="58">
                  <c:v>5.8739899999999998E-2</c:v>
                </c:pt>
                <c:pt idx="59">
                  <c:v>5.8739899999999998E-2</c:v>
                </c:pt>
                <c:pt idx="60">
                  <c:v>5.8739899999999998E-2</c:v>
                </c:pt>
                <c:pt idx="61">
                  <c:v>5.8739899999999998E-2</c:v>
                </c:pt>
                <c:pt idx="62">
                  <c:v>5.8739899999999998E-2</c:v>
                </c:pt>
                <c:pt idx="63">
                  <c:v>5.8739899999999998E-2</c:v>
                </c:pt>
                <c:pt idx="64">
                  <c:v>5.8740000000000001E-2</c:v>
                </c:pt>
                <c:pt idx="65">
                  <c:v>5.8740000000000001E-2</c:v>
                </c:pt>
                <c:pt idx="66">
                  <c:v>5.8740000000000001E-2</c:v>
                </c:pt>
                <c:pt idx="67">
                  <c:v>5.8740000000000001E-2</c:v>
                </c:pt>
                <c:pt idx="68">
                  <c:v>5.8740000000000001E-2</c:v>
                </c:pt>
                <c:pt idx="69">
                  <c:v>5.8740000000000001E-2</c:v>
                </c:pt>
                <c:pt idx="70">
                  <c:v>5.8740000000000001E-2</c:v>
                </c:pt>
                <c:pt idx="71">
                  <c:v>5.8740000000000001E-2</c:v>
                </c:pt>
                <c:pt idx="72">
                  <c:v>5.8740000000000001E-2</c:v>
                </c:pt>
                <c:pt idx="73">
                  <c:v>5.8740000000000001E-2</c:v>
                </c:pt>
                <c:pt idx="74">
                  <c:v>5.8740000000000001E-2</c:v>
                </c:pt>
                <c:pt idx="75">
                  <c:v>5.8740000000000001E-2</c:v>
                </c:pt>
                <c:pt idx="76">
                  <c:v>5.8740000000000001E-2</c:v>
                </c:pt>
                <c:pt idx="77">
                  <c:v>5.8740000000000001E-2</c:v>
                </c:pt>
                <c:pt idx="78">
                  <c:v>5.8740000000000001E-2</c:v>
                </c:pt>
                <c:pt idx="79">
                  <c:v>5.8740000000000001E-2</c:v>
                </c:pt>
                <c:pt idx="80">
                  <c:v>5.8740000000000001E-2</c:v>
                </c:pt>
                <c:pt idx="81">
                  <c:v>5.8740000000000001E-2</c:v>
                </c:pt>
                <c:pt idx="82">
                  <c:v>5.8740000000000001E-2</c:v>
                </c:pt>
                <c:pt idx="83">
                  <c:v>5.8740000000000001E-2</c:v>
                </c:pt>
                <c:pt idx="84">
                  <c:v>5.8740000000000001E-2</c:v>
                </c:pt>
                <c:pt idx="85">
                  <c:v>5.8740000000000001E-2</c:v>
                </c:pt>
                <c:pt idx="86">
                  <c:v>5.8740000000000001E-2</c:v>
                </c:pt>
                <c:pt idx="87">
                  <c:v>5.8740000000000001E-2</c:v>
                </c:pt>
                <c:pt idx="88">
                  <c:v>5.8740000000000001E-2</c:v>
                </c:pt>
                <c:pt idx="89">
                  <c:v>5.8740000000000001E-2</c:v>
                </c:pt>
                <c:pt idx="90">
                  <c:v>5.8740100000000003E-2</c:v>
                </c:pt>
                <c:pt idx="91">
                  <c:v>5.8740100000000003E-2</c:v>
                </c:pt>
                <c:pt idx="92">
                  <c:v>5.8740100000000003E-2</c:v>
                </c:pt>
                <c:pt idx="93">
                  <c:v>5.8740100000000003E-2</c:v>
                </c:pt>
                <c:pt idx="94">
                  <c:v>5.8740100000000003E-2</c:v>
                </c:pt>
                <c:pt idx="95">
                  <c:v>5.8740100000000003E-2</c:v>
                </c:pt>
                <c:pt idx="96">
                  <c:v>5.8740100000000003E-2</c:v>
                </c:pt>
                <c:pt idx="97">
                  <c:v>5.8740100000000003E-2</c:v>
                </c:pt>
                <c:pt idx="98">
                  <c:v>5.8740000000000001E-2</c:v>
                </c:pt>
                <c:pt idx="99">
                  <c:v>5.8740000000000001E-2</c:v>
                </c:pt>
                <c:pt idx="100">
                  <c:v>5.8740000000000001E-2</c:v>
                </c:pt>
                <c:pt idx="101">
                  <c:v>5.8740000000000001E-2</c:v>
                </c:pt>
                <c:pt idx="102">
                  <c:v>5.8740000000000001E-2</c:v>
                </c:pt>
                <c:pt idx="103">
                  <c:v>5.8740000000000001E-2</c:v>
                </c:pt>
                <c:pt idx="104">
                  <c:v>5.8740000000000001E-2</c:v>
                </c:pt>
                <c:pt idx="105">
                  <c:v>5.8740000000000001E-2</c:v>
                </c:pt>
                <c:pt idx="106">
                  <c:v>5.8740000000000001E-2</c:v>
                </c:pt>
                <c:pt idx="107">
                  <c:v>5.8740000000000001E-2</c:v>
                </c:pt>
                <c:pt idx="108">
                  <c:v>5.8740000000000001E-2</c:v>
                </c:pt>
                <c:pt idx="109">
                  <c:v>5.8740000000000001E-2</c:v>
                </c:pt>
                <c:pt idx="110">
                  <c:v>5.8740000000000001E-2</c:v>
                </c:pt>
                <c:pt idx="111">
                  <c:v>5.8740000000000001E-2</c:v>
                </c:pt>
                <c:pt idx="112">
                  <c:v>5.8740000000000001E-2</c:v>
                </c:pt>
                <c:pt idx="113">
                  <c:v>5.8740000000000001E-2</c:v>
                </c:pt>
                <c:pt idx="114">
                  <c:v>5.8740000000000001E-2</c:v>
                </c:pt>
                <c:pt idx="115">
                  <c:v>5.8740000000000001E-2</c:v>
                </c:pt>
                <c:pt idx="116">
                  <c:v>5.8740000000000001E-2</c:v>
                </c:pt>
                <c:pt idx="117">
                  <c:v>5.8740000000000001E-2</c:v>
                </c:pt>
                <c:pt idx="118">
                  <c:v>5.8740000000000001E-2</c:v>
                </c:pt>
                <c:pt idx="119">
                  <c:v>5.8740000000000001E-2</c:v>
                </c:pt>
                <c:pt idx="120">
                  <c:v>5.8740000000000001E-2</c:v>
                </c:pt>
                <c:pt idx="121">
                  <c:v>5.8740000000000001E-2</c:v>
                </c:pt>
                <c:pt idx="122">
                  <c:v>5.8740000000000001E-2</c:v>
                </c:pt>
                <c:pt idx="123">
                  <c:v>5.8740000000000001E-2</c:v>
                </c:pt>
                <c:pt idx="124">
                  <c:v>5.8739899999999998E-2</c:v>
                </c:pt>
                <c:pt idx="125">
                  <c:v>5.8739899999999998E-2</c:v>
                </c:pt>
                <c:pt idx="126">
                  <c:v>5.8739899999999998E-2</c:v>
                </c:pt>
                <c:pt idx="127">
                  <c:v>5.8739899999999998E-2</c:v>
                </c:pt>
                <c:pt idx="128">
                  <c:v>5.8739899999999998E-2</c:v>
                </c:pt>
                <c:pt idx="129">
                  <c:v>5.8739899999999998E-2</c:v>
                </c:pt>
                <c:pt idx="130">
                  <c:v>5.8739899999999998E-2</c:v>
                </c:pt>
                <c:pt idx="131">
                  <c:v>5.8739899999999998E-2</c:v>
                </c:pt>
                <c:pt idx="132">
                  <c:v>5.8739899999999998E-2</c:v>
                </c:pt>
                <c:pt idx="133">
                  <c:v>5.8739899999999998E-2</c:v>
                </c:pt>
                <c:pt idx="134">
                  <c:v>5.8739899999999998E-2</c:v>
                </c:pt>
                <c:pt idx="135">
                  <c:v>5.8739899999999998E-2</c:v>
                </c:pt>
                <c:pt idx="136">
                  <c:v>5.8739899999999998E-2</c:v>
                </c:pt>
                <c:pt idx="137">
                  <c:v>5.8739899999999998E-2</c:v>
                </c:pt>
                <c:pt idx="138">
                  <c:v>5.8739899999999998E-2</c:v>
                </c:pt>
                <c:pt idx="139">
                  <c:v>5.8739899999999998E-2</c:v>
                </c:pt>
                <c:pt idx="140">
                  <c:v>5.8739899999999998E-2</c:v>
                </c:pt>
                <c:pt idx="141">
                  <c:v>5.8739899999999998E-2</c:v>
                </c:pt>
                <c:pt idx="142">
                  <c:v>5.8739899999999998E-2</c:v>
                </c:pt>
                <c:pt idx="143">
                  <c:v>5.8739899999999998E-2</c:v>
                </c:pt>
                <c:pt idx="144">
                  <c:v>5.8739899999999998E-2</c:v>
                </c:pt>
                <c:pt idx="145">
                  <c:v>5.8739899999999998E-2</c:v>
                </c:pt>
                <c:pt idx="146">
                  <c:v>5.8739899999999998E-2</c:v>
                </c:pt>
                <c:pt idx="147">
                  <c:v>5.8739899999999998E-2</c:v>
                </c:pt>
                <c:pt idx="148">
                  <c:v>5.8739899999999998E-2</c:v>
                </c:pt>
                <c:pt idx="149">
                  <c:v>5.8739899999999998E-2</c:v>
                </c:pt>
                <c:pt idx="150">
                  <c:v>5.8739899999999998E-2</c:v>
                </c:pt>
                <c:pt idx="151">
                  <c:v>5.8739899999999998E-2</c:v>
                </c:pt>
                <c:pt idx="152">
                  <c:v>5.8739899999999998E-2</c:v>
                </c:pt>
                <c:pt idx="153">
                  <c:v>5.8739899999999998E-2</c:v>
                </c:pt>
                <c:pt idx="154">
                  <c:v>5.8739899999999998E-2</c:v>
                </c:pt>
                <c:pt idx="155">
                  <c:v>5.8739899999999998E-2</c:v>
                </c:pt>
                <c:pt idx="156">
                  <c:v>5.8739899999999998E-2</c:v>
                </c:pt>
                <c:pt idx="157">
                  <c:v>5.8739899999999998E-2</c:v>
                </c:pt>
                <c:pt idx="158">
                  <c:v>5.8739899999999998E-2</c:v>
                </c:pt>
                <c:pt idx="159">
                  <c:v>5.8739899999999998E-2</c:v>
                </c:pt>
                <c:pt idx="160">
                  <c:v>5.8739899999999998E-2</c:v>
                </c:pt>
                <c:pt idx="161">
                  <c:v>5.8739899999999998E-2</c:v>
                </c:pt>
                <c:pt idx="162">
                  <c:v>5.8739899999999998E-2</c:v>
                </c:pt>
                <c:pt idx="163">
                  <c:v>5.8739899999999998E-2</c:v>
                </c:pt>
                <c:pt idx="164">
                  <c:v>5.8739899999999998E-2</c:v>
                </c:pt>
                <c:pt idx="165">
                  <c:v>5.8739899999999998E-2</c:v>
                </c:pt>
                <c:pt idx="166">
                  <c:v>5.8739899999999998E-2</c:v>
                </c:pt>
                <c:pt idx="167">
                  <c:v>5.8739899999999998E-2</c:v>
                </c:pt>
                <c:pt idx="168">
                  <c:v>5.8739899999999998E-2</c:v>
                </c:pt>
                <c:pt idx="169">
                  <c:v>5.8739899999999998E-2</c:v>
                </c:pt>
                <c:pt idx="170">
                  <c:v>5.8739899999999998E-2</c:v>
                </c:pt>
                <c:pt idx="171">
                  <c:v>5.8739899999999998E-2</c:v>
                </c:pt>
                <c:pt idx="172">
                  <c:v>5.8739899999999998E-2</c:v>
                </c:pt>
                <c:pt idx="173">
                  <c:v>5.8739899999999998E-2</c:v>
                </c:pt>
                <c:pt idx="174">
                  <c:v>5.8739899999999998E-2</c:v>
                </c:pt>
                <c:pt idx="175">
                  <c:v>5.8739899999999998E-2</c:v>
                </c:pt>
                <c:pt idx="176">
                  <c:v>5.8739899999999998E-2</c:v>
                </c:pt>
                <c:pt idx="177">
                  <c:v>5.8739899999999998E-2</c:v>
                </c:pt>
                <c:pt idx="178">
                  <c:v>5.8739899999999998E-2</c:v>
                </c:pt>
                <c:pt idx="179">
                  <c:v>5.8739899999999998E-2</c:v>
                </c:pt>
                <c:pt idx="180">
                  <c:v>5.8739899999999998E-2</c:v>
                </c:pt>
                <c:pt idx="181">
                  <c:v>5.8739899999999998E-2</c:v>
                </c:pt>
                <c:pt idx="182">
                  <c:v>5.8740000000000001E-2</c:v>
                </c:pt>
                <c:pt idx="183">
                  <c:v>5.8740000000000001E-2</c:v>
                </c:pt>
                <c:pt idx="184">
                  <c:v>5.8740000000000001E-2</c:v>
                </c:pt>
                <c:pt idx="185">
                  <c:v>5.8740000000000001E-2</c:v>
                </c:pt>
                <c:pt idx="186">
                  <c:v>5.8740000000000001E-2</c:v>
                </c:pt>
                <c:pt idx="187">
                  <c:v>5.8740000000000001E-2</c:v>
                </c:pt>
                <c:pt idx="188">
                  <c:v>5.8740000000000001E-2</c:v>
                </c:pt>
                <c:pt idx="189">
                  <c:v>5.8740000000000001E-2</c:v>
                </c:pt>
                <c:pt idx="190">
                  <c:v>5.8740000000000001E-2</c:v>
                </c:pt>
                <c:pt idx="191">
                  <c:v>5.8740000000000001E-2</c:v>
                </c:pt>
                <c:pt idx="192">
                  <c:v>5.8740000000000001E-2</c:v>
                </c:pt>
                <c:pt idx="193">
                  <c:v>5.8740000000000001E-2</c:v>
                </c:pt>
                <c:pt idx="194">
                  <c:v>5.8740000000000001E-2</c:v>
                </c:pt>
                <c:pt idx="195">
                  <c:v>5.8740000000000001E-2</c:v>
                </c:pt>
                <c:pt idx="196">
                  <c:v>5.8740000000000001E-2</c:v>
                </c:pt>
                <c:pt idx="197">
                  <c:v>5.8740000000000001E-2</c:v>
                </c:pt>
                <c:pt idx="198">
                  <c:v>5.8740000000000001E-2</c:v>
                </c:pt>
                <c:pt idx="199">
                  <c:v>5.8740000000000001E-2</c:v>
                </c:pt>
                <c:pt idx="200">
                  <c:v>5.8740000000000001E-2</c:v>
                </c:pt>
                <c:pt idx="201">
                  <c:v>5.8740000000000001E-2</c:v>
                </c:pt>
                <c:pt idx="202">
                  <c:v>5.8740000000000001E-2</c:v>
                </c:pt>
                <c:pt idx="203">
                  <c:v>5.8740000000000001E-2</c:v>
                </c:pt>
                <c:pt idx="204">
                  <c:v>5.8740000000000001E-2</c:v>
                </c:pt>
                <c:pt idx="205">
                  <c:v>5.8740000000000001E-2</c:v>
                </c:pt>
                <c:pt idx="206">
                  <c:v>5.8740000000000001E-2</c:v>
                </c:pt>
                <c:pt idx="207">
                  <c:v>5.8740000000000001E-2</c:v>
                </c:pt>
                <c:pt idx="208">
                  <c:v>5.8740000000000001E-2</c:v>
                </c:pt>
                <c:pt idx="209">
                  <c:v>5.8740000000000001E-2</c:v>
                </c:pt>
                <c:pt idx="210">
                  <c:v>5.8740100000000003E-2</c:v>
                </c:pt>
                <c:pt idx="211">
                  <c:v>5.8740100000000003E-2</c:v>
                </c:pt>
                <c:pt idx="212">
                  <c:v>5.8740100000000003E-2</c:v>
                </c:pt>
                <c:pt idx="213">
                  <c:v>5.8740100000000003E-2</c:v>
                </c:pt>
                <c:pt idx="214">
                  <c:v>5.8740100000000003E-2</c:v>
                </c:pt>
                <c:pt idx="215">
                  <c:v>5.8740100000000003E-2</c:v>
                </c:pt>
                <c:pt idx="216">
                  <c:v>5.8740100000000003E-2</c:v>
                </c:pt>
                <c:pt idx="217">
                  <c:v>5.8740100000000003E-2</c:v>
                </c:pt>
                <c:pt idx="218">
                  <c:v>5.8740100000000003E-2</c:v>
                </c:pt>
                <c:pt idx="219">
                  <c:v>5.8740100000000003E-2</c:v>
                </c:pt>
                <c:pt idx="220">
                  <c:v>5.8740100000000003E-2</c:v>
                </c:pt>
                <c:pt idx="221">
                  <c:v>5.8740100000000003E-2</c:v>
                </c:pt>
                <c:pt idx="222">
                  <c:v>5.8740100000000003E-2</c:v>
                </c:pt>
                <c:pt idx="223">
                  <c:v>5.8740100000000003E-2</c:v>
                </c:pt>
                <c:pt idx="224">
                  <c:v>5.8740100000000003E-2</c:v>
                </c:pt>
                <c:pt idx="225">
                  <c:v>5.8740100000000003E-2</c:v>
                </c:pt>
                <c:pt idx="226">
                  <c:v>5.8740100000000003E-2</c:v>
                </c:pt>
                <c:pt idx="227">
                  <c:v>5.8740100000000003E-2</c:v>
                </c:pt>
                <c:pt idx="228">
                  <c:v>5.8740100000000003E-2</c:v>
                </c:pt>
                <c:pt idx="229">
                  <c:v>5.8740100000000003E-2</c:v>
                </c:pt>
                <c:pt idx="230">
                  <c:v>5.8740100000000003E-2</c:v>
                </c:pt>
                <c:pt idx="231">
                  <c:v>5.8740100000000003E-2</c:v>
                </c:pt>
                <c:pt idx="232">
                  <c:v>5.8740100000000003E-2</c:v>
                </c:pt>
                <c:pt idx="233">
                  <c:v>5.8740199999999999E-2</c:v>
                </c:pt>
                <c:pt idx="234">
                  <c:v>5.8740199999999999E-2</c:v>
                </c:pt>
                <c:pt idx="235">
                  <c:v>5.8740199999999999E-2</c:v>
                </c:pt>
                <c:pt idx="236">
                  <c:v>5.8740199999999999E-2</c:v>
                </c:pt>
                <c:pt idx="237">
                  <c:v>5.8740199999999999E-2</c:v>
                </c:pt>
                <c:pt idx="238">
                  <c:v>5.8740199999999999E-2</c:v>
                </c:pt>
                <c:pt idx="239">
                  <c:v>5.8740199999999999E-2</c:v>
                </c:pt>
                <c:pt idx="240">
                  <c:v>5.8740199999999999E-2</c:v>
                </c:pt>
                <c:pt idx="241">
                  <c:v>5.8740199999999999E-2</c:v>
                </c:pt>
                <c:pt idx="242">
                  <c:v>5.8740199999999999E-2</c:v>
                </c:pt>
                <c:pt idx="243">
                  <c:v>5.8740199999999999E-2</c:v>
                </c:pt>
                <c:pt idx="244">
                  <c:v>5.8740199999999999E-2</c:v>
                </c:pt>
                <c:pt idx="245">
                  <c:v>5.8740199999999999E-2</c:v>
                </c:pt>
                <c:pt idx="246">
                  <c:v>5.8740199999999999E-2</c:v>
                </c:pt>
                <c:pt idx="247">
                  <c:v>5.8740199999999999E-2</c:v>
                </c:pt>
                <c:pt idx="248">
                  <c:v>5.8740199999999999E-2</c:v>
                </c:pt>
                <c:pt idx="249">
                  <c:v>5.8740199999999999E-2</c:v>
                </c:pt>
                <c:pt idx="250">
                  <c:v>5.8740199999999999E-2</c:v>
                </c:pt>
                <c:pt idx="251">
                  <c:v>5.8740199999999999E-2</c:v>
                </c:pt>
                <c:pt idx="252">
                  <c:v>5.8740199999999999E-2</c:v>
                </c:pt>
                <c:pt idx="253">
                  <c:v>5.8740300000000002E-2</c:v>
                </c:pt>
                <c:pt idx="254">
                  <c:v>5.8740300000000002E-2</c:v>
                </c:pt>
                <c:pt idx="255">
                  <c:v>5.8740300000000002E-2</c:v>
                </c:pt>
                <c:pt idx="256">
                  <c:v>5.8740300000000002E-2</c:v>
                </c:pt>
                <c:pt idx="257">
                  <c:v>5.8740300000000002E-2</c:v>
                </c:pt>
                <c:pt idx="258">
                  <c:v>5.8740300000000002E-2</c:v>
                </c:pt>
                <c:pt idx="259">
                  <c:v>5.8740300000000002E-2</c:v>
                </c:pt>
                <c:pt idx="260">
                  <c:v>5.8740300000000002E-2</c:v>
                </c:pt>
                <c:pt idx="261">
                  <c:v>5.8740399999999998E-2</c:v>
                </c:pt>
                <c:pt idx="262">
                  <c:v>5.8740399999999998E-2</c:v>
                </c:pt>
                <c:pt idx="263">
                  <c:v>5.8740399999999998E-2</c:v>
                </c:pt>
                <c:pt idx="264">
                  <c:v>5.8740399999999998E-2</c:v>
                </c:pt>
                <c:pt idx="265">
                  <c:v>5.8740399999999998E-2</c:v>
                </c:pt>
                <c:pt idx="266">
                  <c:v>5.8740399999999998E-2</c:v>
                </c:pt>
                <c:pt idx="267">
                  <c:v>5.8740399999999998E-2</c:v>
                </c:pt>
                <c:pt idx="268">
                  <c:v>5.8740399999999998E-2</c:v>
                </c:pt>
                <c:pt idx="269">
                  <c:v>5.8740399999999998E-2</c:v>
                </c:pt>
                <c:pt idx="270">
                  <c:v>5.8740500000000001E-2</c:v>
                </c:pt>
                <c:pt idx="271">
                  <c:v>5.8740500000000001E-2</c:v>
                </c:pt>
                <c:pt idx="272">
                  <c:v>5.8740500000000001E-2</c:v>
                </c:pt>
                <c:pt idx="273">
                  <c:v>5.8740500000000001E-2</c:v>
                </c:pt>
                <c:pt idx="274">
                  <c:v>5.8740500000000001E-2</c:v>
                </c:pt>
                <c:pt idx="275">
                  <c:v>5.8740500000000001E-2</c:v>
                </c:pt>
                <c:pt idx="276">
                  <c:v>5.8740500000000001E-2</c:v>
                </c:pt>
                <c:pt idx="277">
                  <c:v>5.8740500000000001E-2</c:v>
                </c:pt>
                <c:pt idx="278">
                  <c:v>5.8740500000000001E-2</c:v>
                </c:pt>
                <c:pt idx="279">
                  <c:v>5.8740599999999997E-2</c:v>
                </c:pt>
                <c:pt idx="280">
                  <c:v>5.8740599999999997E-2</c:v>
                </c:pt>
                <c:pt idx="281">
                  <c:v>5.8740599999999997E-2</c:v>
                </c:pt>
                <c:pt idx="282">
                  <c:v>5.8740599999999997E-2</c:v>
                </c:pt>
                <c:pt idx="283">
                  <c:v>5.8740599999999997E-2</c:v>
                </c:pt>
                <c:pt idx="284">
                  <c:v>5.8740599999999997E-2</c:v>
                </c:pt>
                <c:pt idx="285">
                  <c:v>5.8740599999999997E-2</c:v>
                </c:pt>
                <c:pt idx="286">
                  <c:v>5.8740599999999997E-2</c:v>
                </c:pt>
                <c:pt idx="287">
                  <c:v>5.8740599999999997E-2</c:v>
                </c:pt>
                <c:pt idx="288">
                  <c:v>5.87407E-2</c:v>
                </c:pt>
                <c:pt idx="289">
                  <c:v>5.87407E-2</c:v>
                </c:pt>
                <c:pt idx="290">
                  <c:v>5.87407E-2</c:v>
                </c:pt>
                <c:pt idx="291">
                  <c:v>5.87407E-2</c:v>
                </c:pt>
                <c:pt idx="292">
                  <c:v>5.87407E-2</c:v>
                </c:pt>
                <c:pt idx="293">
                  <c:v>5.87407E-2</c:v>
                </c:pt>
                <c:pt idx="294">
                  <c:v>5.87407E-2</c:v>
                </c:pt>
                <c:pt idx="295">
                  <c:v>5.87407E-2</c:v>
                </c:pt>
                <c:pt idx="296">
                  <c:v>5.8740800000000003E-2</c:v>
                </c:pt>
                <c:pt idx="297">
                  <c:v>5.8740800000000003E-2</c:v>
                </c:pt>
                <c:pt idx="298">
                  <c:v>5.8740800000000003E-2</c:v>
                </c:pt>
                <c:pt idx="299">
                  <c:v>5.8740800000000003E-2</c:v>
                </c:pt>
                <c:pt idx="300">
                  <c:v>5.8740800000000003E-2</c:v>
                </c:pt>
                <c:pt idx="301">
                  <c:v>5.8740800000000003E-2</c:v>
                </c:pt>
                <c:pt idx="302">
                  <c:v>5.8740800000000003E-2</c:v>
                </c:pt>
                <c:pt idx="303">
                  <c:v>5.8740800000000003E-2</c:v>
                </c:pt>
                <c:pt idx="304">
                  <c:v>5.8740800000000003E-2</c:v>
                </c:pt>
                <c:pt idx="305">
                  <c:v>5.8740899999999999E-2</c:v>
                </c:pt>
                <c:pt idx="306">
                  <c:v>5.8740899999999999E-2</c:v>
                </c:pt>
                <c:pt idx="307">
                  <c:v>5.8740899999999999E-2</c:v>
                </c:pt>
                <c:pt idx="308">
                  <c:v>5.8740899999999999E-2</c:v>
                </c:pt>
                <c:pt idx="309">
                  <c:v>5.8740899999999999E-2</c:v>
                </c:pt>
                <c:pt idx="310">
                  <c:v>5.8740899999999999E-2</c:v>
                </c:pt>
                <c:pt idx="311">
                  <c:v>5.8740899999999999E-2</c:v>
                </c:pt>
                <c:pt idx="312">
                  <c:v>5.8740899999999999E-2</c:v>
                </c:pt>
                <c:pt idx="313">
                  <c:v>5.8740899999999999E-2</c:v>
                </c:pt>
                <c:pt idx="314">
                  <c:v>5.8741000000000002E-2</c:v>
                </c:pt>
                <c:pt idx="315">
                  <c:v>5.8741000000000002E-2</c:v>
                </c:pt>
                <c:pt idx="316">
                  <c:v>5.8741000000000002E-2</c:v>
                </c:pt>
                <c:pt idx="317">
                  <c:v>5.8741000000000002E-2</c:v>
                </c:pt>
                <c:pt idx="318">
                  <c:v>5.8741000000000002E-2</c:v>
                </c:pt>
                <c:pt idx="319">
                  <c:v>5.8741000000000002E-2</c:v>
                </c:pt>
                <c:pt idx="320">
                  <c:v>5.8741000000000002E-2</c:v>
                </c:pt>
                <c:pt idx="321">
                  <c:v>5.8741000000000002E-2</c:v>
                </c:pt>
                <c:pt idx="322">
                  <c:v>5.8741099999999997E-2</c:v>
                </c:pt>
                <c:pt idx="323">
                  <c:v>5.8741099999999997E-2</c:v>
                </c:pt>
                <c:pt idx="324">
                  <c:v>5.8741099999999997E-2</c:v>
                </c:pt>
                <c:pt idx="325">
                  <c:v>5.8741099999999997E-2</c:v>
                </c:pt>
                <c:pt idx="326">
                  <c:v>5.8741099999999997E-2</c:v>
                </c:pt>
                <c:pt idx="327">
                  <c:v>5.8741099999999997E-2</c:v>
                </c:pt>
                <c:pt idx="328">
                  <c:v>5.8741099999999997E-2</c:v>
                </c:pt>
                <c:pt idx="329">
                  <c:v>5.8741099999999997E-2</c:v>
                </c:pt>
                <c:pt idx="330">
                  <c:v>5.8741099999999997E-2</c:v>
                </c:pt>
                <c:pt idx="331">
                  <c:v>5.8741099999999997E-2</c:v>
                </c:pt>
                <c:pt idx="332">
                  <c:v>5.8741099999999997E-2</c:v>
                </c:pt>
                <c:pt idx="333">
                  <c:v>5.87412E-2</c:v>
                </c:pt>
                <c:pt idx="334">
                  <c:v>5.87412E-2</c:v>
                </c:pt>
                <c:pt idx="335">
                  <c:v>5.87412E-2</c:v>
                </c:pt>
                <c:pt idx="336">
                  <c:v>5.87412E-2</c:v>
                </c:pt>
                <c:pt idx="337">
                  <c:v>5.87412E-2</c:v>
                </c:pt>
                <c:pt idx="338">
                  <c:v>5.87412E-2</c:v>
                </c:pt>
                <c:pt idx="339">
                  <c:v>5.87412E-2</c:v>
                </c:pt>
                <c:pt idx="340">
                  <c:v>5.87412E-2</c:v>
                </c:pt>
                <c:pt idx="341">
                  <c:v>5.87412E-2</c:v>
                </c:pt>
                <c:pt idx="342">
                  <c:v>5.87412E-2</c:v>
                </c:pt>
                <c:pt idx="343">
                  <c:v>5.8741300000000003E-2</c:v>
                </c:pt>
                <c:pt idx="344">
                  <c:v>5.8741300000000003E-2</c:v>
                </c:pt>
                <c:pt idx="345">
                  <c:v>5.8741300000000003E-2</c:v>
                </c:pt>
                <c:pt idx="346">
                  <c:v>5.8741300000000003E-2</c:v>
                </c:pt>
                <c:pt idx="347">
                  <c:v>5.8741300000000003E-2</c:v>
                </c:pt>
                <c:pt idx="348">
                  <c:v>5.8741300000000003E-2</c:v>
                </c:pt>
                <c:pt idx="349">
                  <c:v>5.8741300000000003E-2</c:v>
                </c:pt>
                <c:pt idx="350">
                  <c:v>5.8741300000000003E-2</c:v>
                </c:pt>
                <c:pt idx="351">
                  <c:v>5.8741300000000003E-2</c:v>
                </c:pt>
                <c:pt idx="352">
                  <c:v>5.8741300000000003E-2</c:v>
                </c:pt>
                <c:pt idx="353">
                  <c:v>5.8741300000000003E-2</c:v>
                </c:pt>
                <c:pt idx="354">
                  <c:v>5.8741399999999999E-2</c:v>
                </c:pt>
                <c:pt idx="355">
                  <c:v>5.8741399999999999E-2</c:v>
                </c:pt>
                <c:pt idx="356">
                  <c:v>5.8741399999999999E-2</c:v>
                </c:pt>
                <c:pt idx="357">
                  <c:v>5.8741399999999999E-2</c:v>
                </c:pt>
                <c:pt idx="358">
                  <c:v>5.8741399999999999E-2</c:v>
                </c:pt>
                <c:pt idx="359">
                  <c:v>5.8741399999999999E-2</c:v>
                </c:pt>
                <c:pt idx="360">
                  <c:v>5.8741399999999999E-2</c:v>
                </c:pt>
                <c:pt idx="361">
                  <c:v>5.8741399999999999E-2</c:v>
                </c:pt>
                <c:pt idx="362">
                  <c:v>5.8741399999999999E-2</c:v>
                </c:pt>
                <c:pt idx="363">
                  <c:v>5.8741399999999999E-2</c:v>
                </c:pt>
                <c:pt idx="364">
                  <c:v>5.8741500000000002E-2</c:v>
                </c:pt>
                <c:pt idx="365">
                  <c:v>5.8741500000000002E-2</c:v>
                </c:pt>
                <c:pt idx="366">
                  <c:v>5.8741500000000002E-2</c:v>
                </c:pt>
                <c:pt idx="367">
                  <c:v>5.8741500000000002E-2</c:v>
                </c:pt>
                <c:pt idx="368">
                  <c:v>5.8741500000000002E-2</c:v>
                </c:pt>
                <c:pt idx="369">
                  <c:v>5.8741500000000002E-2</c:v>
                </c:pt>
                <c:pt idx="370">
                  <c:v>5.8741500000000002E-2</c:v>
                </c:pt>
                <c:pt idx="371">
                  <c:v>5.8741500000000002E-2</c:v>
                </c:pt>
                <c:pt idx="372">
                  <c:v>5.8741500000000002E-2</c:v>
                </c:pt>
                <c:pt idx="373">
                  <c:v>5.8741500000000002E-2</c:v>
                </c:pt>
                <c:pt idx="374">
                  <c:v>5.8741500000000002E-2</c:v>
                </c:pt>
                <c:pt idx="375">
                  <c:v>5.8741599999999998E-2</c:v>
                </c:pt>
                <c:pt idx="376">
                  <c:v>5.8741599999999998E-2</c:v>
                </c:pt>
                <c:pt idx="377">
                  <c:v>5.8741599999999998E-2</c:v>
                </c:pt>
                <c:pt idx="378">
                  <c:v>5.8741599999999998E-2</c:v>
                </c:pt>
                <c:pt idx="379">
                  <c:v>5.8741599999999998E-2</c:v>
                </c:pt>
                <c:pt idx="380">
                  <c:v>5.8741599999999998E-2</c:v>
                </c:pt>
                <c:pt idx="381">
                  <c:v>5.8741599999999998E-2</c:v>
                </c:pt>
                <c:pt idx="382">
                  <c:v>5.8741599999999998E-2</c:v>
                </c:pt>
                <c:pt idx="383">
                  <c:v>5.8741599999999998E-2</c:v>
                </c:pt>
                <c:pt idx="384">
                  <c:v>5.8741599999999998E-2</c:v>
                </c:pt>
                <c:pt idx="385">
                  <c:v>5.8741700000000001E-2</c:v>
                </c:pt>
                <c:pt idx="386">
                  <c:v>5.8741700000000001E-2</c:v>
                </c:pt>
                <c:pt idx="387">
                  <c:v>5.8741700000000001E-2</c:v>
                </c:pt>
                <c:pt idx="388">
                  <c:v>5.8741700000000001E-2</c:v>
                </c:pt>
                <c:pt idx="389">
                  <c:v>5.8741700000000001E-2</c:v>
                </c:pt>
                <c:pt idx="390">
                  <c:v>5.8741700000000001E-2</c:v>
                </c:pt>
                <c:pt idx="391">
                  <c:v>5.8741700000000001E-2</c:v>
                </c:pt>
                <c:pt idx="392">
                  <c:v>5.8741700000000001E-2</c:v>
                </c:pt>
                <c:pt idx="393">
                  <c:v>5.8741700000000001E-2</c:v>
                </c:pt>
                <c:pt idx="394">
                  <c:v>5.8741700000000001E-2</c:v>
                </c:pt>
                <c:pt idx="395">
                  <c:v>5.8741700000000001E-2</c:v>
                </c:pt>
                <c:pt idx="396">
                  <c:v>5.8741700000000001E-2</c:v>
                </c:pt>
                <c:pt idx="397">
                  <c:v>5.8741700000000001E-2</c:v>
                </c:pt>
                <c:pt idx="398">
                  <c:v>5.8741700000000001E-2</c:v>
                </c:pt>
                <c:pt idx="399">
                  <c:v>5.8741700000000001E-2</c:v>
                </c:pt>
                <c:pt idx="400">
                  <c:v>5.8741700000000001E-2</c:v>
                </c:pt>
                <c:pt idx="401">
                  <c:v>5.8741700000000001E-2</c:v>
                </c:pt>
                <c:pt idx="402">
                  <c:v>5.8741700000000001E-2</c:v>
                </c:pt>
                <c:pt idx="403">
                  <c:v>5.8741700000000001E-2</c:v>
                </c:pt>
                <c:pt idx="404">
                  <c:v>5.8741700000000001E-2</c:v>
                </c:pt>
                <c:pt idx="405">
                  <c:v>5.8741700000000001E-2</c:v>
                </c:pt>
                <c:pt idx="406">
                  <c:v>5.8741700000000001E-2</c:v>
                </c:pt>
                <c:pt idx="407">
                  <c:v>5.8741700000000001E-2</c:v>
                </c:pt>
                <c:pt idx="408">
                  <c:v>5.8741700000000001E-2</c:v>
                </c:pt>
                <c:pt idx="409">
                  <c:v>5.8741700000000001E-2</c:v>
                </c:pt>
                <c:pt idx="410">
                  <c:v>5.8741700000000001E-2</c:v>
                </c:pt>
                <c:pt idx="411">
                  <c:v>5.8741700000000001E-2</c:v>
                </c:pt>
                <c:pt idx="412">
                  <c:v>5.8741700000000001E-2</c:v>
                </c:pt>
                <c:pt idx="413">
                  <c:v>5.8741700000000001E-2</c:v>
                </c:pt>
                <c:pt idx="414">
                  <c:v>5.8741700000000001E-2</c:v>
                </c:pt>
                <c:pt idx="415">
                  <c:v>5.8741700000000001E-2</c:v>
                </c:pt>
                <c:pt idx="416">
                  <c:v>5.8741700000000001E-2</c:v>
                </c:pt>
                <c:pt idx="417">
                  <c:v>5.8741799999999997E-2</c:v>
                </c:pt>
                <c:pt idx="418">
                  <c:v>5.8741799999999997E-2</c:v>
                </c:pt>
                <c:pt idx="419">
                  <c:v>5.8741799999999997E-2</c:v>
                </c:pt>
                <c:pt idx="420">
                  <c:v>5.8741799999999997E-2</c:v>
                </c:pt>
                <c:pt idx="421">
                  <c:v>5.8741799999999997E-2</c:v>
                </c:pt>
                <c:pt idx="422">
                  <c:v>5.8741799999999997E-2</c:v>
                </c:pt>
                <c:pt idx="423">
                  <c:v>5.8741799999999997E-2</c:v>
                </c:pt>
                <c:pt idx="424">
                  <c:v>5.8741799999999997E-2</c:v>
                </c:pt>
                <c:pt idx="425">
                  <c:v>5.8741799999999997E-2</c:v>
                </c:pt>
                <c:pt idx="426">
                  <c:v>5.8741799999999997E-2</c:v>
                </c:pt>
                <c:pt idx="427">
                  <c:v>5.8741799999999997E-2</c:v>
                </c:pt>
                <c:pt idx="428">
                  <c:v>5.8741799999999997E-2</c:v>
                </c:pt>
                <c:pt idx="429">
                  <c:v>5.8741799999999997E-2</c:v>
                </c:pt>
                <c:pt idx="430">
                  <c:v>5.8741799999999997E-2</c:v>
                </c:pt>
                <c:pt idx="431">
                  <c:v>5.8741799999999997E-2</c:v>
                </c:pt>
                <c:pt idx="432">
                  <c:v>5.8741799999999997E-2</c:v>
                </c:pt>
                <c:pt idx="433">
                  <c:v>5.8741799999999997E-2</c:v>
                </c:pt>
                <c:pt idx="434">
                  <c:v>5.8741799999999997E-2</c:v>
                </c:pt>
                <c:pt idx="435">
                  <c:v>5.8741799999999997E-2</c:v>
                </c:pt>
                <c:pt idx="436">
                  <c:v>5.8741799999999997E-2</c:v>
                </c:pt>
                <c:pt idx="437">
                  <c:v>5.8741799999999997E-2</c:v>
                </c:pt>
                <c:pt idx="438">
                  <c:v>5.8741799999999997E-2</c:v>
                </c:pt>
                <c:pt idx="439">
                  <c:v>5.8741799999999997E-2</c:v>
                </c:pt>
                <c:pt idx="440">
                  <c:v>5.8741799999999997E-2</c:v>
                </c:pt>
                <c:pt idx="441">
                  <c:v>5.8741799999999997E-2</c:v>
                </c:pt>
                <c:pt idx="442">
                  <c:v>5.8741799999999997E-2</c:v>
                </c:pt>
                <c:pt idx="443">
                  <c:v>5.8741799999999997E-2</c:v>
                </c:pt>
                <c:pt idx="444">
                  <c:v>5.8741799999999997E-2</c:v>
                </c:pt>
                <c:pt idx="445">
                  <c:v>5.8741799999999997E-2</c:v>
                </c:pt>
                <c:pt idx="446">
                  <c:v>5.8741799999999997E-2</c:v>
                </c:pt>
                <c:pt idx="447">
                  <c:v>5.8741799999999997E-2</c:v>
                </c:pt>
                <c:pt idx="448">
                  <c:v>5.8741799999999997E-2</c:v>
                </c:pt>
                <c:pt idx="449">
                  <c:v>5.8741799999999997E-2</c:v>
                </c:pt>
                <c:pt idx="450">
                  <c:v>5.8741799999999997E-2</c:v>
                </c:pt>
                <c:pt idx="451">
                  <c:v>5.8741799999999997E-2</c:v>
                </c:pt>
                <c:pt idx="452">
                  <c:v>5.8741799999999997E-2</c:v>
                </c:pt>
                <c:pt idx="453">
                  <c:v>5.8741799999999997E-2</c:v>
                </c:pt>
                <c:pt idx="454">
                  <c:v>5.8741799999999997E-2</c:v>
                </c:pt>
                <c:pt idx="455">
                  <c:v>5.8741799999999997E-2</c:v>
                </c:pt>
                <c:pt idx="456">
                  <c:v>5.8741799999999997E-2</c:v>
                </c:pt>
                <c:pt idx="457">
                  <c:v>5.8741799999999997E-2</c:v>
                </c:pt>
                <c:pt idx="458">
                  <c:v>5.8741799999999997E-2</c:v>
                </c:pt>
                <c:pt idx="459">
                  <c:v>5.8741799999999997E-2</c:v>
                </c:pt>
                <c:pt idx="460">
                  <c:v>5.8741799999999997E-2</c:v>
                </c:pt>
                <c:pt idx="461">
                  <c:v>5.8741799999999997E-2</c:v>
                </c:pt>
                <c:pt idx="462">
                  <c:v>5.8741799999999997E-2</c:v>
                </c:pt>
                <c:pt idx="463">
                  <c:v>5.8741799999999997E-2</c:v>
                </c:pt>
                <c:pt idx="464">
                  <c:v>5.8741799999999997E-2</c:v>
                </c:pt>
                <c:pt idx="465">
                  <c:v>5.8741799999999997E-2</c:v>
                </c:pt>
                <c:pt idx="466">
                  <c:v>5.8741799999999997E-2</c:v>
                </c:pt>
                <c:pt idx="467">
                  <c:v>5.8741799999999997E-2</c:v>
                </c:pt>
                <c:pt idx="468">
                  <c:v>5.8741799999999997E-2</c:v>
                </c:pt>
                <c:pt idx="469">
                  <c:v>5.8741799999999997E-2</c:v>
                </c:pt>
                <c:pt idx="470">
                  <c:v>5.8741799999999997E-2</c:v>
                </c:pt>
                <c:pt idx="471">
                  <c:v>5.8741799999999997E-2</c:v>
                </c:pt>
                <c:pt idx="472">
                  <c:v>5.8741799999999997E-2</c:v>
                </c:pt>
                <c:pt idx="473">
                  <c:v>5.8741799999999997E-2</c:v>
                </c:pt>
                <c:pt idx="474">
                  <c:v>5.8741799999999997E-2</c:v>
                </c:pt>
                <c:pt idx="475">
                  <c:v>5.8741799999999997E-2</c:v>
                </c:pt>
                <c:pt idx="476">
                  <c:v>5.8741799999999997E-2</c:v>
                </c:pt>
                <c:pt idx="477">
                  <c:v>5.8741799999999997E-2</c:v>
                </c:pt>
                <c:pt idx="478">
                  <c:v>5.8741799999999997E-2</c:v>
                </c:pt>
                <c:pt idx="479">
                  <c:v>5.8741799999999997E-2</c:v>
                </c:pt>
                <c:pt idx="480">
                  <c:v>5.8741799999999997E-2</c:v>
                </c:pt>
                <c:pt idx="481">
                  <c:v>5.8741799999999997E-2</c:v>
                </c:pt>
                <c:pt idx="482">
                  <c:v>5.8741799999999997E-2</c:v>
                </c:pt>
                <c:pt idx="483">
                  <c:v>5.8741799999999997E-2</c:v>
                </c:pt>
                <c:pt idx="484">
                  <c:v>5.8741799999999997E-2</c:v>
                </c:pt>
                <c:pt idx="485">
                  <c:v>5.8741799999999997E-2</c:v>
                </c:pt>
                <c:pt idx="486">
                  <c:v>5.8741799999999997E-2</c:v>
                </c:pt>
                <c:pt idx="487">
                  <c:v>5.8741799999999997E-2</c:v>
                </c:pt>
                <c:pt idx="488">
                  <c:v>5.8741799999999997E-2</c:v>
                </c:pt>
                <c:pt idx="489">
                  <c:v>5.8741799999999997E-2</c:v>
                </c:pt>
                <c:pt idx="490">
                  <c:v>5.8741799999999997E-2</c:v>
                </c:pt>
                <c:pt idx="491">
                  <c:v>5.8741799999999997E-2</c:v>
                </c:pt>
                <c:pt idx="492">
                  <c:v>5.8741799999999997E-2</c:v>
                </c:pt>
                <c:pt idx="493">
                  <c:v>5.8741799999999997E-2</c:v>
                </c:pt>
                <c:pt idx="494">
                  <c:v>5.8741799999999997E-2</c:v>
                </c:pt>
                <c:pt idx="495">
                  <c:v>5.8741799999999997E-2</c:v>
                </c:pt>
                <c:pt idx="496">
                  <c:v>5.8741700000000001E-2</c:v>
                </c:pt>
                <c:pt idx="497">
                  <c:v>5.8741700000000001E-2</c:v>
                </c:pt>
                <c:pt idx="498">
                  <c:v>5.8741700000000001E-2</c:v>
                </c:pt>
                <c:pt idx="499">
                  <c:v>5.8741700000000001E-2</c:v>
                </c:pt>
                <c:pt idx="500">
                  <c:v>5.8741700000000001E-2</c:v>
                </c:pt>
                <c:pt idx="501">
                  <c:v>5.8741700000000001E-2</c:v>
                </c:pt>
                <c:pt idx="502">
                  <c:v>5.8741700000000001E-2</c:v>
                </c:pt>
                <c:pt idx="503">
                  <c:v>5.8741700000000001E-2</c:v>
                </c:pt>
                <c:pt idx="504">
                  <c:v>5.8741700000000001E-2</c:v>
                </c:pt>
                <c:pt idx="505">
                  <c:v>5.8741700000000001E-2</c:v>
                </c:pt>
                <c:pt idx="506">
                  <c:v>5.8741700000000001E-2</c:v>
                </c:pt>
                <c:pt idx="507">
                  <c:v>5.8741700000000001E-2</c:v>
                </c:pt>
                <c:pt idx="508">
                  <c:v>5.8741700000000001E-2</c:v>
                </c:pt>
                <c:pt idx="509">
                  <c:v>5.8741700000000001E-2</c:v>
                </c:pt>
                <c:pt idx="510">
                  <c:v>5.8741700000000001E-2</c:v>
                </c:pt>
                <c:pt idx="511">
                  <c:v>5.8741700000000001E-2</c:v>
                </c:pt>
                <c:pt idx="512">
                  <c:v>5.8741700000000001E-2</c:v>
                </c:pt>
                <c:pt idx="513">
                  <c:v>5.8741700000000001E-2</c:v>
                </c:pt>
                <c:pt idx="514">
                  <c:v>5.8741700000000001E-2</c:v>
                </c:pt>
                <c:pt idx="515">
                  <c:v>5.8741700000000001E-2</c:v>
                </c:pt>
                <c:pt idx="516">
                  <c:v>5.8741700000000001E-2</c:v>
                </c:pt>
                <c:pt idx="517">
                  <c:v>5.8741700000000001E-2</c:v>
                </c:pt>
                <c:pt idx="518">
                  <c:v>5.8741700000000001E-2</c:v>
                </c:pt>
                <c:pt idx="519">
                  <c:v>5.8741700000000001E-2</c:v>
                </c:pt>
                <c:pt idx="520">
                  <c:v>5.8741700000000001E-2</c:v>
                </c:pt>
                <c:pt idx="521">
                  <c:v>5.8741700000000001E-2</c:v>
                </c:pt>
                <c:pt idx="522">
                  <c:v>5.8741700000000001E-2</c:v>
                </c:pt>
                <c:pt idx="523">
                  <c:v>5.8741700000000001E-2</c:v>
                </c:pt>
                <c:pt idx="524">
                  <c:v>5.8741700000000001E-2</c:v>
                </c:pt>
                <c:pt idx="525">
                  <c:v>5.8741700000000001E-2</c:v>
                </c:pt>
                <c:pt idx="526">
                  <c:v>5.8741700000000001E-2</c:v>
                </c:pt>
                <c:pt idx="527">
                  <c:v>5.8741700000000001E-2</c:v>
                </c:pt>
                <c:pt idx="528">
                  <c:v>5.8741700000000001E-2</c:v>
                </c:pt>
                <c:pt idx="529">
                  <c:v>5.8741700000000001E-2</c:v>
                </c:pt>
                <c:pt idx="530">
                  <c:v>5.8741700000000001E-2</c:v>
                </c:pt>
                <c:pt idx="531">
                  <c:v>5.8741700000000001E-2</c:v>
                </c:pt>
                <c:pt idx="532">
                  <c:v>5.8741700000000001E-2</c:v>
                </c:pt>
                <c:pt idx="533">
                  <c:v>5.8741700000000001E-2</c:v>
                </c:pt>
                <c:pt idx="534">
                  <c:v>5.8741700000000001E-2</c:v>
                </c:pt>
                <c:pt idx="535">
                  <c:v>5.8741700000000001E-2</c:v>
                </c:pt>
                <c:pt idx="536">
                  <c:v>5.8741700000000001E-2</c:v>
                </c:pt>
                <c:pt idx="537">
                  <c:v>5.8741700000000001E-2</c:v>
                </c:pt>
                <c:pt idx="538">
                  <c:v>5.8741700000000001E-2</c:v>
                </c:pt>
                <c:pt idx="539">
                  <c:v>5.8741700000000001E-2</c:v>
                </c:pt>
                <c:pt idx="540">
                  <c:v>5.8741700000000001E-2</c:v>
                </c:pt>
                <c:pt idx="541">
                  <c:v>5.8741700000000001E-2</c:v>
                </c:pt>
                <c:pt idx="542">
                  <c:v>5.8741700000000001E-2</c:v>
                </c:pt>
                <c:pt idx="543">
                  <c:v>5.8741700000000001E-2</c:v>
                </c:pt>
                <c:pt idx="544">
                  <c:v>5.8741700000000001E-2</c:v>
                </c:pt>
                <c:pt idx="545">
                  <c:v>5.8741700000000001E-2</c:v>
                </c:pt>
                <c:pt idx="546">
                  <c:v>5.8741700000000001E-2</c:v>
                </c:pt>
                <c:pt idx="547">
                  <c:v>5.8741700000000001E-2</c:v>
                </c:pt>
                <c:pt idx="548">
                  <c:v>5.8741700000000001E-2</c:v>
                </c:pt>
                <c:pt idx="549">
                  <c:v>5.8741700000000001E-2</c:v>
                </c:pt>
                <c:pt idx="550">
                  <c:v>5.8741700000000001E-2</c:v>
                </c:pt>
                <c:pt idx="551">
                  <c:v>5.8741700000000001E-2</c:v>
                </c:pt>
                <c:pt idx="552">
                  <c:v>5.8741700000000001E-2</c:v>
                </c:pt>
                <c:pt idx="553">
                  <c:v>5.8741700000000001E-2</c:v>
                </c:pt>
                <c:pt idx="554">
                  <c:v>5.8741700000000001E-2</c:v>
                </c:pt>
                <c:pt idx="555">
                  <c:v>5.8741700000000001E-2</c:v>
                </c:pt>
                <c:pt idx="556">
                  <c:v>5.8741700000000001E-2</c:v>
                </c:pt>
                <c:pt idx="557">
                  <c:v>5.8741700000000001E-2</c:v>
                </c:pt>
                <c:pt idx="558">
                  <c:v>5.8741700000000001E-2</c:v>
                </c:pt>
                <c:pt idx="559">
                  <c:v>5.8741700000000001E-2</c:v>
                </c:pt>
                <c:pt idx="560">
                  <c:v>5.8741700000000001E-2</c:v>
                </c:pt>
                <c:pt idx="561">
                  <c:v>5.8741700000000001E-2</c:v>
                </c:pt>
                <c:pt idx="562">
                  <c:v>5.8741700000000001E-2</c:v>
                </c:pt>
                <c:pt idx="563">
                  <c:v>5.8741700000000001E-2</c:v>
                </c:pt>
                <c:pt idx="564">
                  <c:v>5.8741700000000001E-2</c:v>
                </c:pt>
                <c:pt idx="565">
                  <c:v>5.8741700000000001E-2</c:v>
                </c:pt>
                <c:pt idx="566">
                  <c:v>5.8741700000000001E-2</c:v>
                </c:pt>
                <c:pt idx="567">
                  <c:v>5.8741700000000001E-2</c:v>
                </c:pt>
                <c:pt idx="568">
                  <c:v>5.8741599999999998E-2</c:v>
                </c:pt>
                <c:pt idx="569">
                  <c:v>5.8741599999999998E-2</c:v>
                </c:pt>
                <c:pt idx="570">
                  <c:v>5.8741599999999998E-2</c:v>
                </c:pt>
                <c:pt idx="571">
                  <c:v>5.8741599999999998E-2</c:v>
                </c:pt>
                <c:pt idx="572">
                  <c:v>5.8741599999999998E-2</c:v>
                </c:pt>
                <c:pt idx="573">
                  <c:v>5.8741599999999998E-2</c:v>
                </c:pt>
                <c:pt idx="574">
                  <c:v>5.8741599999999998E-2</c:v>
                </c:pt>
                <c:pt idx="575">
                  <c:v>5.8741599999999998E-2</c:v>
                </c:pt>
                <c:pt idx="576">
                  <c:v>5.8741599999999998E-2</c:v>
                </c:pt>
                <c:pt idx="577">
                  <c:v>5.8741599999999998E-2</c:v>
                </c:pt>
                <c:pt idx="578">
                  <c:v>5.8741599999999998E-2</c:v>
                </c:pt>
                <c:pt idx="579">
                  <c:v>5.8741599999999998E-2</c:v>
                </c:pt>
                <c:pt idx="580">
                  <c:v>5.8741599999999998E-2</c:v>
                </c:pt>
                <c:pt idx="581">
                  <c:v>5.8741599999999998E-2</c:v>
                </c:pt>
                <c:pt idx="582">
                  <c:v>5.8741599999999998E-2</c:v>
                </c:pt>
                <c:pt idx="583">
                  <c:v>5.8741599999999998E-2</c:v>
                </c:pt>
                <c:pt idx="584">
                  <c:v>5.8741599999999998E-2</c:v>
                </c:pt>
                <c:pt idx="585">
                  <c:v>5.8741599999999998E-2</c:v>
                </c:pt>
                <c:pt idx="586">
                  <c:v>5.8741599999999998E-2</c:v>
                </c:pt>
                <c:pt idx="587">
                  <c:v>5.8741599999999998E-2</c:v>
                </c:pt>
                <c:pt idx="588">
                  <c:v>5.8741599999999998E-2</c:v>
                </c:pt>
                <c:pt idx="589">
                  <c:v>5.8741599999999998E-2</c:v>
                </c:pt>
                <c:pt idx="590">
                  <c:v>5.8741599999999998E-2</c:v>
                </c:pt>
                <c:pt idx="591">
                  <c:v>5.8741599999999998E-2</c:v>
                </c:pt>
                <c:pt idx="592">
                  <c:v>5.8741599999999998E-2</c:v>
                </c:pt>
                <c:pt idx="593">
                  <c:v>5.8741599999999998E-2</c:v>
                </c:pt>
                <c:pt idx="594">
                  <c:v>5.8741599999999998E-2</c:v>
                </c:pt>
                <c:pt idx="595">
                  <c:v>5.8741599999999998E-2</c:v>
                </c:pt>
                <c:pt idx="596">
                  <c:v>5.8741599999999998E-2</c:v>
                </c:pt>
                <c:pt idx="597">
                  <c:v>5.8741599999999998E-2</c:v>
                </c:pt>
                <c:pt idx="598">
                  <c:v>5.8741599999999998E-2</c:v>
                </c:pt>
                <c:pt idx="599">
                  <c:v>5.8741599999999998E-2</c:v>
                </c:pt>
                <c:pt idx="600">
                  <c:v>5.8741599999999998E-2</c:v>
                </c:pt>
                <c:pt idx="601">
                  <c:v>5.8741599999999998E-2</c:v>
                </c:pt>
                <c:pt idx="602">
                  <c:v>5.8741599999999998E-2</c:v>
                </c:pt>
                <c:pt idx="603">
                  <c:v>5.8741599999999998E-2</c:v>
                </c:pt>
                <c:pt idx="604">
                  <c:v>5.8741599999999998E-2</c:v>
                </c:pt>
                <c:pt idx="605">
                  <c:v>5.8741599999999998E-2</c:v>
                </c:pt>
                <c:pt idx="606">
                  <c:v>5.8741599999999998E-2</c:v>
                </c:pt>
                <c:pt idx="607">
                  <c:v>5.8741599999999998E-2</c:v>
                </c:pt>
                <c:pt idx="608">
                  <c:v>5.8741599999999998E-2</c:v>
                </c:pt>
                <c:pt idx="609">
                  <c:v>5.8741500000000002E-2</c:v>
                </c:pt>
                <c:pt idx="610">
                  <c:v>5.8741500000000002E-2</c:v>
                </c:pt>
                <c:pt idx="611">
                  <c:v>5.8741500000000002E-2</c:v>
                </c:pt>
                <c:pt idx="612">
                  <c:v>5.8741500000000002E-2</c:v>
                </c:pt>
                <c:pt idx="613">
                  <c:v>5.8741500000000002E-2</c:v>
                </c:pt>
                <c:pt idx="614">
                  <c:v>5.8741500000000002E-2</c:v>
                </c:pt>
                <c:pt idx="615">
                  <c:v>5.8741500000000002E-2</c:v>
                </c:pt>
                <c:pt idx="616">
                  <c:v>5.8741500000000002E-2</c:v>
                </c:pt>
                <c:pt idx="617">
                  <c:v>5.8741500000000002E-2</c:v>
                </c:pt>
                <c:pt idx="618">
                  <c:v>5.8741500000000002E-2</c:v>
                </c:pt>
                <c:pt idx="619">
                  <c:v>5.8741399999999999E-2</c:v>
                </c:pt>
                <c:pt idx="620">
                  <c:v>5.8741399999999999E-2</c:v>
                </c:pt>
                <c:pt idx="621">
                  <c:v>5.8741399999999999E-2</c:v>
                </c:pt>
                <c:pt idx="622">
                  <c:v>5.8741399999999999E-2</c:v>
                </c:pt>
                <c:pt idx="623">
                  <c:v>5.8741399999999999E-2</c:v>
                </c:pt>
                <c:pt idx="624">
                  <c:v>5.8741399999999999E-2</c:v>
                </c:pt>
                <c:pt idx="625">
                  <c:v>5.8741399999999999E-2</c:v>
                </c:pt>
                <c:pt idx="626">
                  <c:v>5.8741399999999999E-2</c:v>
                </c:pt>
                <c:pt idx="627">
                  <c:v>5.8741399999999999E-2</c:v>
                </c:pt>
                <c:pt idx="628">
                  <c:v>5.8741399999999999E-2</c:v>
                </c:pt>
                <c:pt idx="629">
                  <c:v>5.8741300000000003E-2</c:v>
                </c:pt>
                <c:pt idx="630">
                  <c:v>5.8741300000000003E-2</c:v>
                </c:pt>
                <c:pt idx="631">
                  <c:v>5.8741300000000003E-2</c:v>
                </c:pt>
                <c:pt idx="632">
                  <c:v>5.8741300000000003E-2</c:v>
                </c:pt>
                <c:pt idx="633">
                  <c:v>5.8741300000000003E-2</c:v>
                </c:pt>
                <c:pt idx="634">
                  <c:v>5.8741300000000003E-2</c:v>
                </c:pt>
                <c:pt idx="635">
                  <c:v>5.8741300000000003E-2</c:v>
                </c:pt>
                <c:pt idx="636">
                  <c:v>5.8741300000000003E-2</c:v>
                </c:pt>
                <c:pt idx="637">
                  <c:v>5.8741300000000003E-2</c:v>
                </c:pt>
                <c:pt idx="638">
                  <c:v>5.8741300000000003E-2</c:v>
                </c:pt>
                <c:pt idx="639">
                  <c:v>5.87412E-2</c:v>
                </c:pt>
                <c:pt idx="640">
                  <c:v>5.87412E-2</c:v>
                </c:pt>
                <c:pt idx="641">
                  <c:v>5.87412E-2</c:v>
                </c:pt>
                <c:pt idx="642">
                  <c:v>5.87412E-2</c:v>
                </c:pt>
                <c:pt idx="643">
                  <c:v>5.87412E-2</c:v>
                </c:pt>
                <c:pt idx="644">
                  <c:v>5.87412E-2</c:v>
                </c:pt>
                <c:pt idx="645">
                  <c:v>5.87412E-2</c:v>
                </c:pt>
                <c:pt idx="646">
                  <c:v>5.87412E-2</c:v>
                </c:pt>
                <c:pt idx="647">
                  <c:v>5.87412E-2</c:v>
                </c:pt>
                <c:pt idx="648">
                  <c:v>5.87412E-2</c:v>
                </c:pt>
                <c:pt idx="649">
                  <c:v>5.87412E-2</c:v>
                </c:pt>
                <c:pt idx="650">
                  <c:v>5.8741099999999997E-2</c:v>
                </c:pt>
                <c:pt idx="651">
                  <c:v>5.8741099999999997E-2</c:v>
                </c:pt>
                <c:pt idx="652">
                  <c:v>5.8741099999999997E-2</c:v>
                </c:pt>
                <c:pt idx="653">
                  <c:v>5.8741099999999997E-2</c:v>
                </c:pt>
                <c:pt idx="654">
                  <c:v>5.8741099999999997E-2</c:v>
                </c:pt>
                <c:pt idx="655">
                  <c:v>5.8741099999999997E-2</c:v>
                </c:pt>
                <c:pt idx="656">
                  <c:v>5.8741099999999997E-2</c:v>
                </c:pt>
                <c:pt idx="657">
                  <c:v>5.8741099999999997E-2</c:v>
                </c:pt>
                <c:pt idx="658">
                  <c:v>5.8741099999999997E-2</c:v>
                </c:pt>
                <c:pt idx="659">
                  <c:v>5.8741099999999997E-2</c:v>
                </c:pt>
                <c:pt idx="660">
                  <c:v>5.8741000000000002E-2</c:v>
                </c:pt>
                <c:pt idx="661">
                  <c:v>5.8741000000000002E-2</c:v>
                </c:pt>
                <c:pt idx="662">
                  <c:v>5.8741000000000002E-2</c:v>
                </c:pt>
                <c:pt idx="663">
                  <c:v>5.8741000000000002E-2</c:v>
                </c:pt>
                <c:pt idx="664">
                  <c:v>5.8741000000000002E-2</c:v>
                </c:pt>
                <c:pt idx="665">
                  <c:v>5.8741000000000002E-2</c:v>
                </c:pt>
                <c:pt idx="666">
                  <c:v>5.8741000000000002E-2</c:v>
                </c:pt>
                <c:pt idx="667">
                  <c:v>5.8741000000000002E-2</c:v>
                </c:pt>
                <c:pt idx="668">
                  <c:v>5.8741000000000002E-2</c:v>
                </c:pt>
                <c:pt idx="669">
                  <c:v>5.8741000000000002E-2</c:v>
                </c:pt>
                <c:pt idx="670">
                  <c:v>5.8740899999999999E-2</c:v>
                </c:pt>
                <c:pt idx="671">
                  <c:v>5.8740899999999999E-2</c:v>
                </c:pt>
                <c:pt idx="672">
                  <c:v>5.8740899999999999E-2</c:v>
                </c:pt>
                <c:pt idx="673">
                  <c:v>5.8740899999999999E-2</c:v>
                </c:pt>
                <c:pt idx="674">
                  <c:v>5.8740899999999999E-2</c:v>
                </c:pt>
                <c:pt idx="675">
                  <c:v>5.8740899999999999E-2</c:v>
                </c:pt>
                <c:pt idx="676">
                  <c:v>5.8740899999999999E-2</c:v>
                </c:pt>
                <c:pt idx="677">
                  <c:v>5.8740899999999999E-2</c:v>
                </c:pt>
                <c:pt idx="678">
                  <c:v>5.8740899999999999E-2</c:v>
                </c:pt>
                <c:pt idx="679">
                  <c:v>5.8740899999999999E-2</c:v>
                </c:pt>
                <c:pt idx="680">
                  <c:v>5.8740800000000003E-2</c:v>
                </c:pt>
                <c:pt idx="681">
                  <c:v>5.8740800000000003E-2</c:v>
                </c:pt>
                <c:pt idx="682">
                  <c:v>5.8740800000000003E-2</c:v>
                </c:pt>
                <c:pt idx="683">
                  <c:v>5.8740800000000003E-2</c:v>
                </c:pt>
                <c:pt idx="684">
                  <c:v>5.8740800000000003E-2</c:v>
                </c:pt>
                <c:pt idx="685">
                  <c:v>5.8740800000000003E-2</c:v>
                </c:pt>
                <c:pt idx="686">
                  <c:v>5.8740800000000003E-2</c:v>
                </c:pt>
                <c:pt idx="687">
                  <c:v>5.8740800000000003E-2</c:v>
                </c:pt>
                <c:pt idx="688">
                  <c:v>5.87407E-2</c:v>
                </c:pt>
                <c:pt idx="689">
                  <c:v>5.87407E-2</c:v>
                </c:pt>
                <c:pt idx="690">
                  <c:v>5.87407E-2</c:v>
                </c:pt>
                <c:pt idx="691">
                  <c:v>5.87407E-2</c:v>
                </c:pt>
                <c:pt idx="692">
                  <c:v>5.87407E-2</c:v>
                </c:pt>
                <c:pt idx="693">
                  <c:v>5.87407E-2</c:v>
                </c:pt>
                <c:pt idx="694">
                  <c:v>5.87407E-2</c:v>
                </c:pt>
                <c:pt idx="695">
                  <c:v>5.87407E-2</c:v>
                </c:pt>
                <c:pt idx="696">
                  <c:v>5.87407E-2</c:v>
                </c:pt>
                <c:pt idx="697">
                  <c:v>5.8740599999999997E-2</c:v>
                </c:pt>
                <c:pt idx="698">
                  <c:v>5.8740599999999997E-2</c:v>
                </c:pt>
                <c:pt idx="699">
                  <c:v>5.8740599999999997E-2</c:v>
                </c:pt>
                <c:pt idx="700">
                  <c:v>5.8740599999999997E-2</c:v>
                </c:pt>
                <c:pt idx="701">
                  <c:v>5.8740599999999997E-2</c:v>
                </c:pt>
                <c:pt idx="702">
                  <c:v>5.8740599999999997E-2</c:v>
                </c:pt>
                <c:pt idx="703">
                  <c:v>5.8740599999999997E-2</c:v>
                </c:pt>
                <c:pt idx="704">
                  <c:v>5.8740599999999997E-2</c:v>
                </c:pt>
                <c:pt idx="705">
                  <c:v>5.8740599999999997E-2</c:v>
                </c:pt>
                <c:pt idx="706">
                  <c:v>5.8740500000000001E-2</c:v>
                </c:pt>
                <c:pt idx="707">
                  <c:v>5.8740500000000001E-2</c:v>
                </c:pt>
                <c:pt idx="708">
                  <c:v>5.8740500000000001E-2</c:v>
                </c:pt>
                <c:pt idx="709">
                  <c:v>5.8740500000000001E-2</c:v>
                </c:pt>
                <c:pt idx="710">
                  <c:v>5.8740500000000001E-2</c:v>
                </c:pt>
                <c:pt idx="711">
                  <c:v>5.8740500000000001E-2</c:v>
                </c:pt>
                <c:pt idx="712">
                  <c:v>5.8740500000000001E-2</c:v>
                </c:pt>
                <c:pt idx="713">
                  <c:v>5.8740500000000001E-2</c:v>
                </c:pt>
                <c:pt idx="714">
                  <c:v>5.8740500000000001E-2</c:v>
                </c:pt>
                <c:pt idx="715">
                  <c:v>5.8740399999999998E-2</c:v>
                </c:pt>
                <c:pt idx="716">
                  <c:v>5.8740399999999998E-2</c:v>
                </c:pt>
                <c:pt idx="717">
                  <c:v>5.8740399999999998E-2</c:v>
                </c:pt>
                <c:pt idx="718">
                  <c:v>5.8740399999999998E-2</c:v>
                </c:pt>
                <c:pt idx="719">
                  <c:v>5.8740399999999998E-2</c:v>
                </c:pt>
                <c:pt idx="720">
                  <c:v>5.8740399999999998E-2</c:v>
                </c:pt>
                <c:pt idx="721">
                  <c:v>5.8740399999999998E-2</c:v>
                </c:pt>
                <c:pt idx="722">
                  <c:v>5.8740399999999998E-2</c:v>
                </c:pt>
                <c:pt idx="723">
                  <c:v>5.8740300000000002E-2</c:v>
                </c:pt>
                <c:pt idx="724">
                  <c:v>5.8740300000000002E-2</c:v>
                </c:pt>
                <c:pt idx="725">
                  <c:v>5.8740300000000002E-2</c:v>
                </c:pt>
                <c:pt idx="726">
                  <c:v>5.8740300000000002E-2</c:v>
                </c:pt>
                <c:pt idx="727">
                  <c:v>5.8740300000000002E-2</c:v>
                </c:pt>
                <c:pt idx="728">
                  <c:v>5.8740300000000002E-2</c:v>
                </c:pt>
                <c:pt idx="729">
                  <c:v>5.8740300000000002E-2</c:v>
                </c:pt>
                <c:pt idx="730">
                  <c:v>5.8740300000000002E-2</c:v>
                </c:pt>
                <c:pt idx="731">
                  <c:v>5.8740300000000002E-2</c:v>
                </c:pt>
                <c:pt idx="732">
                  <c:v>5.8740199999999999E-2</c:v>
                </c:pt>
                <c:pt idx="733">
                  <c:v>5.8740199999999999E-2</c:v>
                </c:pt>
                <c:pt idx="734">
                  <c:v>5.8740199999999999E-2</c:v>
                </c:pt>
                <c:pt idx="735">
                  <c:v>5.8740199999999999E-2</c:v>
                </c:pt>
                <c:pt idx="736">
                  <c:v>5.8740199999999999E-2</c:v>
                </c:pt>
                <c:pt idx="737">
                  <c:v>5.8740199999999999E-2</c:v>
                </c:pt>
                <c:pt idx="738">
                  <c:v>5.8740199999999999E-2</c:v>
                </c:pt>
                <c:pt idx="739">
                  <c:v>5.8740199999999999E-2</c:v>
                </c:pt>
                <c:pt idx="740">
                  <c:v>5.8740199999999999E-2</c:v>
                </c:pt>
                <c:pt idx="741">
                  <c:v>5.8740100000000003E-2</c:v>
                </c:pt>
                <c:pt idx="742">
                  <c:v>5.8740100000000003E-2</c:v>
                </c:pt>
                <c:pt idx="743">
                  <c:v>5.8740100000000003E-2</c:v>
                </c:pt>
                <c:pt idx="744">
                  <c:v>5.8740100000000003E-2</c:v>
                </c:pt>
                <c:pt idx="745">
                  <c:v>5.8740100000000003E-2</c:v>
                </c:pt>
                <c:pt idx="746">
                  <c:v>5.8740100000000003E-2</c:v>
                </c:pt>
                <c:pt idx="747">
                  <c:v>5.8740100000000003E-2</c:v>
                </c:pt>
                <c:pt idx="748">
                  <c:v>5.8740100000000003E-2</c:v>
                </c:pt>
                <c:pt idx="749">
                  <c:v>5.8740000000000001E-2</c:v>
                </c:pt>
                <c:pt idx="750">
                  <c:v>5.8740000000000001E-2</c:v>
                </c:pt>
                <c:pt idx="751">
                  <c:v>5.8740000000000001E-2</c:v>
                </c:pt>
                <c:pt idx="752">
                  <c:v>5.8740000000000001E-2</c:v>
                </c:pt>
                <c:pt idx="753">
                  <c:v>5.8740000000000001E-2</c:v>
                </c:pt>
                <c:pt idx="754">
                  <c:v>5.8740000000000001E-2</c:v>
                </c:pt>
                <c:pt idx="755">
                  <c:v>5.8740000000000001E-2</c:v>
                </c:pt>
                <c:pt idx="756">
                  <c:v>5.8740000000000001E-2</c:v>
                </c:pt>
                <c:pt idx="757">
                  <c:v>5.8740000000000001E-2</c:v>
                </c:pt>
                <c:pt idx="758">
                  <c:v>5.8740000000000001E-2</c:v>
                </c:pt>
                <c:pt idx="759">
                  <c:v>5.8740000000000001E-2</c:v>
                </c:pt>
                <c:pt idx="760">
                  <c:v>5.8740000000000001E-2</c:v>
                </c:pt>
                <c:pt idx="761">
                  <c:v>5.8740000000000001E-2</c:v>
                </c:pt>
                <c:pt idx="762">
                  <c:v>5.8740000000000001E-2</c:v>
                </c:pt>
                <c:pt idx="763">
                  <c:v>5.8740000000000001E-2</c:v>
                </c:pt>
                <c:pt idx="764">
                  <c:v>5.8740000000000001E-2</c:v>
                </c:pt>
                <c:pt idx="765">
                  <c:v>5.8740000000000001E-2</c:v>
                </c:pt>
                <c:pt idx="766">
                  <c:v>5.8740000000000001E-2</c:v>
                </c:pt>
                <c:pt idx="767">
                  <c:v>5.8740000000000001E-2</c:v>
                </c:pt>
                <c:pt idx="768">
                  <c:v>5.8740000000000001E-2</c:v>
                </c:pt>
                <c:pt idx="769">
                  <c:v>5.8740000000000001E-2</c:v>
                </c:pt>
                <c:pt idx="770">
                  <c:v>5.8740000000000001E-2</c:v>
                </c:pt>
                <c:pt idx="771">
                  <c:v>5.8739899999999998E-2</c:v>
                </c:pt>
                <c:pt idx="772">
                  <c:v>5.8739899999999998E-2</c:v>
                </c:pt>
                <c:pt idx="773">
                  <c:v>5.8739899999999998E-2</c:v>
                </c:pt>
                <c:pt idx="774">
                  <c:v>5.8739899999999998E-2</c:v>
                </c:pt>
                <c:pt idx="775">
                  <c:v>5.8739899999999998E-2</c:v>
                </c:pt>
                <c:pt idx="776">
                  <c:v>5.8739899999999998E-2</c:v>
                </c:pt>
                <c:pt idx="777">
                  <c:v>5.8739899999999998E-2</c:v>
                </c:pt>
                <c:pt idx="778">
                  <c:v>5.8739899999999998E-2</c:v>
                </c:pt>
                <c:pt idx="779">
                  <c:v>5.8739899999999998E-2</c:v>
                </c:pt>
                <c:pt idx="780">
                  <c:v>5.8739899999999998E-2</c:v>
                </c:pt>
                <c:pt idx="781">
                  <c:v>5.8739899999999998E-2</c:v>
                </c:pt>
                <c:pt idx="782">
                  <c:v>5.8739899999999998E-2</c:v>
                </c:pt>
                <c:pt idx="783">
                  <c:v>5.8739899999999998E-2</c:v>
                </c:pt>
                <c:pt idx="784">
                  <c:v>5.8739899999999998E-2</c:v>
                </c:pt>
                <c:pt idx="785">
                  <c:v>5.8739899999999998E-2</c:v>
                </c:pt>
                <c:pt idx="786">
                  <c:v>5.8739899999999998E-2</c:v>
                </c:pt>
                <c:pt idx="787">
                  <c:v>5.8739899999999998E-2</c:v>
                </c:pt>
                <c:pt idx="788">
                  <c:v>5.8739899999999998E-2</c:v>
                </c:pt>
                <c:pt idx="789">
                  <c:v>5.8739899999999998E-2</c:v>
                </c:pt>
                <c:pt idx="790">
                  <c:v>5.8739899999999998E-2</c:v>
                </c:pt>
                <c:pt idx="791">
                  <c:v>5.8739899999999998E-2</c:v>
                </c:pt>
                <c:pt idx="792">
                  <c:v>5.8739899999999998E-2</c:v>
                </c:pt>
                <c:pt idx="793">
                  <c:v>5.8739899999999998E-2</c:v>
                </c:pt>
                <c:pt idx="794">
                  <c:v>5.8739899999999998E-2</c:v>
                </c:pt>
                <c:pt idx="795">
                  <c:v>5.8739800000000002E-2</c:v>
                </c:pt>
                <c:pt idx="796">
                  <c:v>5.8739800000000002E-2</c:v>
                </c:pt>
                <c:pt idx="797">
                  <c:v>5.8739800000000002E-2</c:v>
                </c:pt>
                <c:pt idx="798">
                  <c:v>5.8739800000000002E-2</c:v>
                </c:pt>
                <c:pt idx="799">
                  <c:v>5.8739800000000002E-2</c:v>
                </c:pt>
                <c:pt idx="800">
                  <c:v>5.8739800000000002E-2</c:v>
                </c:pt>
                <c:pt idx="801">
                  <c:v>5.8739800000000002E-2</c:v>
                </c:pt>
                <c:pt idx="802">
                  <c:v>5.8739800000000002E-2</c:v>
                </c:pt>
                <c:pt idx="803">
                  <c:v>5.8739800000000002E-2</c:v>
                </c:pt>
                <c:pt idx="804">
                  <c:v>5.8739800000000002E-2</c:v>
                </c:pt>
                <c:pt idx="805">
                  <c:v>5.8739800000000002E-2</c:v>
                </c:pt>
                <c:pt idx="806">
                  <c:v>5.8739800000000002E-2</c:v>
                </c:pt>
                <c:pt idx="807">
                  <c:v>5.8739800000000002E-2</c:v>
                </c:pt>
                <c:pt idx="808">
                  <c:v>5.8739800000000002E-2</c:v>
                </c:pt>
                <c:pt idx="809">
                  <c:v>5.8739800000000002E-2</c:v>
                </c:pt>
                <c:pt idx="810">
                  <c:v>5.8739800000000002E-2</c:v>
                </c:pt>
                <c:pt idx="811">
                  <c:v>5.8739800000000002E-2</c:v>
                </c:pt>
                <c:pt idx="812">
                  <c:v>5.8739800000000002E-2</c:v>
                </c:pt>
                <c:pt idx="813">
                  <c:v>5.8739800000000002E-2</c:v>
                </c:pt>
                <c:pt idx="814">
                  <c:v>5.8739800000000002E-2</c:v>
                </c:pt>
                <c:pt idx="815">
                  <c:v>5.8739800000000002E-2</c:v>
                </c:pt>
                <c:pt idx="816">
                  <c:v>5.8739800000000002E-2</c:v>
                </c:pt>
                <c:pt idx="817">
                  <c:v>5.8739800000000002E-2</c:v>
                </c:pt>
                <c:pt idx="818">
                  <c:v>5.8739800000000002E-2</c:v>
                </c:pt>
                <c:pt idx="819">
                  <c:v>5.8739800000000002E-2</c:v>
                </c:pt>
                <c:pt idx="820">
                  <c:v>5.8739800000000002E-2</c:v>
                </c:pt>
                <c:pt idx="821">
                  <c:v>5.8739800000000002E-2</c:v>
                </c:pt>
                <c:pt idx="822">
                  <c:v>5.8739800000000002E-2</c:v>
                </c:pt>
                <c:pt idx="823">
                  <c:v>5.8739800000000002E-2</c:v>
                </c:pt>
                <c:pt idx="824">
                  <c:v>5.8739800000000002E-2</c:v>
                </c:pt>
                <c:pt idx="825">
                  <c:v>5.8739800000000002E-2</c:v>
                </c:pt>
                <c:pt idx="826">
                  <c:v>5.8739800000000002E-2</c:v>
                </c:pt>
                <c:pt idx="827">
                  <c:v>5.8739800000000002E-2</c:v>
                </c:pt>
                <c:pt idx="828">
                  <c:v>5.8739800000000002E-2</c:v>
                </c:pt>
                <c:pt idx="829">
                  <c:v>5.8739800000000002E-2</c:v>
                </c:pt>
                <c:pt idx="830">
                  <c:v>5.8739800000000002E-2</c:v>
                </c:pt>
                <c:pt idx="831">
                  <c:v>5.8739800000000002E-2</c:v>
                </c:pt>
                <c:pt idx="832">
                  <c:v>5.8739800000000002E-2</c:v>
                </c:pt>
                <c:pt idx="833">
                  <c:v>5.8739800000000002E-2</c:v>
                </c:pt>
                <c:pt idx="834">
                  <c:v>5.8739800000000002E-2</c:v>
                </c:pt>
                <c:pt idx="835">
                  <c:v>5.8739800000000002E-2</c:v>
                </c:pt>
                <c:pt idx="836">
                  <c:v>5.8739800000000002E-2</c:v>
                </c:pt>
                <c:pt idx="837">
                  <c:v>5.8739800000000002E-2</c:v>
                </c:pt>
                <c:pt idx="838">
                  <c:v>5.8739699999999999E-2</c:v>
                </c:pt>
                <c:pt idx="839">
                  <c:v>5.8739699999999999E-2</c:v>
                </c:pt>
                <c:pt idx="840">
                  <c:v>5.8739699999999999E-2</c:v>
                </c:pt>
                <c:pt idx="841">
                  <c:v>5.8739699999999999E-2</c:v>
                </c:pt>
                <c:pt idx="842">
                  <c:v>5.8739699999999999E-2</c:v>
                </c:pt>
                <c:pt idx="843">
                  <c:v>5.8739699999999999E-2</c:v>
                </c:pt>
                <c:pt idx="844">
                  <c:v>5.8739699999999999E-2</c:v>
                </c:pt>
                <c:pt idx="845">
                  <c:v>5.8739699999999999E-2</c:v>
                </c:pt>
                <c:pt idx="846">
                  <c:v>5.8739699999999999E-2</c:v>
                </c:pt>
                <c:pt idx="847">
                  <c:v>5.8739699999999999E-2</c:v>
                </c:pt>
                <c:pt idx="848">
                  <c:v>5.8739699999999999E-2</c:v>
                </c:pt>
                <c:pt idx="849">
                  <c:v>5.8739699999999999E-2</c:v>
                </c:pt>
                <c:pt idx="850">
                  <c:v>5.8739699999999999E-2</c:v>
                </c:pt>
                <c:pt idx="851">
                  <c:v>5.8739699999999999E-2</c:v>
                </c:pt>
                <c:pt idx="852">
                  <c:v>5.8739699999999999E-2</c:v>
                </c:pt>
                <c:pt idx="853">
                  <c:v>5.8739699999999999E-2</c:v>
                </c:pt>
                <c:pt idx="854">
                  <c:v>5.8739699999999999E-2</c:v>
                </c:pt>
                <c:pt idx="855">
                  <c:v>5.8739699999999999E-2</c:v>
                </c:pt>
                <c:pt idx="856">
                  <c:v>5.8739699999999999E-2</c:v>
                </c:pt>
                <c:pt idx="857">
                  <c:v>5.8739699999999999E-2</c:v>
                </c:pt>
                <c:pt idx="858">
                  <c:v>5.8739699999999999E-2</c:v>
                </c:pt>
                <c:pt idx="859">
                  <c:v>5.8739699999999999E-2</c:v>
                </c:pt>
                <c:pt idx="860">
                  <c:v>5.8739699999999999E-2</c:v>
                </c:pt>
                <c:pt idx="861">
                  <c:v>5.8739699999999999E-2</c:v>
                </c:pt>
                <c:pt idx="862">
                  <c:v>5.8739699999999999E-2</c:v>
                </c:pt>
                <c:pt idx="863">
                  <c:v>5.8739699999999999E-2</c:v>
                </c:pt>
                <c:pt idx="864">
                  <c:v>5.8739699999999999E-2</c:v>
                </c:pt>
                <c:pt idx="865">
                  <c:v>5.8739699999999999E-2</c:v>
                </c:pt>
                <c:pt idx="866">
                  <c:v>5.8739699999999999E-2</c:v>
                </c:pt>
                <c:pt idx="867">
                  <c:v>5.8739699999999999E-2</c:v>
                </c:pt>
                <c:pt idx="868">
                  <c:v>5.8739699999999999E-2</c:v>
                </c:pt>
                <c:pt idx="869">
                  <c:v>5.8739699999999999E-2</c:v>
                </c:pt>
                <c:pt idx="870">
                  <c:v>5.8739699999999999E-2</c:v>
                </c:pt>
                <c:pt idx="871">
                  <c:v>5.8739699999999999E-2</c:v>
                </c:pt>
                <c:pt idx="872">
                  <c:v>5.8739699999999999E-2</c:v>
                </c:pt>
                <c:pt idx="873">
                  <c:v>5.8739699999999999E-2</c:v>
                </c:pt>
                <c:pt idx="874">
                  <c:v>5.8739699999999999E-2</c:v>
                </c:pt>
                <c:pt idx="875">
                  <c:v>5.8739699999999999E-2</c:v>
                </c:pt>
                <c:pt idx="876">
                  <c:v>5.8739699999999999E-2</c:v>
                </c:pt>
                <c:pt idx="877">
                  <c:v>5.8739800000000002E-2</c:v>
                </c:pt>
                <c:pt idx="878">
                  <c:v>5.8739800000000002E-2</c:v>
                </c:pt>
                <c:pt idx="879">
                  <c:v>5.8739800000000002E-2</c:v>
                </c:pt>
                <c:pt idx="880">
                  <c:v>5.8739800000000002E-2</c:v>
                </c:pt>
                <c:pt idx="881">
                  <c:v>5.8739800000000002E-2</c:v>
                </c:pt>
                <c:pt idx="882">
                  <c:v>5.8739800000000002E-2</c:v>
                </c:pt>
                <c:pt idx="883">
                  <c:v>5.8739800000000002E-2</c:v>
                </c:pt>
                <c:pt idx="884">
                  <c:v>5.8739800000000002E-2</c:v>
                </c:pt>
                <c:pt idx="885">
                  <c:v>5.8739800000000002E-2</c:v>
                </c:pt>
                <c:pt idx="886">
                  <c:v>5.8739800000000002E-2</c:v>
                </c:pt>
                <c:pt idx="887">
                  <c:v>5.8739800000000002E-2</c:v>
                </c:pt>
                <c:pt idx="888">
                  <c:v>5.8739800000000002E-2</c:v>
                </c:pt>
                <c:pt idx="889">
                  <c:v>5.8739800000000002E-2</c:v>
                </c:pt>
                <c:pt idx="890">
                  <c:v>5.8739800000000002E-2</c:v>
                </c:pt>
                <c:pt idx="891">
                  <c:v>5.8739800000000002E-2</c:v>
                </c:pt>
                <c:pt idx="892">
                  <c:v>5.8739800000000002E-2</c:v>
                </c:pt>
                <c:pt idx="893">
                  <c:v>5.8739800000000002E-2</c:v>
                </c:pt>
                <c:pt idx="894">
                  <c:v>5.8739800000000002E-2</c:v>
                </c:pt>
                <c:pt idx="895">
                  <c:v>5.8739800000000002E-2</c:v>
                </c:pt>
                <c:pt idx="896">
                  <c:v>5.8739800000000002E-2</c:v>
                </c:pt>
                <c:pt idx="897">
                  <c:v>5.8739800000000002E-2</c:v>
                </c:pt>
                <c:pt idx="898">
                  <c:v>5.8739800000000002E-2</c:v>
                </c:pt>
                <c:pt idx="899">
                  <c:v>5.8739800000000002E-2</c:v>
                </c:pt>
                <c:pt idx="900">
                  <c:v>5.8739800000000002E-2</c:v>
                </c:pt>
                <c:pt idx="901">
                  <c:v>5.8739800000000002E-2</c:v>
                </c:pt>
                <c:pt idx="902">
                  <c:v>5.8739800000000002E-2</c:v>
                </c:pt>
                <c:pt idx="903">
                  <c:v>5.8739800000000002E-2</c:v>
                </c:pt>
                <c:pt idx="904">
                  <c:v>5.8739800000000002E-2</c:v>
                </c:pt>
                <c:pt idx="905">
                  <c:v>5.8739800000000002E-2</c:v>
                </c:pt>
                <c:pt idx="906">
                  <c:v>5.8739800000000002E-2</c:v>
                </c:pt>
                <c:pt idx="907">
                  <c:v>5.8739800000000002E-2</c:v>
                </c:pt>
                <c:pt idx="908">
                  <c:v>5.8739800000000002E-2</c:v>
                </c:pt>
                <c:pt idx="909">
                  <c:v>5.8739800000000002E-2</c:v>
                </c:pt>
                <c:pt idx="910">
                  <c:v>5.8739800000000002E-2</c:v>
                </c:pt>
                <c:pt idx="911">
                  <c:v>5.8739800000000002E-2</c:v>
                </c:pt>
                <c:pt idx="912">
                  <c:v>5.8739800000000002E-2</c:v>
                </c:pt>
                <c:pt idx="913">
                  <c:v>5.8739800000000002E-2</c:v>
                </c:pt>
                <c:pt idx="914">
                  <c:v>5.8739800000000002E-2</c:v>
                </c:pt>
                <c:pt idx="915">
                  <c:v>5.8739800000000002E-2</c:v>
                </c:pt>
                <c:pt idx="916">
                  <c:v>5.8739699999999999E-2</c:v>
                </c:pt>
                <c:pt idx="917">
                  <c:v>5.8739699999999999E-2</c:v>
                </c:pt>
                <c:pt idx="918">
                  <c:v>5.8739699999999999E-2</c:v>
                </c:pt>
                <c:pt idx="919">
                  <c:v>5.8739699999999999E-2</c:v>
                </c:pt>
                <c:pt idx="920">
                  <c:v>5.8739699999999999E-2</c:v>
                </c:pt>
                <c:pt idx="921">
                  <c:v>5.8739699999999999E-2</c:v>
                </c:pt>
                <c:pt idx="922">
                  <c:v>5.8739699999999999E-2</c:v>
                </c:pt>
                <c:pt idx="923">
                  <c:v>5.8739699999999999E-2</c:v>
                </c:pt>
                <c:pt idx="924">
                  <c:v>5.8739699999999999E-2</c:v>
                </c:pt>
                <c:pt idx="925">
                  <c:v>5.8739699999999999E-2</c:v>
                </c:pt>
                <c:pt idx="926">
                  <c:v>5.8739699999999999E-2</c:v>
                </c:pt>
                <c:pt idx="927">
                  <c:v>5.8739699999999999E-2</c:v>
                </c:pt>
                <c:pt idx="928">
                  <c:v>5.8739699999999999E-2</c:v>
                </c:pt>
                <c:pt idx="929">
                  <c:v>5.8739699999999999E-2</c:v>
                </c:pt>
                <c:pt idx="930">
                  <c:v>5.8739600000000003E-2</c:v>
                </c:pt>
                <c:pt idx="931">
                  <c:v>5.8739600000000003E-2</c:v>
                </c:pt>
                <c:pt idx="932">
                  <c:v>5.8739600000000003E-2</c:v>
                </c:pt>
                <c:pt idx="933">
                  <c:v>5.8739600000000003E-2</c:v>
                </c:pt>
                <c:pt idx="934">
                  <c:v>5.8739600000000003E-2</c:v>
                </c:pt>
                <c:pt idx="935">
                  <c:v>5.8739600000000003E-2</c:v>
                </c:pt>
                <c:pt idx="936">
                  <c:v>5.8739600000000003E-2</c:v>
                </c:pt>
                <c:pt idx="937">
                  <c:v>5.8739600000000003E-2</c:v>
                </c:pt>
                <c:pt idx="938">
                  <c:v>5.8739600000000003E-2</c:v>
                </c:pt>
                <c:pt idx="939">
                  <c:v>5.8739600000000003E-2</c:v>
                </c:pt>
                <c:pt idx="940">
                  <c:v>5.8739600000000003E-2</c:v>
                </c:pt>
                <c:pt idx="941">
                  <c:v>5.8739600000000003E-2</c:v>
                </c:pt>
                <c:pt idx="942">
                  <c:v>5.8739600000000003E-2</c:v>
                </c:pt>
                <c:pt idx="943">
                  <c:v>5.8739600000000003E-2</c:v>
                </c:pt>
                <c:pt idx="944">
                  <c:v>5.8739600000000003E-2</c:v>
                </c:pt>
                <c:pt idx="945">
                  <c:v>5.8739600000000003E-2</c:v>
                </c:pt>
                <c:pt idx="946">
                  <c:v>5.87395E-2</c:v>
                </c:pt>
                <c:pt idx="947">
                  <c:v>5.87395E-2</c:v>
                </c:pt>
                <c:pt idx="948">
                  <c:v>5.87395E-2</c:v>
                </c:pt>
                <c:pt idx="949">
                  <c:v>5.87395E-2</c:v>
                </c:pt>
                <c:pt idx="950">
                  <c:v>5.87395E-2</c:v>
                </c:pt>
                <c:pt idx="951">
                  <c:v>5.87395E-2</c:v>
                </c:pt>
                <c:pt idx="952">
                  <c:v>5.87395E-2</c:v>
                </c:pt>
                <c:pt idx="953">
                  <c:v>5.87395E-2</c:v>
                </c:pt>
                <c:pt idx="954">
                  <c:v>5.87395E-2</c:v>
                </c:pt>
                <c:pt idx="955">
                  <c:v>5.87395E-2</c:v>
                </c:pt>
                <c:pt idx="956">
                  <c:v>5.87395E-2</c:v>
                </c:pt>
                <c:pt idx="957">
                  <c:v>5.87395E-2</c:v>
                </c:pt>
                <c:pt idx="958">
                  <c:v>5.87395E-2</c:v>
                </c:pt>
                <c:pt idx="959">
                  <c:v>5.87395E-2</c:v>
                </c:pt>
                <c:pt idx="960">
                  <c:v>5.87395E-2</c:v>
                </c:pt>
                <c:pt idx="961">
                  <c:v>5.87395E-2</c:v>
                </c:pt>
                <c:pt idx="962">
                  <c:v>5.87395E-2</c:v>
                </c:pt>
                <c:pt idx="963">
                  <c:v>5.87395E-2</c:v>
                </c:pt>
                <c:pt idx="964">
                  <c:v>5.87395E-2</c:v>
                </c:pt>
                <c:pt idx="965">
                  <c:v>5.87395E-2</c:v>
                </c:pt>
                <c:pt idx="966">
                  <c:v>5.87395E-2</c:v>
                </c:pt>
                <c:pt idx="967">
                  <c:v>5.87395E-2</c:v>
                </c:pt>
                <c:pt idx="968">
                  <c:v>5.87395E-2</c:v>
                </c:pt>
                <c:pt idx="969">
                  <c:v>5.87395E-2</c:v>
                </c:pt>
                <c:pt idx="970">
                  <c:v>5.87395E-2</c:v>
                </c:pt>
                <c:pt idx="971">
                  <c:v>5.87395E-2</c:v>
                </c:pt>
                <c:pt idx="972">
                  <c:v>5.87395E-2</c:v>
                </c:pt>
                <c:pt idx="973">
                  <c:v>5.87395E-2</c:v>
                </c:pt>
                <c:pt idx="974">
                  <c:v>5.8739399999999997E-2</c:v>
                </c:pt>
                <c:pt idx="975">
                  <c:v>5.87395E-2</c:v>
                </c:pt>
                <c:pt idx="976">
                  <c:v>5.87395E-2</c:v>
                </c:pt>
                <c:pt idx="977">
                  <c:v>5.87395E-2</c:v>
                </c:pt>
                <c:pt idx="978">
                  <c:v>5.87395E-2</c:v>
                </c:pt>
                <c:pt idx="979">
                  <c:v>5.87395E-2</c:v>
                </c:pt>
                <c:pt idx="980">
                  <c:v>5.87395E-2</c:v>
                </c:pt>
                <c:pt idx="981">
                  <c:v>5.87395E-2</c:v>
                </c:pt>
                <c:pt idx="982">
                  <c:v>5.87395E-2</c:v>
                </c:pt>
                <c:pt idx="983">
                  <c:v>5.87395E-2</c:v>
                </c:pt>
                <c:pt idx="984">
                  <c:v>5.87395E-2</c:v>
                </c:pt>
                <c:pt idx="985">
                  <c:v>5.87395E-2</c:v>
                </c:pt>
                <c:pt idx="986">
                  <c:v>5.87395E-2</c:v>
                </c:pt>
                <c:pt idx="987">
                  <c:v>5.87395E-2</c:v>
                </c:pt>
                <c:pt idx="988">
                  <c:v>5.87395E-2</c:v>
                </c:pt>
                <c:pt idx="989">
                  <c:v>5.87395E-2</c:v>
                </c:pt>
                <c:pt idx="990">
                  <c:v>5.87395E-2</c:v>
                </c:pt>
                <c:pt idx="991">
                  <c:v>5.87395E-2</c:v>
                </c:pt>
                <c:pt idx="992">
                  <c:v>5.87395E-2</c:v>
                </c:pt>
                <c:pt idx="993">
                  <c:v>5.8739600000000003E-2</c:v>
                </c:pt>
                <c:pt idx="994">
                  <c:v>5.8739600000000003E-2</c:v>
                </c:pt>
                <c:pt idx="995">
                  <c:v>5.8739600000000003E-2</c:v>
                </c:pt>
                <c:pt idx="996">
                  <c:v>5.8739600000000003E-2</c:v>
                </c:pt>
                <c:pt idx="997">
                  <c:v>5.8739600000000003E-2</c:v>
                </c:pt>
                <c:pt idx="998">
                  <c:v>5.8739600000000003E-2</c:v>
                </c:pt>
                <c:pt idx="999">
                  <c:v>5.8739600000000003E-2</c:v>
                </c:pt>
                <c:pt idx="1000">
                  <c:v>5.8739600000000003E-2</c:v>
                </c:pt>
              </c:numCache>
            </c:numRef>
          </c:val>
          <c:smooth val="0"/>
          <c:extLst>
            <c:ext xmlns:c16="http://schemas.microsoft.com/office/drawing/2014/chart" uri="{C3380CC4-5D6E-409C-BE32-E72D297353CC}">
              <c16:uniqueId val="{00000001-4815-4A47-A06C-8C6EF39B0A24}"/>
            </c:ext>
          </c:extLst>
        </c:ser>
        <c:dLbls>
          <c:showLegendKey val="0"/>
          <c:showVal val="0"/>
          <c:showCatName val="0"/>
          <c:showSerName val="0"/>
          <c:showPercent val="0"/>
          <c:showBubbleSize val="0"/>
        </c:dLbls>
        <c:smooth val="0"/>
        <c:axId val="381189280"/>
        <c:axId val="381183704"/>
      </c:lineChart>
      <c:catAx>
        <c:axId val="38118928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1183704"/>
        <c:crosses val="autoZero"/>
        <c:auto val="1"/>
        <c:lblAlgn val="ctr"/>
        <c:lblOffset val="100"/>
        <c:noMultiLvlLbl val="0"/>
      </c:catAx>
      <c:valAx>
        <c:axId val="3811837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Pressure(N/m^2)</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811892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IN" sz="1100">
                <a:latin typeface="Times New Roman" panose="02020603050405020304" pitchFamily="18" charset="0"/>
                <a:cs typeface="Times New Roman" panose="02020603050405020304" pitchFamily="18" charset="0"/>
              </a:rPr>
              <a:t>Wrms</a:t>
            </a:r>
            <a:r>
              <a:rPr lang="en-IN" sz="1100" baseline="0">
                <a:latin typeface="Times New Roman" panose="02020603050405020304" pitchFamily="18" charset="0"/>
                <a:cs typeface="Times New Roman" panose="02020603050405020304" pitchFamily="18" charset="0"/>
              </a:rPr>
              <a:t> at 3 different locations</a:t>
            </a:r>
            <a:endParaRPr lang="en-IN" sz="1100">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lineChart>
        <c:grouping val="standard"/>
        <c:varyColors val="0"/>
        <c:ser>
          <c:idx val="1"/>
          <c:order val="0"/>
          <c:tx>
            <c:v>0.29</c:v>
          </c:tx>
          <c:spPr>
            <a:ln w="28575" cap="rnd">
              <a:solidFill>
                <a:schemeClr val="accent2"/>
              </a:solidFill>
              <a:round/>
            </a:ln>
            <a:effectLst/>
          </c:spPr>
          <c:marker>
            <c:symbol val="none"/>
          </c:marker>
          <c:cat>
            <c:numRef>
              <c:f>Sheet1!$G$2:$G$1002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formatCode="0.00E+00">
                  <c:v>-9.0000000000000006E-5</c:v>
                </c:pt>
                <c:pt idx="492" formatCode="0.00E+00">
                  <c:v>-8.0000000000000007E-5</c:v>
                </c:pt>
                <c:pt idx="493" formatCode="0.00E+00">
                  <c:v>-6.9999999999999994E-5</c:v>
                </c:pt>
                <c:pt idx="494" formatCode="0.00E+00">
                  <c:v>-6.0000000000000002E-5</c:v>
                </c:pt>
                <c:pt idx="495" formatCode="0.00E+00">
                  <c:v>-5.0000000000000002E-5</c:v>
                </c:pt>
                <c:pt idx="496" formatCode="0.00E+00">
                  <c:v>-4.0000000000000003E-5</c:v>
                </c:pt>
                <c:pt idx="497" formatCode="0.00E+00">
                  <c:v>-3.0000000000000001E-5</c:v>
                </c:pt>
                <c:pt idx="498" formatCode="0.00E+00">
                  <c:v>-2.0000000000000002E-5</c:v>
                </c:pt>
                <c:pt idx="499" formatCode="0.00E+00">
                  <c:v>-1.0000000000000001E-5</c:v>
                </c:pt>
                <c:pt idx="500">
                  <c:v>0</c:v>
                </c:pt>
                <c:pt idx="501" formatCode="0.00E+00">
                  <c:v>1.0000000000000001E-5</c:v>
                </c:pt>
                <c:pt idx="502" formatCode="0.00E+00">
                  <c:v>2.0000000000000002E-5</c:v>
                </c:pt>
                <c:pt idx="503" formatCode="0.00E+00">
                  <c:v>3.0000000000000001E-5</c:v>
                </c:pt>
                <c:pt idx="504" formatCode="0.00E+00">
                  <c:v>4.0000000000000003E-5</c:v>
                </c:pt>
                <c:pt idx="505" formatCode="0.00E+00">
                  <c:v>5.0000000000000002E-5</c:v>
                </c:pt>
                <c:pt idx="506" formatCode="0.00E+00">
                  <c:v>6.0000000000000002E-5</c:v>
                </c:pt>
                <c:pt idx="507" formatCode="0.00E+00">
                  <c:v>6.9999999999999994E-5</c:v>
                </c:pt>
                <c:pt idx="508" formatCode="0.00E+00">
                  <c:v>8.0000000000000007E-5</c:v>
                </c:pt>
                <c:pt idx="509" formatCode="0.00E+00">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Sheet1!$A$2:$A$1002</c:f>
              <c:numCache>
                <c:formatCode>General</c:formatCode>
                <c:ptCount val="1001"/>
                <c:pt idx="0">
                  <c:v>0</c:v>
                </c:pt>
                <c:pt idx="1">
                  <c:v>4.1360799999999999E-4</c:v>
                </c:pt>
                <c:pt idx="2">
                  <c:v>8.2721599999999998E-4</c:v>
                </c:pt>
                <c:pt idx="3">
                  <c:v>1.2408199999999999E-3</c:v>
                </c:pt>
                <c:pt idx="4">
                  <c:v>1.65441E-3</c:v>
                </c:pt>
                <c:pt idx="5">
                  <c:v>2.0680199999999998E-3</c:v>
                </c:pt>
                <c:pt idx="6">
                  <c:v>2.4816299999999999E-3</c:v>
                </c:pt>
                <c:pt idx="7">
                  <c:v>2.8952399999999999E-3</c:v>
                </c:pt>
                <c:pt idx="8">
                  <c:v>3.3088499999999999E-3</c:v>
                </c:pt>
                <c:pt idx="9">
                  <c:v>3.72245E-3</c:v>
                </c:pt>
                <c:pt idx="10">
                  <c:v>4.1360399999999997E-3</c:v>
                </c:pt>
                <c:pt idx="11">
                  <c:v>4.5496499999999997E-3</c:v>
                </c:pt>
                <c:pt idx="12">
                  <c:v>4.9632599999999997E-3</c:v>
                </c:pt>
                <c:pt idx="13">
                  <c:v>5.3768699999999997E-3</c:v>
                </c:pt>
                <c:pt idx="14">
                  <c:v>5.7904799999999998E-3</c:v>
                </c:pt>
                <c:pt idx="15">
                  <c:v>6.2040799999999998E-3</c:v>
                </c:pt>
                <c:pt idx="16">
                  <c:v>6.61767E-3</c:v>
                </c:pt>
                <c:pt idx="17">
                  <c:v>7.03128E-3</c:v>
                </c:pt>
                <c:pt idx="18">
                  <c:v>7.4092999999999997E-3</c:v>
                </c:pt>
                <c:pt idx="19">
                  <c:v>7.7703800000000003E-3</c:v>
                </c:pt>
                <c:pt idx="20">
                  <c:v>8.1314600000000001E-3</c:v>
                </c:pt>
                <c:pt idx="21">
                  <c:v>8.4925299999999999E-3</c:v>
                </c:pt>
                <c:pt idx="22">
                  <c:v>8.8535899999999997E-3</c:v>
                </c:pt>
                <c:pt idx="23">
                  <c:v>9.2146699999999995E-3</c:v>
                </c:pt>
                <c:pt idx="24">
                  <c:v>9.5757499999999992E-3</c:v>
                </c:pt>
                <c:pt idx="25">
                  <c:v>9.9368300000000007E-3</c:v>
                </c:pt>
                <c:pt idx="26">
                  <c:v>1.02979E-2</c:v>
                </c:pt>
                <c:pt idx="27">
                  <c:v>1.0659E-2</c:v>
                </c:pt>
                <c:pt idx="28">
                  <c:v>1.102E-2</c:v>
                </c:pt>
                <c:pt idx="29">
                  <c:v>1.13811E-2</c:v>
                </c:pt>
                <c:pt idx="30">
                  <c:v>1.17422E-2</c:v>
                </c:pt>
                <c:pt idx="31">
                  <c:v>1.2103300000000001E-2</c:v>
                </c:pt>
                <c:pt idx="32">
                  <c:v>1.24644E-2</c:v>
                </c:pt>
                <c:pt idx="33">
                  <c:v>1.2825400000000001E-2</c:v>
                </c:pt>
                <c:pt idx="34">
                  <c:v>1.31865E-2</c:v>
                </c:pt>
                <c:pt idx="35">
                  <c:v>1.35476E-2</c:v>
                </c:pt>
                <c:pt idx="36">
                  <c:v>1.39086E-2</c:v>
                </c:pt>
                <c:pt idx="37">
                  <c:v>1.42737E-2</c:v>
                </c:pt>
                <c:pt idx="38">
                  <c:v>1.4682199999999999E-2</c:v>
                </c:pt>
                <c:pt idx="39">
                  <c:v>1.5090599999999999E-2</c:v>
                </c:pt>
                <c:pt idx="40">
                  <c:v>1.54991E-2</c:v>
                </c:pt>
                <c:pt idx="41">
                  <c:v>1.5907600000000001E-2</c:v>
                </c:pt>
                <c:pt idx="42">
                  <c:v>1.6316000000000001E-2</c:v>
                </c:pt>
                <c:pt idx="43">
                  <c:v>1.67245E-2</c:v>
                </c:pt>
                <c:pt idx="44">
                  <c:v>1.7132999999999999E-2</c:v>
                </c:pt>
                <c:pt idx="45">
                  <c:v>1.7541399999999999E-2</c:v>
                </c:pt>
                <c:pt idx="46">
                  <c:v>1.7949900000000001E-2</c:v>
                </c:pt>
                <c:pt idx="47">
                  <c:v>1.83584E-2</c:v>
                </c:pt>
                <c:pt idx="48">
                  <c:v>1.87668E-2</c:v>
                </c:pt>
                <c:pt idx="49">
                  <c:v>1.9175299999999999E-2</c:v>
                </c:pt>
                <c:pt idx="50">
                  <c:v>1.9583799999999998E-2</c:v>
                </c:pt>
                <c:pt idx="51">
                  <c:v>1.9992200000000002E-2</c:v>
                </c:pt>
                <c:pt idx="52">
                  <c:v>2.0400700000000001E-2</c:v>
                </c:pt>
                <c:pt idx="53">
                  <c:v>2.0809100000000001E-2</c:v>
                </c:pt>
                <c:pt idx="54">
                  <c:v>2.12176E-2</c:v>
                </c:pt>
                <c:pt idx="55">
                  <c:v>2.1626099999999999E-2</c:v>
                </c:pt>
                <c:pt idx="56">
                  <c:v>2.2034600000000001E-2</c:v>
                </c:pt>
                <c:pt idx="57">
                  <c:v>2.2443000000000001E-2</c:v>
                </c:pt>
                <c:pt idx="58">
                  <c:v>2.28515E-2</c:v>
                </c:pt>
                <c:pt idx="59">
                  <c:v>2.32599E-2</c:v>
                </c:pt>
                <c:pt idx="60">
                  <c:v>2.3666400000000001E-2</c:v>
                </c:pt>
                <c:pt idx="61">
                  <c:v>2.4072699999999999E-2</c:v>
                </c:pt>
                <c:pt idx="62">
                  <c:v>2.4478900000000001E-2</c:v>
                </c:pt>
                <c:pt idx="63">
                  <c:v>2.48852E-2</c:v>
                </c:pt>
                <c:pt idx="64">
                  <c:v>2.5291500000000001E-2</c:v>
                </c:pt>
                <c:pt idx="65">
                  <c:v>2.56977E-2</c:v>
                </c:pt>
                <c:pt idx="66">
                  <c:v>2.6103999999999999E-2</c:v>
                </c:pt>
                <c:pt idx="67">
                  <c:v>2.6510300000000001E-2</c:v>
                </c:pt>
                <c:pt idx="68">
                  <c:v>2.6916499999999999E-2</c:v>
                </c:pt>
                <c:pt idx="69">
                  <c:v>2.7322800000000001E-2</c:v>
                </c:pt>
                <c:pt idx="70">
                  <c:v>2.77291E-2</c:v>
                </c:pt>
                <c:pt idx="71">
                  <c:v>2.8135299999999999E-2</c:v>
                </c:pt>
                <c:pt idx="72">
                  <c:v>2.85416E-2</c:v>
                </c:pt>
                <c:pt idx="73">
                  <c:v>2.8947899999999999E-2</c:v>
                </c:pt>
                <c:pt idx="74">
                  <c:v>2.9354100000000001E-2</c:v>
                </c:pt>
                <c:pt idx="75">
                  <c:v>2.9760399999999999E-2</c:v>
                </c:pt>
                <c:pt idx="76">
                  <c:v>3.0166700000000001E-2</c:v>
                </c:pt>
                <c:pt idx="77">
                  <c:v>3.05729E-2</c:v>
                </c:pt>
                <c:pt idx="78">
                  <c:v>3.0979199999999998E-2</c:v>
                </c:pt>
                <c:pt idx="79">
                  <c:v>3.1385499999999997E-2</c:v>
                </c:pt>
                <c:pt idx="80">
                  <c:v>3.1791699999999999E-2</c:v>
                </c:pt>
                <c:pt idx="81">
                  <c:v>3.2197999999999997E-2</c:v>
                </c:pt>
                <c:pt idx="82">
                  <c:v>3.2604300000000003E-2</c:v>
                </c:pt>
                <c:pt idx="83">
                  <c:v>3.3010499999999998E-2</c:v>
                </c:pt>
                <c:pt idx="84">
                  <c:v>3.3416800000000003E-2</c:v>
                </c:pt>
                <c:pt idx="85">
                  <c:v>3.3695099999999999E-2</c:v>
                </c:pt>
                <c:pt idx="86">
                  <c:v>3.3951500000000003E-2</c:v>
                </c:pt>
                <c:pt idx="87">
                  <c:v>3.4208000000000002E-2</c:v>
                </c:pt>
                <c:pt idx="88">
                  <c:v>3.4464399999999999E-2</c:v>
                </c:pt>
                <c:pt idx="89">
                  <c:v>3.4720899999999999E-2</c:v>
                </c:pt>
                <c:pt idx="90">
                  <c:v>3.4977300000000003E-2</c:v>
                </c:pt>
                <c:pt idx="91">
                  <c:v>3.5233800000000003E-2</c:v>
                </c:pt>
                <c:pt idx="92">
                  <c:v>3.54902E-2</c:v>
                </c:pt>
                <c:pt idx="93">
                  <c:v>3.5746699999999999E-2</c:v>
                </c:pt>
                <c:pt idx="94">
                  <c:v>3.6003100000000003E-2</c:v>
                </c:pt>
                <c:pt idx="95">
                  <c:v>3.62595E-2</c:v>
                </c:pt>
                <c:pt idx="96">
                  <c:v>3.6516E-2</c:v>
                </c:pt>
                <c:pt idx="97">
                  <c:v>3.6772399999999997E-2</c:v>
                </c:pt>
                <c:pt idx="98">
                  <c:v>3.7028899999999997E-2</c:v>
                </c:pt>
                <c:pt idx="99">
                  <c:v>3.72853E-2</c:v>
                </c:pt>
                <c:pt idx="100">
                  <c:v>3.75418E-2</c:v>
                </c:pt>
                <c:pt idx="101">
                  <c:v>3.7798199999999997E-2</c:v>
                </c:pt>
                <c:pt idx="102">
                  <c:v>3.8054699999999997E-2</c:v>
                </c:pt>
                <c:pt idx="103">
                  <c:v>3.8311100000000001E-2</c:v>
                </c:pt>
                <c:pt idx="104">
                  <c:v>3.8567499999999998E-2</c:v>
                </c:pt>
                <c:pt idx="105">
                  <c:v>3.8823999999999997E-2</c:v>
                </c:pt>
                <c:pt idx="106">
                  <c:v>3.9080400000000001E-2</c:v>
                </c:pt>
                <c:pt idx="107">
                  <c:v>3.9336900000000001E-2</c:v>
                </c:pt>
                <c:pt idx="108">
                  <c:v>3.9593299999999998E-2</c:v>
                </c:pt>
                <c:pt idx="109">
                  <c:v>3.9849799999999998E-2</c:v>
                </c:pt>
                <c:pt idx="110">
                  <c:v>4.0106200000000002E-2</c:v>
                </c:pt>
                <c:pt idx="111">
                  <c:v>4.0362700000000001E-2</c:v>
                </c:pt>
                <c:pt idx="112">
                  <c:v>4.0619099999999998E-2</c:v>
                </c:pt>
                <c:pt idx="113">
                  <c:v>4.0724200000000002E-2</c:v>
                </c:pt>
                <c:pt idx="114">
                  <c:v>4.0678199999999998E-2</c:v>
                </c:pt>
                <c:pt idx="115">
                  <c:v>4.0632300000000003E-2</c:v>
                </c:pt>
                <c:pt idx="116">
                  <c:v>4.0586299999999999E-2</c:v>
                </c:pt>
                <c:pt idx="117">
                  <c:v>4.0540300000000001E-2</c:v>
                </c:pt>
                <c:pt idx="118">
                  <c:v>4.0494299999999997E-2</c:v>
                </c:pt>
                <c:pt idx="119">
                  <c:v>4.04483E-2</c:v>
                </c:pt>
                <c:pt idx="120">
                  <c:v>4.0402300000000002E-2</c:v>
                </c:pt>
                <c:pt idx="121">
                  <c:v>4.0356299999999998E-2</c:v>
                </c:pt>
                <c:pt idx="122">
                  <c:v>4.0310400000000003E-2</c:v>
                </c:pt>
                <c:pt idx="123">
                  <c:v>4.0264399999999999E-2</c:v>
                </c:pt>
                <c:pt idx="124">
                  <c:v>4.0218400000000001E-2</c:v>
                </c:pt>
                <c:pt idx="125">
                  <c:v>4.0172399999999997E-2</c:v>
                </c:pt>
                <c:pt idx="126">
                  <c:v>4.01264E-2</c:v>
                </c:pt>
                <c:pt idx="127">
                  <c:v>4.0080400000000002E-2</c:v>
                </c:pt>
                <c:pt idx="128">
                  <c:v>4.0034500000000001E-2</c:v>
                </c:pt>
                <c:pt idx="129">
                  <c:v>3.9988500000000003E-2</c:v>
                </c:pt>
                <c:pt idx="130">
                  <c:v>3.9942499999999999E-2</c:v>
                </c:pt>
                <c:pt idx="131">
                  <c:v>3.9896500000000001E-2</c:v>
                </c:pt>
                <c:pt idx="132">
                  <c:v>3.9850499999999997E-2</c:v>
                </c:pt>
                <c:pt idx="133">
                  <c:v>3.98045E-2</c:v>
                </c:pt>
                <c:pt idx="134">
                  <c:v>3.9758500000000002E-2</c:v>
                </c:pt>
                <c:pt idx="135">
                  <c:v>3.9712600000000001E-2</c:v>
                </c:pt>
                <c:pt idx="136">
                  <c:v>3.9666600000000003E-2</c:v>
                </c:pt>
                <c:pt idx="137">
                  <c:v>3.9620599999999999E-2</c:v>
                </c:pt>
                <c:pt idx="138">
                  <c:v>3.9574600000000001E-2</c:v>
                </c:pt>
                <c:pt idx="139">
                  <c:v>3.9528599999999997E-2</c:v>
                </c:pt>
                <c:pt idx="140">
                  <c:v>3.94826E-2</c:v>
                </c:pt>
                <c:pt idx="141">
                  <c:v>3.9436600000000002E-2</c:v>
                </c:pt>
                <c:pt idx="142">
                  <c:v>3.9390700000000001E-2</c:v>
                </c:pt>
                <c:pt idx="143">
                  <c:v>3.9344700000000003E-2</c:v>
                </c:pt>
                <c:pt idx="144">
                  <c:v>3.9298699999999999E-2</c:v>
                </c:pt>
                <c:pt idx="145">
                  <c:v>3.9207499999999999E-2</c:v>
                </c:pt>
                <c:pt idx="146">
                  <c:v>3.9056399999999998E-2</c:v>
                </c:pt>
                <c:pt idx="147">
                  <c:v>3.8905200000000001E-2</c:v>
                </c:pt>
                <c:pt idx="148">
                  <c:v>3.8753999999999997E-2</c:v>
                </c:pt>
                <c:pt idx="149">
                  <c:v>3.86028E-2</c:v>
                </c:pt>
                <c:pt idx="150">
                  <c:v>3.8451600000000002E-2</c:v>
                </c:pt>
                <c:pt idx="151">
                  <c:v>3.8300399999999998E-2</c:v>
                </c:pt>
                <c:pt idx="152">
                  <c:v>3.8149200000000001E-2</c:v>
                </c:pt>
                <c:pt idx="153">
                  <c:v>3.7997999999999997E-2</c:v>
                </c:pt>
                <c:pt idx="154">
                  <c:v>3.7846900000000003E-2</c:v>
                </c:pt>
                <c:pt idx="155">
                  <c:v>3.7695699999999999E-2</c:v>
                </c:pt>
                <c:pt idx="156">
                  <c:v>3.7544500000000001E-2</c:v>
                </c:pt>
                <c:pt idx="157">
                  <c:v>3.7393299999999997E-2</c:v>
                </c:pt>
                <c:pt idx="158">
                  <c:v>3.72421E-2</c:v>
                </c:pt>
                <c:pt idx="159">
                  <c:v>3.7090900000000003E-2</c:v>
                </c:pt>
                <c:pt idx="160">
                  <c:v>3.6939699999999999E-2</c:v>
                </c:pt>
                <c:pt idx="161">
                  <c:v>3.6788599999999998E-2</c:v>
                </c:pt>
                <c:pt idx="162">
                  <c:v>3.6637400000000001E-2</c:v>
                </c:pt>
                <c:pt idx="163">
                  <c:v>3.6486200000000003E-2</c:v>
                </c:pt>
                <c:pt idx="164">
                  <c:v>3.6334999999999999E-2</c:v>
                </c:pt>
                <c:pt idx="165">
                  <c:v>3.6183800000000002E-2</c:v>
                </c:pt>
                <c:pt idx="166">
                  <c:v>3.6032599999999998E-2</c:v>
                </c:pt>
                <c:pt idx="167">
                  <c:v>3.5881400000000001E-2</c:v>
                </c:pt>
                <c:pt idx="168">
                  <c:v>3.57303E-2</c:v>
                </c:pt>
                <c:pt idx="169">
                  <c:v>3.5579100000000002E-2</c:v>
                </c:pt>
                <c:pt idx="170">
                  <c:v>3.5427899999999998E-2</c:v>
                </c:pt>
                <c:pt idx="171">
                  <c:v>3.5276700000000001E-2</c:v>
                </c:pt>
                <c:pt idx="172">
                  <c:v>3.5125499999999997E-2</c:v>
                </c:pt>
                <c:pt idx="173">
                  <c:v>3.49743E-2</c:v>
                </c:pt>
                <c:pt idx="174">
                  <c:v>3.4823100000000003E-2</c:v>
                </c:pt>
                <c:pt idx="175">
                  <c:v>3.4671899999999999E-2</c:v>
                </c:pt>
                <c:pt idx="176">
                  <c:v>3.4520799999999997E-2</c:v>
                </c:pt>
                <c:pt idx="177">
                  <c:v>3.43696E-2</c:v>
                </c:pt>
                <c:pt idx="178">
                  <c:v>3.4218400000000003E-2</c:v>
                </c:pt>
                <c:pt idx="179">
                  <c:v>3.4067199999999999E-2</c:v>
                </c:pt>
                <c:pt idx="180">
                  <c:v>3.3916000000000002E-2</c:v>
                </c:pt>
                <c:pt idx="181">
                  <c:v>3.38269E-2</c:v>
                </c:pt>
                <c:pt idx="182">
                  <c:v>3.4079199999999997E-2</c:v>
                </c:pt>
                <c:pt idx="183">
                  <c:v>3.4331500000000001E-2</c:v>
                </c:pt>
                <c:pt idx="184">
                  <c:v>3.4583799999999998E-2</c:v>
                </c:pt>
                <c:pt idx="185">
                  <c:v>3.4836100000000002E-2</c:v>
                </c:pt>
                <c:pt idx="186">
                  <c:v>3.5088399999999999E-2</c:v>
                </c:pt>
                <c:pt idx="187">
                  <c:v>3.5340799999999999E-2</c:v>
                </c:pt>
                <c:pt idx="188">
                  <c:v>3.5593100000000003E-2</c:v>
                </c:pt>
                <c:pt idx="189">
                  <c:v>3.5845399999999999E-2</c:v>
                </c:pt>
                <c:pt idx="190">
                  <c:v>3.6097700000000003E-2</c:v>
                </c:pt>
                <c:pt idx="191">
                  <c:v>3.635E-2</c:v>
                </c:pt>
                <c:pt idx="192">
                  <c:v>3.6602299999999997E-2</c:v>
                </c:pt>
                <c:pt idx="193">
                  <c:v>3.6854600000000001E-2</c:v>
                </c:pt>
                <c:pt idx="194">
                  <c:v>3.7107000000000001E-2</c:v>
                </c:pt>
                <c:pt idx="195">
                  <c:v>3.7359299999999998E-2</c:v>
                </c:pt>
                <c:pt idx="196">
                  <c:v>3.7611600000000002E-2</c:v>
                </c:pt>
                <c:pt idx="197">
                  <c:v>3.7863899999999999E-2</c:v>
                </c:pt>
                <c:pt idx="198">
                  <c:v>3.8116200000000003E-2</c:v>
                </c:pt>
                <c:pt idx="199">
                  <c:v>3.83685E-2</c:v>
                </c:pt>
                <c:pt idx="200">
                  <c:v>3.8620799999999997E-2</c:v>
                </c:pt>
                <c:pt idx="201">
                  <c:v>3.8873199999999997E-2</c:v>
                </c:pt>
                <c:pt idx="202">
                  <c:v>3.9125500000000001E-2</c:v>
                </c:pt>
                <c:pt idx="203">
                  <c:v>3.9377799999999998E-2</c:v>
                </c:pt>
                <c:pt idx="204">
                  <c:v>3.9630100000000001E-2</c:v>
                </c:pt>
                <c:pt idx="205">
                  <c:v>3.9882399999999998E-2</c:v>
                </c:pt>
                <c:pt idx="206">
                  <c:v>4.0134700000000002E-2</c:v>
                </c:pt>
                <c:pt idx="207">
                  <c:v>4.0386999999999999E-2</c:v>
                </c:pt>
                <c:pt idx="208">
                  <c:v>4.0639399999999999E-2</c:v>
                </c:pt>
                <c:pt idx="209">
                  <c:v>4.0891700000000003E-2</c:v>
                </c:pt>
                <c:pt idx="210">
                  <c:v>4.1144E-2</c:v>
                </c:pt>
                <c:pt idx="211">
                  <c:v>4.1396299999999997E-2</c:v>
                </c:pt>
                <c:pt idx="212">
                  <c:v>4.1648600000000001E-2</c:v>
                </c:pt>
                <c:pt idx="213">
                  <c:v>4.1900899999999998E-2</c:v>
                </c:pt>
                <c:pt idx="214">
                  <c:v>4.2153200000000002E-2</c:v>
                </c:pt>
                <c:pt idx="215">
                  <c:v>4.2405499999999999E-2</c:v>
                </c:pt>
                <c:pt idx="216">
                  <c:v>4.2657899999999999E-2</c:v>
                </c:pt>
                <c:pt idx="217">
                  <c:v>4.2910200000000003E-2</c:v>
                </c:pt>
                <c:pt idx="218">
                  <c:v>4.3162499999999999E-2</c:v>
                </c:pt>
                <c:pt idx="219">
                  <c:v>4.3414800000000003E-2</c:v>
                </c:pt>
                <c:pt idx="220">
                  <c:v>4.36671E-2</c:v>
                </c:pt>
                <c:pt idx="221">
                  <c:v>4.3919399999999997E-2</c:v>
                </c:pt>
                <c:pt idx="222">
                  <c:v>4.41924E-2</c:v>
                </c:pt>
                <c:pt idx="223">
                  <c:v>4.4613600000000003E-2</c:v>
                </c:pt>
                <c:pt idx="224">
                  <c:v>4.50348E-2</c:v>
                </c:pt>
                <c:pt idx="225">
                  <c:v>4.5456000000000003E-2</c:v>
                </c:pt>
                <c:pt idx="226">
                  <c:v>4.58772E-2</c:v>
                </c:pt>
                <c:pt idx="227">
                  <c:v>4.6298400000000003E-2</c:v>
                </c:pt>
                <c:pt idx="228">
                  <c:v>4.67196E-2</c:v>
                </c:pt>
                <c:pt idx="229">
                  <c:v>4.7140799999999997E-2</c:v>
                </c:pt>
                <c:pt idx="230">
                  <c:v>4.7562E-2</c:v>
                </c:pt>
                <c:pt idx="231">
                  <c:v>4.7983199999999997E-2</c:v>
                </c:pt>
                <c:pt idx="232">
                  <c:v>4.84044E-2</c:v>
                </c:pt>
                <c:pt idx="233">
                  <c:v>4.8825599999999997E-2</c:v>
                </c:pt>
                <c:pt idx="234">
                  <c:v>4.92468E-2</c:v>
                </c:pt>
                <c:pt idx="235">
                  <c:v>4.9667999999999997E-2</c:v>
                </c:pt>
                <c:pt idx="236">
                  <c:v>5.00892E-2</c:v>
                </c:pt>
                <c:pt idx="237">
                  <c:v>5.0510300000000001E-2</c:v>
                </c:pt>
                <c:pt idx="238">
                  <c:v>5.0931499999999998E-2</c:v>
                </c:pt>
                <c:pt idx="239">
                  <c:v>5.1352700000000001E-2</c:v>
                </c:pt>
                <c:pt idx="240">
                  <c:v>5.1773899999999998E-2</c:v>
                </c:pt>
                <c:pt idx="241">
                  <c:v>5.2195100000000001E-2</c:v>
                </c:pt>
                <c:pt idx="242">
                  <c:v>5.2616299999999998E-2</c:v>
                </c:pt>
                <c:pt idx="243">
                  <c:v>5.3037500000000001E-2</c:v>
                </c:pt>
                <c:pt idx="244">
                  <c:v>5.3458699999999998E-2</c:v>
                </c:pt>
                <c:pt idx="245">
                  <c:v>5.3879900000000001E-2</c:v>
                </c:pt>
                <c:pt idx="246">
                  <c:v>5.4301099999999998E-2</c:v>
                </c:pt>
                <c:pt idx="247">
                  <c:v>5.4722300000000001E-2</c:v>
                </c:pt>
                <c:pt idx="248">
                  <c:v>5.5143499999999998E-2</c:v>
                </c:pt>
                <c:pt idx="249">
                  <c:v>5.5564700000000002E-2</c:v>
                </c:pt>
                <c:pt idx="250">
                  <c:v>5.5985899999999998E-2</c:v>
                </c:pt>
                <c:pt idx="251">
                  <c:v>5.6407100000000002E-2</c:v>
                </c:pt>
                <c:pt idx="252">
                  <c:v>5.6828200000000002E-2</c:v>
                </c:pt>
                <c:pt idx="253">
                  <c:v>5.7249399999999999E-2</c:v>
                </c:pt>
                <c:pt idx="254">
                  <c:v>5.7670600000000002E-2</c:v>
                </c:pt>
                <c:pt idx="255">
                  <c:v>5.8091799999999999E-2</c:v>
                </c:pt>
                <c:pt idx="256">
                  <c:v>5.8513000000000003E-2</c:v>
                </c:pt>
                <c:pt idx="257">
                  <c:v>5.8934199999999999E-2</c:v>
                </c:pt>
                <c:pt idx="258">
                  <c:v>5.9355400000000003E-2</c:v>
                </c:pt>
                <c:pt idx="259">
                  <c:v>5.9776599999999999E-2</c:v>
                </c:pt>
                <c:pt idx="260">
                  <c:v>6.0197800000000003E-2</c:v>
                </c:pt>
                <c:pt idx="261">
                  <c:v>6.0618999999999999E-2</c:v>
                </c:pt>
                <c:pt idx="262">
                  <c:v>6.1040200000000003E-2</c:v>
                </c:pt>
                <c:pt idx="263">
                  <c:v>6.1461399999999999E-2</c:v>
                </c:pt>
                <c:pt idx="264">
                  <c:v>6.1882600000000003E-2</c:v>
                </c:pt>
                <c:pt idx="265">
                  <c:v>6.2303799999999999E-2</c:v>
                </c:pt>
                <c:pt idx="266">
                  <c:v>6.2725000000000003E-2</c:v>
                </c:pt>
                <c:pt idx="267">
                  <c:v>6.31462E-2</c:v>
                </c:pt>
                <c:pt idx="268">
                  <c:v>6.3567299999999993E-2</c:v>
                </c:pt>
                <c:pt idx="269">
                  <c:v>6.3864599999999994E-2</c:v>
                </c:pt>
                <c:pt idx="270">
                  <c:v>6.4111799999999997E-2</c:v>
                </c:pt>
                <c:pt idx="271">
                  <c:v>6.4359E-2</c:v>
                </c:pt>
                <c:pt idx="272">
                  <c:v>6.4606200000000003E-2</c:v>
                </c:pt>
                <c:pt idx="273">
                  <c:v>6.4853499999999994E-2</c:v>
                </c:pt>
                <c:pt idx="274">
                  <c:v>6.5100699999999997E-2</c:v>
                </c:pt>
                <c:pt idx="275">
                  <c:v>6.53479E-2</c:v>
                </c:pt>
                <c:pt idx="276">
                  <c:v>6.5595100000000003E-2</c:v>
                </c:pt>
                <c:pt idx="277">
                  <c:v>6.5842300000000006E-2</c:v>
                </c:pt>
                <c:pt idx="278">
                  <c:v>6.6089499999999995E-2</c:v>
                </c:pt>
                <c:pt idx="279">
                  <c:v>6.6336699999999998E-2</c:v>
                </c:pt>
                <c:pt idx="280">
                  <c:v>6.6583900000000001E-2</c:v>
                </c:pt>
                <c:pt idx="281">
                  <c:v>6.6831100000000004E-2</c:v>
                </c:pt>
                <c:pt idx="282">
                  <c:v>6.7078299999999993E-2</c:v>
                </c:pt>
                <c:pt idx="283">
                  <c:v>6.7325499999999996E-2</c:v>
                </c:pt>
                <c:pt idx="284">
                  <c:v>6.7572699999999999E-2</c:v>
                </c:pt>
                <c:pt idx="285">
                  <c:v>6.7819900000000002E-2</c:v>
                </c:pt>
                <c:pt idx="286">
                  <c:v>6.8067100000000005E-2</c:v>
                </c:pt>
                <c:pt idx="287">
                  <c:v>6.8314299999999994E-2</c:v>
                </c:pt>
                <c:pt idx="288">
                  <c:v>6.8561499999999997E-2</c:v>
                </c:pt>
                <c:pt idx="289">
                  <c:v>6.88087E-2</c:v>
                </c:pt>
                <c:pt idx="290">
                  <c:v>6.9055900000000003E-2</c:v>
                </c:pt>
                <c:pt idx="291">
                  <c:v>6.9303199999999995E-2</c:v>
                </c:pt>
                <c:pt idx="292">
                  <c:v>6.9550399999999998E-2</c:v>
                </c:pt>
                <c:pt idx="293">
                  <c:v>6.9797600000000001E-2</c:v>
                </c:pt>
                <c:pt idx="294">
                  <c:v>7.0044800000000004E-2</c:v>
                </c:pt>
                <c:pt idx="295">
                  <c:v>7.0291999999999993E-2</c:v>
                </c:pt>
                <c:pt idx="296">
                  <c:v>7.0539199999999996E-2</c:v>
                </c:pt>
                <c:pt idx="297">
                  <c:v>7.0786399999999999E-2</c:v>
                </c:pt>
                <c:pt idx="298">
                  <c:v>7.1033600000000002E-2</c:v>
                </c:pt>
                <c:pt idx="299">
                  <c:v>7.1280800000000005E-2</c:v>
                </c:pt>
                <c:pt idx="300">
                  <c:v>7.1527999999999994E-2</c:v>
                </c:pt>
                <c:pt idx="301">
                  <c:v>7.1775199999999997E-2</c:v>
                </c:pt>
                <c:pt idx="302">
                  <c:v>7.20224E-2</c:v>
                </c:pt>
                <c:pt idx="303">
                  <c:v>7.2269600000000003E-2</c:v>
                </c:pt>
                <c:pt idx="304">
                  <c:v>7.2516800000000006E-2</c:v>
                </c:pt>
                <c:pt idx="305">
                  <c:v>7.2763999999999995E-2</c:v>
                </c:pt>
                <c:pt idx="306">
                  <c:v>7.3011199999999998E-2</c:v>
                </c:pt>
                <c:pt idx="307">
                  <c:v>7.3258400000000001E-2</c:v>
                </c:pt>
                <c:pt idx="308">
                  <c:v>7.3505600000000004E-2</c:v>
                </c:pt>
                <c:pt idx="309">
                  <c:v>7.3752899999999996E-2</c:v>
                </c:pt>
                <c:pt idx="310">
                  <c:v>7.4000099999999999E-2</c:v>
                </c:pt>
                <c:pt idx="311">
                  <c:v>7.4247300000000002E-2</c:v>
                </c:pt>
                <c:pt idx="312">
                  <c:v>7.4494500000000005E-2</c:v>
                </c:pt>
                <c:pt idx="313">
                  <c:v>7.4741699999999994E-2</c:v>
                </c:pt>
                <c:pt idx="314">
                  <c:v>7.4988899999999997E-2</c:v>
                </c:pt>
                <c:pt idx="315">
                  <c:v>7.52361E-2</c:v>
                </c:pt>
                <c:pt idx="316">
                  <c:v>7.5483300000000003E-2</c:v>
                </c:pt>
                <c:pt idx="317">
                  <c:v>7.5730500000000006E-2</c:v>
                </c:pt>
                <c:pt idx="318">
                  <c:v>7.5977699999999995E-2</c:v>
                </c:pt>
                <c:pt idx="319">
                  <c:v>7.6224899999999998E-2</c:v>
                </c:pt>
                <c:pt idx="320">
                  <c:v>7.6472100000000001E-2</c:v>
                </c:pt>
                <c:pt idx="321">
                  <c:v>7.6696100000000003E-2</c:v>
                </c:pt>
                <c:pt idx="322">
                  <c:v>7.6836299999999996E-2</c:v>
                </c:pt>
                <c:pt idx="323">
                  <c:v>7.6976500000000003E-2</c:v>
                </c:pt>
                <c:pt idx="324">
                  <c:v>7.7116699999999996E-2</c:v>
                </c:pt>
                <c:pt idx="325">
                  <c:v>7.7257000000000006E-2</c:v>
                </c:pt>
                <c:pt idx="326">
                  <c:v>7.7397199999999999E-2</c:v>
                </c:pt>
                <c:pt idx="327">
                  <c:v>7.7537400000000006E-2</c:v>
                </c:pt>
                <c:pt idx="328">
                  <c:v>7.7677700000000002E-2</c:v>
                </c:pt>
                <c:pt idx="329">
                  <c:v>7.7817899999999995E-2</c:v>
                </c:pt>
                <c:pt idx="330">
                  <c:v>7.7958100000000002E-2</c:v>
                </c:pt>
                <c:pt idx="331">
                  <c:v>7.8098299999999996E-2</c:v>
                </c:pt>
                <c:pt idx="332">
                  <c:v>7.8238600000000005E-2</c:v>
                </c:pt>
                <c:pt idx="333">
                  <c:v>7.8378799999999998E-2</c:v>
                </c:pt>
                <c:pt idx="334">
                  <c:v>7.8519000000000005E-2</c:v>
                </c:pt>
                <c:pt idx="335">
                  <c:v>7.8659300000000001E-2</c:v>
                </c:pt>
                <c:pt idx="336">
                  <c:v>7.8799499999999995E-2</c:v>
                </c:pt>
                <c:pt idx="337">
                  <c:v>7.8939700000000002E-2</c:v>
                </c:pt>
                <c:pt idx="338">
                  <c:v>7.9079899999999995E-2</c:v>
                </c:pt>
                <c:pt idx="339">
                  <c:v>7.9220200000000005E-2</c:v>
                </c:pt>
                <c:pt idx="340">
                  <c:v>7.9360399999999998E-2</c:v>
                </c:pt>
                <c:pt idx="341">
                  <c:v>7.9500600000000005E-2</c:v>
                </c:pt>
                <c:pt idx="342">
                  <c:v>7.9640900000000001E-2</c:v>
                </c:pt>
                <c:pt idx="343">
                  <c:v>7.9781099999999994E-2</c:v>
                </c:pt>
                <c:pt idx="344">
                  <c:v>7.9921300000000001E-2</c:v>
                </c:pt>
                <c:pt idx="345">
                  <c:v>8.0061499999999994E-2</c:v>
                </c:pt>
                <c:pt idx="346">
                  <c:v>8.0201800000000004E-2</c:v>
                </c:pt>
                <c:pt idx="347">
                  <c:v>8.0341999999999997E-2</c:v>
                </c:pt>
                <c:pt idx="348">
                  <c:v>8.0482200000000004E-2</c:v>
                </c:pt>
                <c:pt idx="349">
                  <c:v>8.06225E-2</c:v>
                </c:pt>
                <c:pt idx="350">
                  <c:v>8.0762700000000007E-2</c:v>
                </c:pt>
                <c:pt idx="351">
                  <c:v>8.09029E-2</c:v>
                </c:pt>
                <c:pt idx="352">
                  <c:v>8.1043199999999996E-2</c:v>
                </c:pt>
                <c:pt idx="353">
                  <c:v>8.1183400000000003E-2</c:v>
                </c:pt>
                <c:pt idx="354">
                  <c:v>8.1323599999999996E-2</c:v>
                </c:pt>
                <c:pt idx="355">
                  <c:v>8.1463800000000003E-2</c:v>
                </c:pt>
                <c:pt idx="356">
                  <c:v>8.1604099999999999E-2</c:v>
                </c:pt>
                <c:pt idx="357">
                  <c:v>8.1744300000000006E-2</c:v>
                </c:pt>
                <c:pt idx="358">
                  <c:v>8.1884499999999999E-2</c:v>
                </c:pt>
                <c:pt idx="359">
                  <c:v>8.2024799999999995E-2</c:v>
                </c:pt>
                <c:pt idx="360">
                  <c:v>8.2165000000000002E-2</c:v>
                </c:pt>
                <c:pt idx="361">
                  <c:v>8.2253599999999996E-2</c:v>
                </c:pt>
                <c:pt idx="362">
                  <c:v>8.2306199999999996E-2</c:v>
                </c:pt>
                <c:pt idx="363">
                  <c:v>8.2358700000000007E-2</c:v>
                </c:pt>
                <c:pt idx="364">
                  <c:v>8.2411200000000004E-2</c:v>
                </c:pt>
                <c:pt idx="365">
                  <c:v>8.2463700000000001E-2</c:v>
                </c:pt>
                <c:pt idx="366">
                  <c:v>8.2516300000000001E-2</c:v>
                </c:pt>
                <c:pt idx="367">
                  <c:v>8.2568799999999998E-2</c:v>
                </c:pt>
                <c:pt idx="368">
                  <c:v>8.2621299999999995E-2</c:v>
                </c:pt>
                <c:pt idx="369">
                  <c:v>8.2673899999999995E-2</c:v>
                </c:pt>
                <c:pt idx="370">
                  <c:v>8.2726400000000005E-2</c:v>
                </c:pt>
                <c:pt idx="371">
                  <c:v>8.2778900000000002E-2</c:v>
                </c:pt>
                <c:pt idx="372">
                  <c:v>8.2831399999999999E-2</c:v>
                </c:pt>
                <c:pt idx="373">
                  <c:v>8.2883999999999999E-2</c:v>
                </c:pt>
                <c:pt idx="374">
                  <c:v>8.2936499999999996E-2</c:v>
                </c:pt>
                <c:pt idx="375">
                  <c:v>8.2988999999999993E-2</c:v>
                </c:pt>
                <c:pt idx="376">
                  <c:v>8.3041500000000004E-2</c:v>
                </c:pt>
                <c:pt idx="377">
                  <c:v>8.3094100000000004E-2</c:v>
                </c:pt>
                <c:pt idx="378">
                  <c:v>8.3146600000000001E-2</c:v>
                </c:pt>
                <c:pt idx="379">
                  <c:v>8.3199099999999998E-2</c:v>
                </c:pt>
                <c:pt idx="380">
                  <c:v>8.3251699999999998E-2</c:v>
                </c:pt>
                <c:pt idx="381">
                  <c:v>8.3304199999999995E-2</c:v>
                </c:pt>
                <c:pt idx="382">
                  <c:v>8.3356700000000006E-2</c:v>
                </c:pt>
                <c:pt idx="383">
                  <c:v>8.3409200000000003E-2</c:v>
                </c:pt>
                <c:pt idx="384">
                  <c:v>8.3461800000000003E-2</c:v>
                </c:pt>
                <c:pt idx="385">
                  <c:v>8.35143E-2</c:v>
                </c:pt>
                <c:pt idx="386">
                  <c:v>8.3566799999999997E-2</c:v>
                </c:pt>
                <c:pt idx="387">
                  <c:v>8.3619299999999994E-2</c:v>
                </c:pt>
                <c:pt idx="388">
                  <c:v>8.3671899999999994E-2</c:v>
                </c:pt>
                <c:pt idx="389">
                  <c:v>8.3724400000000004E-2</c:v>
                </c:pt>
                <c:pt idx="390">
                  <c:v>8.3776900000000001E-2</c:v>
                </c:pt>
                <c:pt idx="391">
                  <c:v>8.3829500000000001E-2</c:v>
                </c:pt>
                <c:pt idx="392">
                  <c:v>8.3881999999999998E-2</c:v>
                </c:pt>
                <c:pt idx="393">
                  <c:v>8.3934499999999995E-2</c:v>
                </c:pt>
                <c:pt idx="394">
                  <c:v>8.3987000000000006E-2</c:v>
                </c:pt>
                <c:pt idx="395">
                  <c:v>8.4039600000000006E-2</c:v>
                </c:pt>
                <c:pt idx="396">
                  <c:v>8.4092100000000003E-2</c:v>
                </c:pt>
                <c:pt idx="397">
                  <c:v>8.41446E-2</c:v>
                </c:pt>
                <c:pt idx="398">
                  <c:v>8.4197099999999997E-2</c:v>
                </c:pt>
                <c:pt idx="399">
                  <c:v>8.4249699999999997E-2</c:v>
                </c:pt>
                <c:pt idx="400">
                  <c:v>8.4302199999999994E-2</c:v>
                </c:pt>
                <c:pt idx="401">
                  <c:v>8.4314299999999995E-2</c:v>
                </c:pt>
                <c:pt idx="402">
                  <c:v>8.4317199999999995E-2</c:v>
                </c:pt>
                <c:pt idx="403">
                  <c:v>8.4320099999999995E-2</c:v>
                </c:pt>
                <c:pt idx="404">
                  <c:v>8.4322900000000006E-2</c:v>
                </c:pt>
                <c:pt idx="405">
                  <c:v>8.4325800000000006E-2</c:v>
                </c:pt>
                <c:pt idx="406">
                  <c:v>8.4328700000000006E-2</c:v>
                </c:pt>
                <c:pt idx="407">
                  <c:v>8.4331500000000004E-2</c:v>
                </c:pt>
                <c:pt idx="408">
                  <c:v>8.4334400000000004E-2</c:v>
                </c:pt>
                <c:pt idx="409">
                  <c:v>8.4337300000000004E-2</c:v>
                </c:pt>
                <c:pt idx="410">
                  <c:v>8.4340100000000001E-2</c:v>
                </c:pt>
                <c:pt idx="411">
                  <c:v>8.4343000000000001E-2</c:v>
                </c:pt>
                <c:pt idx="412">
                  <c:v>8.4345900000000001E-2</c:v>
                </c:pt>
                <c:pt idx="413">
                  <c:v>8.4348699999999999E-2</c:v>
                </c:pt>
                <c:pt idx="414">
                  <c:v>8.4351599999999999E-2</c:v>
                </c:pt>
                <c:pt idx="415">
                  <c:v>8.4354399999999996E-2</c:v>
                </c:pt>
                <c:pt idx="416">
                  <c:v>8.4357299999999996E-2</c:v>
                </c:pt>
                <c:pt idx="417">
                  <c:v>8.4360199999999996E-2</c:v>
                </c:pt>
                <c:pt idx="418">
                  <c:v>8.4362999999999994E-2</c:v>
                </c:pt>
                <c:pt idx="419">
                  <c:v>8.4365899999999994E-2</c:v>
                </c:pt>
                <c:pt idx="420">
                  <c:v>8.4368799999999994E-2</c:v>
                </c:pt>
                <c:pt idx="421">
                  <c:v>8.4371600000000005E-2</c:v>
                </c:pt>
                <c:pt idx="422">
                  <c:v>8.4374500000000005E-2</c:v>
                </c:pt>
                <c:pt idx="423">
                  <c:v>8.4377400000000005E-2</c:v>
                </c:pt>
                <c:pt idx="424">
                  <c:v>8.4380200000000002E-2</c:v>
                </c:pt>
                <c:pt idx="425">
                  <c:v>8.4383100000000003E-2</c:v>
                </c:pt>
                <c:pt idx="426">
                  <c:v>8.4386000000000003E-2</c:v>
                </c:pt>
                <c:pt idx="427">
                  <c:v>8.43888E-2</c:v>
                </c:pt>
                <c:pt idx="428">
                  <c:v>8.43917E-2</c:v>
                </c:pt>
                <c:pt idx="429">
                  <c:v>8.43946E-2</c:v>
                </c:pt>
                <c:pt idx="430">
                  <c:v>8.4397399999999997E-2</c:v>
                </c:pt>
                <c:pt idx="431">
                  <c:v>8.4400299999999998E-2</c:v>
                </c:pt>
                <c:pt idx="432">
                  <c:v>8.4403199999999998E-2</c:v>
                </c:pt>
                <c:pt idx="433">
                  <c:v>8.4405999999999995E-2</c:v>
                </c:pt>
                <c:pt idx="434">
                  <c:v>8.4408899999999995E-2</c:v>
                </c:pt>
                <c:pt idx="435">
                  <c:v>8.4411799999999995E-2</c:v>
                </c:pt>
                <c:pt idx="436">
                  <c:v>8.4414600000000006E-2</c:v>
                </c:pt>
                <c:pt idx="437">
                  <c:v>8.4417500000000006E-2</c:v>
                </c:pt>
                <c:pt idx="438">
                  <c:v>8.4420400000000007E-2</c:v>
                </c:pt>
                <c:pt idx="439">
                  <c:v>8.4423200000000004E-2</c:v>
                </c:pt>
                <c:pt idx="440">
                  <c:v>8.4426100000000004E-2</c:v>
                </c:pt>
                <c:pt idx="441">
                  <c:v>8.4403699999999998E-2</c:v>
                </c:pt>
                <c:pt idx="442">
                  <c:v>8.4379399999999993E-2</c:v>
                </c:pt>
                <c:pt idx="443">
                  <c:v>8.4355100000000002E-2</c:v>
                </c:pt>
                <c:pt idx="444">
                  <c:v>8.43309E-2</c:v>
                </c:pt>
                <c:pt idx="445">
                  <c:v>8.4306599999999995E-2</c:v>
                </c:pt>
                <c:pt idx="446">
                  <c:v>8.4282399999999993E-2</c:v>
                </c:pt>
                <c:pt idx="447">
                  <c:v>8.4258100000000002E-2</c:v>
                </c:pt>
                <c:pt idx="448">
                  <c:v>8.4233799999999998E-2</c:v>
                </c:pt>
                <c:pt idx="449">
                  <c:v>8.4209599999999996E-2</c:v>
                </c:pt>
                <c:pt idx="450">
                  <c:v>8.4185300000000005E-2</c:v>
                </c:pt>
                <c:pt idx="451">
                  <c:v>8.4161E-2</c:v>
                </c:pt>
                <c:pt idx="452">
                  <c:v>8.4136799999999998E-2</c:v>
                </c:pt>
                <c:pt idx="453">
                  <c:v>8.4112500000000007E-2</c:v>
                </c:pt>
                <c:pt idx="454">
                  <c:v>8.4088300000000005E-2</c:v>
                </c:pt>
                <c:pt idx="455">
                  <c:v>8.4064E-2</c:v>
                </c:pt>
                <c:pt idx="456">
                  <c:v>8.4039699999999995E-2</c:v>
                </c:pt>
                <c:pt idx="457">
                  <c:v>8.4015500000000007E-2</c:v>
                </c:pt>
                <c:pt idx="458">
                  <c:v>8.3991200000000002E-2</c:v>
                </c:pt>
                <c:pt idx="459">
                  <c:v>8.3966899999999997E-2</c:v>
                </c:pt>
                <c:pt idx="460">
                  <c:v>8.3942699999999995E-2</c:v>
                </c:pt>
                <c:pt idx="461">
                  <c:v>8.3918400000000004E-2</c:v>
                </c:pt>
                <c:pt idx="462">
                  <c:v>8.3894099999999999E-2</c:v>
                </c:pt>
                <c:pt idx="463">
                  <c:v>8.3869899999999997E-2</c:v>
                </c:pt>
                <c:pt idx="464">
                  <c:v>8.3845600000000006E-2</c:v>
                </c:pt>
                <c:pt idx="465">
                  <c:v>8.3821400000000004E-2</c:v>
                </c:pt>
                <c:pt idx="466">
                  <c:v>8.3797099999999999E-2</c:v>
                </c:pt>
                <c:pt idx="467">
                  <c:v>8.3772799999999994E-2</c:v>
                </c:pt>
                <c:pt idx="468">
                  <c:v>8.3748600000000006E-2</c:v>
                </c:pt>
                <c:pt idx="469">
                  <c:v>8.3724300000000001E-2</c:v>
                </c:pt>
                <c:pt idx="470">
                  <c:v>8.3699999999999997E-2</c:v>
                </c:pt>
                <c:pt idx="471">
                  <c:v>8.3675799999999995E-2</c:v>
                </c:pt>
                <c:pt idx="472">
                  <c:v>8.3651500000000004E-2</c:v>
                </c:pt>
                <c:pt idx="473">
                  <c:v>8.3627300000000002E-2</c:v>
                </c:pt>
                <c:pt idx="474">
                  <c:v>8.3602999999999997E-2</c:v>
                </c:pt>
                <c:pt idx="475">
                  <c:v>8.3578700000000006E-2</c:v>
                </c:pt>
                <c:pt idx="476">
                  <c:v>8.3554500000000004E-2</c:v>
                </c:pt>
                <c:pt idx="477">
                  <c:v>8.3530199999999999E-2</c:v>
                </c:pt>
                <c:pt idx="478">
                  <c:v>8.3505899999999994E-2</c:v>
                </c:pt>
                <c:pt idx="479">
                  <c:v>8.3481700000000006E-2</c:v>
                </c:pt>
                <c:pt idx="480">
                  <c:v>8.3457400000000001E-2</c:v>
                </c:pt>
                <c:pt idx="481">
                  <c:v>8.3409499999999998E-2</c:v>
                </c:pt>
                <c:pt idx="482">
                  <c:v>8.3361299999999999E-2</c:v>
                </c:pt>
                <c:pt idx="483">
                  <c:v>8.3312999999999998E-2</c:v>
                </c:pt>
                <c:pt idx="484">
                  <c:v>8.32648E-2</c:v>
                </c:pt>
                <c:pt idx="485">
                  <c:v>8.3216499999999999E-2</c:v>
                </c:pt>
                <c:pt idx="486">
                  <c:v>8.3168300000000001E-2</c:v>
                </c:pt>
                <c:pt idx="487">
                  <c:v>8.3119999999999999E-2</c:v>
                </c:pt>
                <c:pt idx="488">
                  <c:v>8.3071699999999998E-2</c:v>
                </c:pt>
                <c:pt idx="489">
                  <c:v>8.30235E-2</c:v>
                </c:pt>
                <c:pt idx="490">
                  <c:v>8.2975199999999999E-2</c:v>
                </c:pt>
                <c:pt idx="491">
                  <c:v>8.2927000000000001E-2</c:v>
                </c:pt>
                <c:pt idx="492">
                  <c:v>8.28787E-2</c:v>
                </c:pt>
                <c:pt idx="493">
                  <c:v>8.2830500000000001E-2</c:v>
                </c:pt>
                <c:pt idx="494">
                  <c:v>8.27822E-2</c:v>
                </c:pt>
                <c:pt idx="495">
                  <c:v>8.2734000000000002E-2</c:v>
                </c:pt>
                <c:pt idx="496">
                  <c:v>8.2685700000000001E-2</c:v>
                </c:pt>
                <c:pt idx="497">
                  <c:v>8.2637500000000003E-2</c:v>
                </c:pt>
                <c:pt idx="498">
                  <c:v>8.2589200000000002E-2</c:v>
                </c:pt>
                <c:pt idx="499">
                  <c:v>8.2541000000000003E-2</c:v>
                </c:pt>
                <c:pt idx="500">
                  <c:v>8.2492700000000002E-2</c:v>
                </c:pt>
                <c:pt idx="501">
                  <c:v>8.2444400000000001E-2</c:v>
                </c:pt>
                <c:pt idx="502">
                  <c:v>8.2396200000000003E-2</c:v>
                </c:pt>
                <c:pt idx="503">
                  <c:v>8.2347900000000002E-2</c:v>
                </c:pt>
                <c:pt idx="504">
                  <c:v>8.2299700000000003E-2</c:v>
                </c:pt>
                <c:pt idx="505">
                  <c:v>8.2251400000000002E-2</c:v>
                </c:pt>
                <c:pt idx="506">
                  <c:v>8.2203200000000004E-2</c:v>
                </c:pt>
                <c:pt idx="507">
                  <c:v>8.2154900000000003E-2</c:v>
                </c:pt>
                <c:pt idx="508">
                  <c:v>8.2106700000000005E-2</c:v>
                </c:pt>
                <c:pt idx="509">
                  <c:v>8.2058400000000004E-2</c:v>
                </c:pt>
                <c:pt idx="510">
                  <c:v>8.2010200000000005E-2</c:v>
                </c:pt>
                <c:pt idx="511">
                  <c:v>8.1961900000000004E-2</c:v>
                </c:pt>
                <c:pt idx="512">
                  <c:v>8.1913700000000006E-2</c:v>
                </c:pt>
                <c:pt idx="513">
                  <c:v>8.1865400000000005E-2</c:v>
                </c:pt>
                <c:pt idx="514">
                  <c:v>8.1817100000000004E-2</c:v>
                </c:pt>
                <c:pt idx="515">
                  <c:v>8.1768900000000005E-2</c:v>
                </c:pt>
                <c:pt idx="516">
                  <c:v>8.1720600000000004E-2</c:v>
                </c:pt>
                <c:pt idx="517">
                  <c:v>8.1672400000000006E-2</c:v>
                </c:pt>
                <c:pt idx="518">
                  <c:v>8.1624100000000005E-2</c:v>
                </c:pt>
                <c:pt idx="519">
                  <c:v>8.1575900000000007E-2</c:v>
                </c:pt>
                <c:pt idx="520">
                  <c:v>8.1526600000000005E-2</c:v>
                </c:pt>
                <c:pt idx="521">
                  <c:v>8.1413100000000002E-2</c:v>
                </c:pt>
                <c:pt idx="522">
                  <c:v>8.1299700000000003E-2</c:v>
                </c:pt>
                <c:pt idx="523">
                  <c:v>8.11862E-2</c:v>
                </c:pt>
                <c:pt idx="524">
                  <c:v>8.1072699999999998E-2</c:v>
                </c:pt>
                <c:pt idx="525">
                  <c:v>8.0959199999999995E-2</c:v>
                </c:pt>
                <c:pt idx="526">
                  <c:v>8.0845700000000006E-2</c:v>
                </c:pt>
                <c:pt idx="527">
                  <c:v>8.0732300000000007E-2</c:v>
                </c:pt>
                <c:pt idx="528">
                  <c:v>8.0618800000000004E-2</c:v>
                </c:pt>
                <c:pt idx="529">
                  <c:v>8.0505300000000002E-2</c:v>
                </c:pt>
                <c:pt idx="530">
                  <c:v>8.0391799999999999E-2</c:v>
                </c:pt>
                <c:pt idx="531">
                  <c:v>8.02784E-2</c:v>
                </c:pt>
                <c:pt idx="532">
                  <c:v>8.0164899999999997E-2</c:v>
                </c:pt>
                <c:pt idx="533">
                  <c:v>8.0051399999999995E-2</c:v>
                </c:pt>
                <c:pt idx="534">
                  <c:v>7.9937900000000006E-2</c:v>
                </c:pt>
                <c:pt idx="535">
                  <c:v>7.9824400000000004E-2</c:v>
                </c:pt>
                <c:pt idx="536">
                  <c:v>7.9711000000000004E-2</c:v>
                </c:pt>
                <c:pt idx="537">
                  <c:v>7.9597500000000002E-2</c:v>
                </c:pt>
                <c:pt idx="538">
                  <c:v>7.9483999999999999E-2</c:v>
                </c:pt>
                <c:pt idx="539">
                  <c:v>7.9370499999999997E-2</c:v>
                </c:pt>
                <c:pt idx="540">
                  <c:v>7.9257099999999997E-2</c:v>
                </c:pt>
                <c:pt idx="541">
                  <c:v>7.9143599999999995E-2</c:v>
                </c:pt>
                <c:pt idx="542">
                  <c:v>7.9030100000000006E-2</c:v>
                </c:pt>
                <c:pt idx="543">
                  <c:v>7.8916600000000003E-2</c:v>
                </c:pt>
                <c:pt idx="544">
                  <c:v>7.8803100000000001E-2</c:v>
                </c:pt>
                <c:pt idx="545">
                  <c:v>7.8689700000000001E-2</c:v>
                </c:pt>
                <c:pt idx="546">
                  <c:v>7.8576199999999999E-2</c:v>
                </c:pt>
                <c:pt idx="547">
                  <c:v>7.8462699999999996E-2</c:v>
                </c:pt>
                <c:pt idx="548">
                  <c:v>7.8349199999999994E-2</c:v>
                </c:pt>
                <c:pt idx="549">
                  <c:v>7.8235799999999994E-2</c:v>
                </c:pt>
                <c:pt idx="550">
                  <c:v>7.8122300000000006E-2</c:v>
                </c:pt>
                <c:pt idx="551">
                  <c:v>7.8008800000000003E-2</c:v>
                </c:pt>
                <c:pt idx="552">
                  <c:v>7.7895300000000001E-2</c:v>
                </c:pt>
                <c:pt idx="553">
                  <c:v>7.7781799999999998E-2</c:v>
                </c:pt>
                <c:pt idx="554">
                  <c:v>7.7668399999999999E-2</c:v>
                </c:pt>
                <c:pt idx="555">
                  <c:v>7.7554899999999996E-2</c:v>
                </c:pt>
                <c:pt idx="556">
                  <c:v>7.7441399999999994E-2</c:v>
                </c:pt>
                <c:pt idx="557">
                  <c:v>7.7327900000000005E-2</c:v>
                </c:pt>
                <c:pt idx="558">
                  <c:v>7.7214500000000005E-2</c:v>
                </c:pt>
                <c:pt idx="559">
                  <c:v>7.7101000000000003E-2</c:v>
                </c:pt>
                <c:pt idx="560">
                  <c:v>7.6980000000000007E-2</c:v>
                </c:pt>
                <c:pt idx="561">
                  <c:v>7.6756699999999997E-2</c:v>
                </c:pt>
                <c:pt idx="562">
                  <c:v>7.6533400000000001E-2</c:v>
                </c:pt>
                <c:pt idx="563">
                  <c:v>7.6310100000000006E-2</c:v>
                </c:pt>
                <c:pt idx="564">
                  <c:v>7.6086799999999996E-2</c:v>
                </c:pt>
                <c:pt idx="565">
                  <c:v>7.5863399999999998E-2</c:v>
                </c:pt>
                <c:pt idx="566">
                  <c:v>7.5640100000000002E-2</c:v>
                </c:pt>
                <c:pt idx="567">
                  <c:v>7.5416800000000006E-2</c:v>
                </c:pt>
                <c:pt idx="568">
                  <c:v>7.5193499999999996E-2</c:v>
                </c:pt>
                <c:pt idx="569">
                  <c:v>7.4970200000000001E-2</c:v>
                </c:pt>
                <c:pt idx="570">
                  <c:v>7.4746900000000005E-2</c:v>
                </c:pt>
                <c:pt idx="571">
                  <c:v>7.4523599999999995E-2</c:v>
                </c:pt>
                <c:pt idx="572">
                  <c:v>7.43003E-2</c:v>
                </c:pt>
                <c:pt idx="573">
                  <c:v>7.4077000000000004E-2</c:v>
                </c:pt>
                <c:pt idx="574">
                  <c:v>7.3853600000000005E-2</c:v>
                </c:pt>
                <c:pt idx="575">
                  <c:v>7.3630299999999996E-2</c:v>
                </c:pt>
                <c:pt idx="576">
                  <c:v>7.3407E-2</c:v>
                </c:pt>
                <c:pt idx="577">
                  <c:v>7.3183700000000004E-2</c:v>
                </c:pt>
                <c:pt idx="578">
                  <c:v>7.2960399999999995E-2</c:v>
                </c:pt>
                <c:pt idx="579">
                  <c:v>7.2737099999999999E-2</c:v>
                </c:pt>
                <c:pt idx="580">
                  <c:v>7.2513800000000003E-2</c:v>
                </c:pt>
                <c:pt idx="581">
                  <c:v>7.2290499999999994E-2</c:v>
                </c:pt>
                <c:pt idx="582">
                  <c:v>7.2067099999999995E-2</c:v>
                </c:pt>
                <c:pt idx="583">
                  <c:v>7.1843799999999999E-2</c:v>
                </c:pt>
                <c:pt idx="584">
                  <c:v>7.1620500000000004E-2</c:v>
                </c:pt>
                <c:pt idx="585">
                  <c:v>7.1397199999999994E-2</c:v>
                </c:pt>
                <c:pt idx="586">
                  <c:v>7.1173899999999998E-2</c:v>
                </c:pt>
                <c:pt idx="587">
                  <c:v>7.0950600000000003E-2</c:v>
                </c:pt>
                <c:pt idx="588">
                  <c:v>7.0727300000000007E-2</c:v>
                </c:pt>
                <c:pt idx="589">
                  <c:v>7.0503999999999997E-2</c:v>
                </c:pt>
                <c:pt idx="590">
                  <c:v>7.0280700000000002E-2</c:v>
                </c:pt>
                <c:pt idx="591">
                  <c:v>7.0057300000000003E-2</c:v>
                </c:pt>
                <c:pt idx="592">
                  <c:v>6.9833999999999993E-2</c:v>
                </c:pt>
                <c:pt idx="593">
                  <c:v>6.9610699999999998E-2</c:v>
                </c:pt>
                <c:pt idx="594">
                  <c:v>6.9387400000000002E-2</c:v>
                </c:pt>
                <c:pt idx="595">
                  <c:v>6.9164100000000006E-2</c:v>
                </c:pt>
                <c:pt idx="596">
                  <c:v>6.8940799999999997E-2</c:v>
                </c:pt>
                <c:pt idx="597">
                  <c:v>6.8717500000000001E-2</c:v>
                </c:pt>
                <c:pt idx="598">
                  <c:v>6.8494200000000005E-2</c:v>
                </c:pt>
                <c:pt idx="599">
                  <c:v>6.8270800000000006E-2</c:v>
                </c:pt>
                <c:pt idx="600">
                  <c:v>6.8030099999999996E-2</c:v>
                </c:pt>
                <c:pt idx="601">
                  <c:v>6.7712999999999995E-2</c:v>
                </c:pt>
                <c:pt idx="602">
                  <c:v>6.7395999999999998E-2</c:v>
                </c:pt>
                <c:pt idx="603">
                  <c:v>6.7078899999999997E-2</c:v>
                </c:pt>
                <c:pt idx="604">
                  <c:v>6.6761899999999999E-2</c:v>
                </c:pt>
                <c:pt idx="605">
                  <c:v>6.6444799999999998E-2</c:v>
                </c:pt>
                <c:pt idx="606">
                  <c:v>6.61278E-2</c:v>
                </c:pt>
                <c:pt idx="607">
                  <c:v>6.5810800000000003E-2</c:v>
                </c:pt>
                <c:pt idx="608">
                  <c:v>6.5493700000000002E-2</c:v>
                </c:pt>
                <c:pt idx="609">
                  <c:v>6.5176700000000004E-2</c:v>
                </c:pt>
                <c:pt idx="610">
                  <c:v>6.4859600000000003E-2</c:v>
                </c:pt>
                <c:pt idx="611">
                  <c:v>6.4542600000000006E-2</c:v>
                </c:pt>
                <c:pt idx="612">
                  <c:v>6.4225599999999994E-2</c:v>
                </c:pt>
                <c:pt idx="613">
                  <c:v>6.3908499999999993E-2</c:v>
                </c:pt>
                <c:pt idx="614">
                  <c:v>6.3591499999999995E-2</c:v>
                </c:pt>
                <c:pt idx="615">
                  <c:v>6.3274399999999995E-2</c:v>
                </c:pt>
                <c:pt idx="616">
                  <c:v>6.2957399999999997E-2</c:v>
                </c:pt>
                <c:pt idx="617">
                  <c:v>6.2640399999999999E-2</c:v>
                </c:pt>
                <c:pt idx="618">
                  <c:v>6.2323299999999998E-2</c:v>
                </c:pt>
                <c:pt idx="619">
                  <c:v>6.20063E-2</c:v>
                </c:pt>
                <c:pt idx="620">
                  <c:v>6.16892E-2</c:v>
                </c:pt>
                <c:pt idx="621">
                  <c:v>6.1372200000000002E-2</c:v>
                </c:pt>
                <c:pt idx="622">
                  <c:v>6.1055199999999997E-2</c:v>
                </c:pt>
                <c:pt idx="623">
                  <c:v>6.0738100000000003E-2</c:v>
                </c:pt>
                <c:pt idx="624">
                  <c:v>6.0421099999999998E-2</c:v>
                </c:pt>
                <c:pt idx="625">
                  <c:v>6.0103999999999998E-2</c:v>
                </c:pt>
                <c:pt idx="626">
                  <c:v>5.9787E-2</c:v>
                </c:pt>
                <c:pt idx="627">
                  <c:v>5.9470000000000002E-2</c:v>
                </c:pt>
                <c:pt idx="628">
                  <c:v>5.9152900000000001E-2</c:v>
                </c:pt>
                <c:pt idx="629">
                  <c:v>5.8835899999999997E-2</c:v>
                </c:pt>
                <c:pt idx="630">
                  <c:v>5.8518800000000003E-2</c:v>
                </c:pt>
                <c:pt idx="631">
                  <c:v>5.8201799999999998E-2</c:v>
                </c:pt>
                <c:pt idx="632">
                  <c:v>5.78848E-2</c:v>
                </c:pt>
                <c:pt idx="633">
                  <c:v>5.7567699999999999E-2</c:v>
                </c:pt>
                <c:pt idx="634">
                  <c:v>5.7250700000000002E-2</c:v>
                </c:pt>
                <c:pt idx="635">
                  <c:v>5.6933600000000001E-2</c:v>
                </c:pt>
                <c:pt idx="636">
                  <c:v>5.6616600000000003E-2</c:v>
                </c:pt>
                <c:pt idx="637">
                  <c:v>5.6299599999999998E-2</c:v>
                </c:pt>
                <c:pt idx="638">
                  <c:v>5.5982499999999998E-2</c:v>
                </c:pt>
                <c:pt idx="639">
                  <c:v>5.56655E-2</c:v>
                </c:pt>
                <c:pt idx="640">
                  <c:v>5.5343200000000002E-2</c:v>
                </c:pt>
                <c:pt idx="641">
                  <c:v>5.5013399999999997E-2</c:v>
                </c:pt>
                <c:pt idx="642">
                  <c:v>5.4683599999999999E-2</c:v>
                </c:pt>
                <c:pt idx="643">
                  <c:v>5.4353800000000001E-2</c:v>
                </c:pt>
                <c:pt idx="644">
                  <c:v>5.4024000000000003E-2</c:v>
                </c:pt>
                <c:pt idx="645">
                  <c:v>5.3694199999999997E-2</c:v>
                </c:pt>
                <c:pt idx="646">
                  <c:v>5.3364399999999999E-2</c:v>
                </c:pt>
                <c:pt idx="647">
                  <c:v>5.3034600000000001E-2</c:v>
                </c:pt>
                <c:pt idx="648">
                  <c:v>5.2704800000000003E-2</c:v>
                </c:pt>
                <c:pt idx="649">
                  <c:v>5.2374999999999998E-2</c:v>
                </c:pt>
                <c:pt idx="650">
                  <c:v>5.20452E-2</c:v>
                </c:pt>
                <c:pt idx="651">
                  <c:v>5.1715400000000002E-2</c:v>
                </c:pt>
                <c:pt idx="652">
                  <c:v>5.1385599999999997E-2</c:v>
                </c:pt>
                <c:pt idx="653">
                  <c:v>5.1055799999999998E-2</c:v>
                </c:pt>
                <c:pt idx="654">
                  <c:v>5.0726E-2</c:v>
                </c:pt>
                <c:pt idx="655">
                  <c:v>5.0396200000000002E-2</c:v>
                </c:pt>
                <c:pt idx="656">
                  <c:v>5.0066399999999997E-2</c:v>
                </c:pt>
                <c:pt idx="657">
                  <c:v>4.9736599999999999E-2</c:v>
                </c:pt>
                <c:pt idx="658">
                  <c:v>4.9406800000000001E-2</c:v>
                </c:pt>
                <c:pt idx="659">
                  <c:v>4.9077000000000003E-2</c:v>
                </c:pt>
                <c:pt idx="660">
                  <c:v>4.8747199999999997E-2</c:v>
                </c:pt>
                <c:pt idx="661">
                  <c:v>4.8417399999999999E-2</c:v>
                </c:pt>
                <c:pt idx="662">
                  <c:v>4.8087600000000001E-2</c:v>
                </c:pt>
                <c:pt idx="663">
                  <c:v>4.7757800000000003E-2</c:v>
                </c:pt>
                <c:pt idx="664">
                  <c:v>4.7427999999999998E-2</c:v>
                </c:pt>
                <c:pt idx="665">
                  <c:v>4.70982E-2</c:v>
                </c:pt>
                <c:pt idx="666">
                  <c:v>4.6768400000000002E-2</c:v>
                </c:pt>
                <c:pt idx="667">
                  <c:v>4.6438599999999997E-2</c:v>
                </c:pt>
                <c:pt idx="668">
                  <c:v>4.6108799999999998E-2</c:v>
                </c:pt>
                <c:pt idx="669">
                  <c:v>4.5779E-2</c:v>
                </c:pt>
                <c:pt idx="670">
                  <c:v>4.5449200000000002E-2</c:v>
                </c:pt>
                <c:pt idx="671">
                  <c:v>4.5119399999999997E-2</c:v>
                </c:pt>
                <c:pt idx="672">
                  <c:v>4.4789599999999999E-2</c:v>
                </c:pt>
                <c:pt idx="673">
                  <c:v>4.4459800000000001E-2</c:v>
                </c:pt>
                <c:pt idx="674">
                  <c:v>4.4130000000000003E-2</c:v>
                </c:pt>
                <c:pt idx="675">
                  <c:v>4.3800199999999997E-2</c:v>
                </c:pt>
                <c:pt idx="676">
                  <c:v>4.3470399999999999E-2</c:v>
                </c:pt>
                <c:pt idx="677">
                  <c:v>4.3140600000000001E-2</c:v>
                </c:pt>
                <c:pt idx="678">
                  <c:v>4.2810800000000003E-2</c:v>
                </c:pt>
                <c:pt idx="679">
                  <c:v>4.2480999999999998E-2</c:v>
                </c:pt>
                <c:pt idx="680">
                  <c:v>4.2300400000000002E-2</c:v>
                </c:pt>
                <c:pt idx="681">
                  <c:v>4.2161299999999999E-2</c:v>
                </c:pt>
                <c:pt idx="682">
                  <c:v>4.20221E-2</c:v>
                </c:pt>
                <c:pt idx="683">
                  <c:v>4.1882900000000001E-2</c:v>
                </c:pt>
                <c:pt idx="684">
                  <c:v>4.1743799999999998E-2</c:v>
                </c:pt>
                <c:pt idx="685">
                  <c:v>4.1604599999999999E-2</c:v>
                </c:pt>
                <c:pt idx="686">
                  <c:v>4.1465500000000002E-2</c:v>
                </c:pt>
                <c:pt idx="687">
                  <c:v>4.1326300000000003E-2</c:v>
                </c:pt>
                <c:pt idx="688">
                  <c:v>4.11872E-2</c:v>
                </c:pt>
                <c:pt idx="689">
                  <c:v>4.1048000000000001E-2</c:v>
                </c:pt>
                <c:pt idx="690">
                  <c:v>4.0908899999999998E-2</c:v>
                </c:pt>
                <c:pt idx="691">
                  <c:v>4.0769699999999999E-2</c:v>
                </c:pt>
                <c:pt idx="692">
                  <c:v>4.0630600000000003E-2</c:v>
                </c:pt>
                <c:pt idx="693">
                  <c:v>4.0491399999999997E-2</c:v>
                </c:pt>
                <c:pt idx="694">
                  <c:v>4.0352300000000001E-2</c:v>
                </c:pt>
                <c:pt idx="695">
                  <c:v>4.0213100000000002E-2</c:v>
                </c:pt>
                <c:pt idx="696">
                  <c:v>4.0073999999999999E-2</c:v>
                </c:pt>
                <c:pt idx="697">
                  <c:v>3.9934799999999999E-2</c:v>
                </c:pt>
                <c:pt idx="698">
                  <c:v>3.97956E-2</c:v>
                </c:pt>
                <c:pt idx="699">
                  <c:v>3.9656499999999997E-2</c:v>
                </c:pt>
                <c:pt idx="700">
                  <c:v>3.9517299999999998E-2</c:v>
                </c:pt>
                <c:pt idx="701">
                  <c:v>3.9378200000000002E-2</c:v>
                </c:pt>
                <c:pt idx="702">
                  <c:v>3.9239000000000003E-2</c:v>
                </c:pt>
                <c:pt idx="703">
                  <c:v>3.90999E-2</c:v>
                </c:pt>
                <c:pt idx="704">
                  <c:v>3.8960700000000001E-2</c:v>
                </c:pt>
                <c:pt idx="705">
                  <c:v>3.8821599999999998E-2</c:v>
                </c:pt>
                <c:pt idx="706">
                  <c:v>3.8682399999999999E-2</c:v>
                </c:pt>
                <c:pt idx="707">
                  <c:v>3.8543300000000003E-2</c:v>
                </c:pt>
                <c:pt idx="708">
                  <c:v>3.8404099999999997E-2</c:v>
                </c:pt>
                <c:pt idx="709">
                  <c:v>3.8265E-2</c:v>
                </c:pt>
                <c:pt idx="710">
                  <c:v>3.8125800000000001E-2</c:v>
                </c:pt>
                <c:pt idx="711">
                  <c:v>3.7986600000000002E-2</c:v>
                </c:pt>
                <c:pt idx="712">
                  <c:v>3.7847499999999999E-2</c:v>
                </c:pt>
                <c:pt idx="713">
                  <c:v>3.77083E-2</c:v>
                </c:pt>
                <c:pt idx="714">
                  <c:v>3.7569199999999997E-2</c:v>
                </c:pt>
                <c:pt idx="715">
                  <c:v>3.7429999999999998E-2</c:v>
                </c:pt>
                <c:pt idx="716">
                  <c:v>3.7290900000000002E-2</c:v>
                </c:pt>
                <c:pt idx="717">
                  <c:v>3.7151700000000003E-2</c:v>
                </c:pt>
                <c:pt idx="718">
                  <c:v>3.70126E-2</c:v>
                </c:pt>
                <c:pt idx="719">
                  <c:v>3.6873400000000001E-2</c:v>
                </c:pt>
                <c:pt idx="720">
                  <c:v>3.6734299999999998E-2</c:v>
                </c:pt>
                <c:pt idx="721">
                  <c:v>3.6595099999999998E-2</c:v>
                </c:pt>
                <c:pt idx="722">
                  <c:v>3.6456000000000002E-2</c:v>
                </c:pt>
                <c:pt idx="723">
                  <c:v>3.6316800000000003E-2</c:v>
                </c:pt>
                <c:pt idx="724">
                  <c:v>3.6177599999999997E-2</c:v>
                </c:pt>
                <c:pt idx="725">
                  <c:v>3.6038500000000001E-2</c:v>
                </c:pt>
                <c:pt idx="726">
                  <c:v>3.5899300000000002E-2</c:v>
                </c:pt>
                <c:pt idx="727">
                  <c:v>3.5760199999999999E-2</c:v>
                </c:pt>
                <c:pt idx="728">
                  <c:v>3.5621E-2</c:v>
                </c:pt>
                <c:pt idx="729">
                  <c:v>3.5481899999999997E-2</c:v>
                </c:pt>
                <c:pt idx="730">
                  <c:v>3.5342699999999998E-2</c:v>
                </c:pt>
                <c:pt idx="731">
                  <c:v>3.5203600000000002E-2</c:v>
                </c:pt>
                <c:pt idx="732">
                  <c:v>3.5102500000000002E-2</c:v>
                </c:pt>
                <c:pt idx="733">
                  <c:v>3.5095700000000001E-2</c:v>
                </c:pt>
                <c:pt idx="734">
                  <c:v>3.5088899999999999E-2</c:v>
                </c:pt>
                <c:pt idx="735">
                  <c:v>3.5082099999999998E-2</c:v>
                </c:pt>
                <c:pt idx="736">
                  <c:v>3.5075299999999997E-2</c:v>
                </c:pt>
                <c:pt idx="737">
                  <c:v>3.5068500000000002E-2</c:v>
                </c:pt>
                <c:pt idx="738">
                  <c:v>3.5061700000000001E-2</c:v>
                </c:pt>
                <c:pt idx="739">
                  <c:v>3.50549E-2</c:v>
                </c:pt>
                <c:pt idx="740">
                  <c:v>3.5048099999999999E-2</c:v>
                </c:pt>
                <c:pt idx="741">
                  <c:v>3.5041299999999997E-2</c:v>
                </c:pt>
                <c:pt idx="742">
                  <c:v>3.5034500000000003E-2</c:v>
                </c:pt>
                <c:pt idx="743">
                  <c:v>3.5027700000000002E-2</c:v>
                </c:pt>
                <c:pt idx="744">
                  <c:v>3.5020900000000001E-2</c:v>
                </c:pt>
                <c:pt idx="745">
                  <c:v>3.5014099999999999E-2</c:v>
                </c:pt>
                <c:pt idx="746">
                  <c:v>3.5007299999999998E-2</c:v>
                </c:pt>
                <c:pt idx="747">
                  <c:v>3.5000400000000001E-2</c:v>
                </c:pt>
                <c:pt idx="748">
                  <c:v>3.49936E-2</c:v>
                </c:pt>
                <c:pt idx="749">
                  <c:v>3.4986799999999998E-2</c:v>
                </c:pt>
                <c:pt idx="750">
                  <c:v>3.4979999999999997E-2</c:v>
                </c:pt>
                <c:pt idx="751">
                  <c:v>3.4973200000000003E-2</c:v>
                </c:pt>
                <c:pt idx="752">
                  <c:v>3.4966400000000002E-2</c:v>
                </c:pt>
                <c:pt idx="753">
                  <c:v>3.49596E-2</c:v>
                </c:pt>
                <c:pt idx="754">
                  <c:v>3.4952799999999999E-2</c:v>
                </c:pt>
                <c:pt idx="755">
                  <c:v>3.4945999999999998E-2</c:v>
                </c:pt>
                <c:pt idx="756">
                  <c:v>3.4939199999999997E-2</c:v>
                </c:pt>
                <c:pt idx="757">
                  <c:v>3.4932400000000002E-2</c:v>
                </c:pt>
                <c:pt idx="758">
                  <c:v>3.4925600000000001E-2</c:v>
                </c:pt>
                <c:pt idx="759">
                  <c:v>3.49188E-2</c:v>
                </c:pt>
                <c:pt idx="760">
                  <c:v>3.4911999999999999E-2</c:v>
                </c:pt>
                <c:pt idx="761">
                  <c:v>3.4905199999999997E-2</c:v>
                </c:pt>
                <c:pt idx="762">
                  <c:v>3.4898400000000003E-2</c:v>
                </c:pt>
                <c:pt idx="763">
                  <c:v>3.4891600000000002E-2</c:v>
                </c:pt>
                <c:pt idx="764">
                  <c:v>3.4884800000000001E-2</c:v>
                </c:pt>
                <c:pt idx="765">
                  <c:v>3.4877999999999999E-2</c:v>
                </c:pt>
                <c:pt idx="766">
                  <c:v>3.4871199999999998E-2</c:v>
                </c:pt>
                <c:pt idx="767">
                  <c:v>3.4864399999999997E-2</c:v>
                </c:pt>
                <c:pt idx="768">
                  <c:v>3.4857600000000002E-2</c:v>
                </c:pt>
                <c:pt idx="769">
                  <c:v>3.4850699999999998E-2</c:v>
                </c:pt>
                <c:pt idx="770">
                  <c:v>3.4843899999999997E-2</c:v>
                </c:pt>
                <c:pt idx="771">
                  <c:v>3.4837100000000003E-2</c:v>
                </c:pt>
                <c:pt idx="772">
                  <c:v>3.4830300000000002E-2</c:v>
                </c:pt>
                <c:pt idx="773">
                  <c:v>3.48235E-2</c:v>
                </c:pt>
                <c:pt idx="774">
                  <c:v>3.4816699999999999E-2</c:v>
                </c:pt>
                <c:pt idx="775">
                  <c:v>3.4809899999999998E-2</c:v>
                </c:pt>
                <c:pt idx="776">
                  <c:v>3.4803099999999997E-2</c:v>
                </c:pt>
                <c:pt idx="777">
                  <c:v>3.4796300000000002E-2</c:v>
                </c:pt>
                <c:pt idx="778">
                  <c:v>3.4789500000000001E-2</c:v>
                </c:pt>
                <c:pt idx="779">
                  <c:v>3.4750299999999998E-2</c:v>
                </c:pt>
                <c:pt idx="780">
                  <c:v>3.4706500000000001E-2</c:v>
                </c:pt>
                <c:pt idx="781">
                  <c:v>3.4662800000000001E-2</c:v>
                </c:pt>
                <c:pt idx="782">
                  <c:v>3.4618999999999997E-2</c:v>
                </c:pt>
                <c:pt idx="783">
                  <c:v>3.4575300000000003E-2</c:v>
                </c:pt>
                <c:pt idx="784">
                  <c:v>3.45315E-2</c:v>
                </c:pt>
                <c:pt idx="785">
                  <c:v>3.4487700000000003E-2</c:v>
                </c:pt>
                <c:pt idx="786">
                  <c:v>3.4444000000000002E-2</c:v>
                </c:pt>
                <c:pt idx="787">
                  <c:v>3.4400199999999999E-2</c:v>
                </c:pt>
                <c:pt idx="788">
                  <c:v>3.4356499999999998E-2</c:v>
                </c:pt>
                <c:pt idx="789">
                  <c:v>3.4312700000000002E-2</c:v>
                </c:pt>
                <c:pt idx="790">
                  <c:v>3.4269000000000001E-2</c:v>
                </c:pt>
                <c:pt idx="791">
                  <c:v>3.4225199999999997E-2</c:v>
                </c:pt>
                <c:pt idx="792">
                  <c:v>3.4181499999999997E-2</c:v>
                </c:pt>
                <c:pt idx="793">
                  <c:v>3.41377E-2</c:v>
                </c:pt>
                <c:pt idx="794">
                  <c:v>3.4093900000000003E-2</c:v>
                </c:pt>
                <c:pt idx="795">
                  <c:v>3.4050200000000003E-2</c:v>
                </c:pt>
                <c:pt idx="796">
                  <c:v>3.4006399999999999E-2</c:v>
                </c:pt>
                <c:pt idx="797">
                  <c:v>3.3962699999999998E-2</c:v>
                </c:pt>
                <c:pt idx="798">
                  <c:v>3.3918900000000002E-2</c:v>
                </c:pt>
                <c:pt idx="799">
                  <c:v>3.3875200000000001E-2</c:v>
                </c:pt>
                <c:pt idx="800">
                  <c:v>3.3831399999999998E-2</c:v>
                </c:pt>
                <c:pt idx="801">
                  <c:v>3.3787699999999997E-2</c:v>
                </c:pt>
                <c:pt idx="802">
                  <c:v>3.37439E-2</c:v>
                </c:pt>
                <c:pt idx="803">
                  <c:v>3.3700099999999997E-2</c:v>
                </c:pt>
                <c:pt idx="804">
                  <c:v>3.3656400000000003E-2</c:v>
                </c:pt>
                <c:pt idx="805">
                  <c:v>3.3612599999999999E-2</c:v>
                </c:pt>
                <c:pt idx="806">
                  <c:v>3.3568899999999999E-2</c:v>
                </c:pt>
                <c:pt idx="807">
                  <c:v>3.3525100000000002E-2</c:v>
                </c:pt>
                <c:pt idx="808">
                  <c:v>3.3481400000000001E-2</c:v>
                </c:pt>
                <c:pt idx="809">
                  <c:v>3.3437599999999998E-2</c:v>
                </c:pt>
                <c:pt idx="810">
                  <c:v>3.3393899999999997E-2</c:v>
                </c:pt>
                <c:pt idx="811">
                  <c:v>3.3350100000000001E-2</c:v>
                </c:pt>
                <c:pt idx="812">
                  <c:v>3.3306299999999997E-2</c:v>
                </c:pt>
                <c:pt idx="813">
                  <c:v>3.3262600000000003E-2</c:v>
                </c:pt>
                <c:pt idx="814">
                  <c:v>3.32188E-2</c:v>
                </c:pt>
                <c:pt idx="815">
                  <c:v>3.3175099999999999E-2</c:v>
                </c:pt>
                <c:pt idx="816">
                  <c:v>3.3131300000000002E-2</c:v>
                </c:pt>
                <c:pt idx="817">
                  <c:v>3.3087600000000002E-2</c:v>
                </c:pt>
                <c:pt idx="818">
                  <c:v>3.3043799999999998E-2</c:v>
                </c:pt>
                <c:pt idx="819">
                  <c:v>3.3000099999999997E-2</c:v>
                </c:pt>
                <c:pt idx="820">
                  <c:v>3.2852699999999999E-2</c:v>
                </c:pt>
                <c:pt idx="821">
                  <c:v>3.2686600000000003E-2</c:v>
                </c:pt>
                <c:pt idx="822">
                  <c:v>3.2520500000000001E-2</c:v>
                </c:pt>
                <c:pt idx="823">
                  <c:v>3.2354300000000003E-2</c:v>
                </c:pt>
                <c:pt idx="824">
                  <c:v>3.21882E-2</c:v>
                </c:pt>
                <c:pt idx="825">
                  <c:v>3.2022099999999998E-2</c:v>
                </c:pt>
                <c:pt idx="826">
                  <c:v>3.1855899999999999E-2</c:v>
                </c:pt>
                <c:pt idx="827">
                  <c:v>3.1689799999999997E-2</c:v>
                </c:pt>
                <c:pt idx="828">
                  <c:v>3.1523700000000002E-2</c:v>
                </c:pt>
                <c:pt idx="829">
                  <c:v>3.1357500000000003E-2</c:v>
                </c:pt>
                <c:pt idx="830">
                  <c:v>3.1191400000000001E-2</c:v>
                </c:pt>
                <c:pt idx="831">
                  <c:v>3.1025299999999999E-2</c:v>
                </c:pt>
                <c:pt idx="832">
                  <c:v>3.08591E-2</c:v>
                </c:pt>
                <c:pt idx="833">
                  <c:v>3.0693000000000002E-2</c:v>
                </c:pt>
                <c:pt idx="834">
                  <c:v>3.0526899999999999E-2</c:v>
                </c:pt>
                <c:pt idx="835">
                  <c:v>3.0360700000000001E-2</c:v>
                </c:pt>
                <c:pt idx="836">
                  <c:v>3.0194599999999999E-2</c:v>
                </c:pt>
                <c:pt idx="837">
                  <c:v>3.00285E-2</c:v>
                </c:pt>
                <c:pt idx="838">
                  <c:v>2.9862300000000001E-2</c:v>
                </c:pt>
                <c:pt idx="839">
                  <c:v>2.9696199999999999E-2</c:v>
                </c:pt>
                <c:pt idx="840">
                  <c:v>2.95301E-2</c:v>
                </c:pt>
                <c:pt idx="841">
                  <c:v>2.9363899999999998E-2</c:v>
                </c:pt>
                <c:pt idx="842">
                  <c:v>2.9197799999999999E-2</c:v>
                </c:pt>
                <c:pt idx="843">
                  <c:v>2.9031700000000001E-2</c:v>
                </c:pt>
                <c:pt idx="844">
                  <c:v>2.8865499999999999E-2</c:v>
                </c:pt>
                <c:pt idx="845">
                  <c:v>2.86994E-2</c:v>
                </c:pt>
                <c:pt idx="846">
                  <c:v>2.8533300000000001E-2</c:v>
                </c:pt>
                <c:pt idx="847">
                  <c:v>2.8367099999999999E-2</c:v>
                </c:pt>
                <c:pt idx="848">
                  <c:v>2.8201E-2</c:v>
                </c:pt>
                <c:pt idx="849">
                  <c:v>2.8034900000000001E-2</c:v>
                </c:pt>
                <c:pt idx="850">
                  <c:v>2.78687E-2</c:v>
                </c:pt>
                <c:pt idx="851">
                  <c:v>2.7702600000000001E-2</c:v>
                </c:pt>
                <c:pt idx="852">
                  <c:v>2.7536499999999998E-2</c:v>
                </c:pt>
                <c:pt idx="853">
                  <c:v>2.73703E-2</c:v>
                </c:pt>
                <c:pt idx="854">
                  <c:v>2.7204200000000001E-2</c:v>
                </c:pt>
                <c:pt idx="855">
                  <c:v>2.7038099999999999E-2</c:v>
                </c:pt>
                <c:pt idx="856">
                  <c:v>2.6861599999999999E-2</c:v>
                </c:pt>
                <c:pt idx="857">
                  <c:v>2.66774E-2</c:v>
                </c:pt>
                <c:pt idx="858">
                  <c:v>2.6493200000000001E-2</c:v>
                </c:pt>
                <c:pt idx="859">
                  <c:v>2.6309099999999998E-2</c:v>
                </c:pt>
                <c:pt idx="860">
                  <c:v>2.61249E-2</c:v>
                </c:pt>
                <c:pt idx="861">
                  <c:v>2.5940700000000001E-2</c:v>
                </c:pt>
                <c:pt idx="862">
                  <c:v>2.5756500000000002E-2</c:v>
                </c:pt>
                <c:pt idx="863">
                  <c:v>2.5572299999999999E-2</c:v>
                </c:pt>
                <c:pt idx="864">
                  <c:v>2.53881E-2</c:v>
                </c:pt>
                <c:pt idx="865">
                  <c:v>2.5203900000000001E-2</c:v>
                </c:pt>
                <c:pt idx="866">
                  <c:v>2.5019699999999999E-2</c:v>
                </c:pt>
                <c:pt idx="867">
                  <c:v>2.4835599999999999E-2</c:v>
                </c:pt>
                <c:pt idx="868">
                  <c:v>2.46514E-2</c:v>
                </c:pt>
                <c:pt idx="869">
                  <c:v>2.4467200000000001E-2</c:v>
                </c:pt>
                <c:pt idx="870">
                  <c:v>2.4282999999999999E-2</c:v>
                </c:pt>
                <c:pt idx="871">
                  <c:v>2.40988E-2</c:v>
                </c:pt>
                <c:pt idx="872">
                  <c:v>2.3914600000000001E-2</c:v>
                </c:pt>
                <c:pt idx="873">
                  <c:v>2.3730399999999999E-2</c:v>
                </c:pt>
                <c:pt idx="874">
                  <c:v>2.35462E-2</c:v>
                </c:pt>
                <c:pt idx="875">
                  <c:v>2.33621E-2</c:v>
                </c:pt>
                <c:pt idx="876">
                  <c:v>2.3177900000000001E-2</c:v>
                </c:pt>
                <c:pt idx="877">
                  <c:v>2.2993699999999999E-2</c:v>
                </c:pt>
                <c:pt idx="878">
                  <c:v>2.28095E-2</c:v>
                </c:pt>
                <c:pt idx="879">
                  <c:v>2.2625300000000001E-2</c:v>
                </c:pt>
                <c:pt idx="880">
                  <c:v>2.2441099999999999E-2</c:v>
                </c:pt>
                <c:pt idx="881">
                  <c:v>2.22569E-2</c:v>
                </c:pt>
                <c:pt idx="882">
                  <c:v>2.2072700000000001E-2</c:v>
                </c:pt>
                <c:pt idx="883">
                  <c:v>2.1888600000000001E-2</c:v>
                </c:pt>
                <c:pt idx="884">
                  <c:v>2.1704399999999999E-2</c:v>
                </c:pt>
                <c:pt idx="885">
                  <c:v>2.15202E-2</c:v>
                </c:pt>
                <c:pt idx="886">
                  <c:v>2.1336000000000001E-2</c:v>
                </c:pt>
                <c:pt idx="887">
                  <c:v>2.1151799999999998E-2</c:v>
                </c:pt>
                <c:pt idx="888">
                  <c:v>2.1015300000000001E-2</c:v>
                </c:pt>
                <c:pt idx="889">
                  <c:v>2.09266E-2</c:v>
                </c:pt>
                <c:pt idx="890">
                  <c:v>2.0837899999999999E-2</c:v>
                </c:pt>
                <c:pt idx="891">
                  <c:v>2.0749199999999999E-2</c:v>
                </c:pt>
                <c:pt idx="892">
                  <c:v>2.0660499999999998E-2</c:v>
                </c:pt>
                <c:pt idx="893">
                  <c:v>2.0571800000000001E-2</c:v>
                </c:pt>
                <c:pt idx="894">
                  <c:v>2.0483100000000001E-2</c:v>
                </c:pt>
                <c:pt idx="895">
                  <c:v>2.03944E-2</c:v>
                </c:pt>
                <c:pt idx="896">
                  <c:v>2.0305699999999999E-2</c:v>
                </c:pt>
                <c:pt idx="897">
                  <c:v>2.0216999999999999E-2</c:v>
                </c:pt>
                <c:pt idx="898">
                  <c:v>2.0128299999999998E-2</c:v>
                </c:pt>
                <c:pt idx="899">
                  <c:v>2.0039600000000001E-2</c:v>
                </c:pt>
                <c:pt idx="900">
                  <c:v>1.9950900000000001E-2</c:v>
                </c:pt>
                <c:pt idx="901">
                  <c:v>1.9862100000000001E-2</c:v>
                </c:pt>
                <c:pt idx="902">
                  <c:v>1.97734E-2</c:v>
                </c:pt>
                <c:pt idx="903">
                  <c:v>1.9684699999999999E-2</c:v>
                </c:pt>
                <c:pt idx="904">
                  <c:v>1.9595999999999999E-2</c:v>
                </c:pt>
                <c:pt idx="905">
                  <c:v>1.9507300000000002E-2</c:v>
                </c:pt>
                <c:pt idx="906">
                  <c:v>1.9418600000000001E-2</c:v>
                </c:pt>
                <c:pt idx="907">
                  <c:v>1.9329900000000001E-2</c:v>
                </c:pt>
                <c:pt idx="908">
                  <c:v>1.92412E-2</c:v>
                </c:pt>
                <c:pt idx="909">
                  <c:v>1.9152499999999999E-2</c:v>
                </c:pt>
                <c:pt idx="910">
                  <c:v>1.9063799999999999E-2</c:v>
                </c:pt>
                <c:pt idx="911">
                  <c:v>1.8975100000000002E-2</c:v>
                </c:pt>
                <c:pt idx="912">
                  <c:v>1.8886400000000001E-2</c:v>
                </c:pt>
                <c:pt idx="913">
                  <c:v>1.8797700000000001E-2</c:v>
                </c:pt>
                <c:pt idx="914">
                  <c:v>1.8709E-2</c:v>
                </c:pt>
                <c:pt idx="915">
                  <c:v>1.8620299999999999E-2</c:v>
                </c:pt>
                <c:pt idx="916">
                  <c:v>1.85338E-2</c:v>
                </c:pt>
                <c:pt idx="917">
                  <c:v>1.84607E-2</c:v>
                </c:pt>
                <c:pt idx="918">
                  <c:v>1.83876E-2</c:v>
                </c:pt>
                <c:pt idx="919">
                  <c:v>1.8314500000000001E-2</c:v>
                </c:pt>
                <c:pt idx="920">
                  <c:v>1.8241500000000001E-2</c:v>
                </c:pt>
                <c:pt idx="921">
                  <c:v>1.8168400000000001E-2</c:v>
                </c:pt>
                <c:pt idx="922">
                  <c:v>1.8095300000000002E-2</c:v>
                </c:pt>
                <c:pt idx="923">
                  <c:v>1.8022199999999999E-2</c:v>
                </c:pt>
                <c:pt idx="924">
                  <c:v>1.7949099999999999E-2</c:v>
                </c:pt>
                <c:pt idx="925">
                  <c:v>1.7876E-2</c:v>
                </c:pt>
                <c:pt idx="926">
                  <c:v>1.78029E-2</c:v>
                </c:pt>
                <c:pt idx="927">
                  <c:v>1.77298E-2</c:v>
                </c:pt>
                <c:pt idx="928">
                  <c:v>1.7656700000000001E-2</c:v>
                </c:pt>
                <c:pt idx="929">
                  <c:v>1.7583600000000001E-2</c:v>
                </c:pt>
                <c:pt idx="930">
                  <c:v>1.7510499999999998E-2</c:v>
                </c:pt>
                <c:pt idx="931">
                  <c:v>1.7437399999999999E-2</c:v>
                </c:pt>
                <c:pt idx="932">
                  <c:v>1.7364299999999999E-2</c:v>
                </c:pt>
                <c:pt idx="933">
                  <c:v>1.72912E-2</c:v>
                </c:pt>
                <c:pt idx="934">
                  <c:v>1.72181E-2</c:v>
                </c:pt>
                <c:pt idx="935">
                  <c:v>1.71451E-2</c:v>
                </c:pt>
                <c:pt idx="936">
                  <c:v>1.7072E-2</c:v>
                </c:pt>
                <c:pt idx="937">
                  <c:v>1.6998900000000001E-2</c:v>
                </c:pt>
                <c:pt idx="938">
                  <c:v>1.6925800000000001E-2</c:v>
                </c:pt>
                <c:pt idx="939">
                  <c:v>1.6852700000000002E-2</c:v>
                </c:pt>
                <c:pt idx="940">
                  <c:v>1.6779599999999999E-2</c:v>
                </c:pt>
                <c:pt idx="941">
                  <c:v>1.66987E-2</c:v>
                </c:pt>
                <c:pt idx="942">
                  <c:v>1.6525999999999999E-2</c:v>
                </c:pt>
                <c:pt idx="943">
                  <c:v>1.6353400000000001E-2</c:v>
                </c:pt>
                <c:pt idx="944">
                  <c:v>1.6180699999999999E-2</c:v>
                </c:pt>
                <c:pt idx="945">
                  <c:v>1.6008000000000001E-2</c:v>
                </c:pt>
                <c:pt idx="946">
                  <c:v>1.5835399999999999E-2</c:v>
                </c:pt>
                <c:pt idx="947">
                  <c:v>1.5662700000000002E-2</c:v>
                </c:pt>
                <c:pt idx="948">
                  <c:v>1.549E-2</c:v>
                </c:pt>
                <c:pt idx="949">
                  <c:v>1.5317300000000001E-2</c:v>
                </c:pt>
                <c:pt idx="950">
                  <c:v>1.5144700000000001E-2</c:v>
                </c:pt>
                <c:pt idx="951">
                  <c:v>1.4971999999999999E-2</c:v>
                </c:pt>
                <c:pt idx="952">
                  <c:v>1.47993E-2</c:v>
                </c:pt>
                <c:pt idx="953">
                  <c:v>1.4626699999999999E-2</c:v>
                </c:pt>
                <c:pt idx="954">
                  <c:v>1.4454E-2</c:v>
                </c:pt>
                <c:pt idx="955">
                  <c:v>1.42813E-2</c:v>
                </c:pt>
                <c:pt idx="956">
                  <c:v>1.4108600000000001E-2</c:v>
                </c:pt>
                <c:pt idx="957">
                  <c:v>1.3936E-2</c:v>
                </c:pt>
                <c:pt idx="958">
                  <c:v>1.3763299999999999E-2</c:v>
                </c:pt>
                <c:pt idx="959">
                  <c:v>1.35906E-2</c:v>
                </c:pt>
                <c:pt idx="960">
                  <c:v>1.34179E-2</c:v>
                </c:pt>
                <c:pt idx="961">
                  <c:v>1.32453E-2</c:v>
                </c:pt>
                <c:pt idx="962">
                  <c:v>1.30726E-2</c:v>
                </c:pt>
                <c:pt idx="963">
                  <c:v>1.2899900000000001E-2</c:v>
                </c:pt>
                <c:pt idx="964">
                  <c:v>1.26301E-2</c:v>
                </c:pt>
                <c:pt idx="965">
                  <c:v>1.2351300000000001E-2</c:v>
                </c:pt>
                <c:pt idx="966">
                  <c:v>1.2072599999999999E-2</c:v>
                </c:pt>
                <c:pt idx="967">
                  <c:v>1.17938E-2</c:v>
                </c:pt>
                <c:pt idx="968">
                  <c:v>1.1514999999999999E-2</c:v>
                </c:pt>
                <c:pt idx="969">
                  <c:v>1.1236299999999999E-2</c:v>
                </c:pt>
                <c:pt idx="970">
                  <c:v>1.09575E-2</c:v>
                </c:pt>
                <c:pt idx="971">
                  <c:v>1.0678699999999999E-2</c:v>
                </c:pt>
                <c:pt idx="972">
                  <c:v>1.04E-2</c:v>
                </c:pt>
                <c:pt idx="973">
                  <c:v>1.01212E-2</c:v>
                </c:pt>
                <c:pt idx="974">
                  <c:v>9.8424600000000008E-3</c:v>
                </c:pt>
                <c:pt idx="975">
                  <c:v>9.5636999999999996E-3</c:v>
                </c:pt>
                <c:pt idx="976">
                  <c:v>9.2849300000000003E-3</c:v>
                </c:pt>
                <c:pt idx="977">
                  <c:v>9.0061700000000008E-3</c:v>
                </c:pt>
                <c:pt idx="978">
                  <c:v>8.7273999999999997E-3</c:v>
                </c:pt>
                <c:pt idx="979">
                  <c:v>8.4486500000000003E-3</c:v>
                </c:pt>
                <c:pt idx="980">
                  <c:v>8.1698799999999992E-3</c:v>
                </c:pt>
                <c:pt idx="981">
                  <c:v>7.8911199999999997E-3</c:v>
                </c:pt>
                <c:pt idx="982">
                  <c:v>7.6123500000000004E-3</c:v>
                </c:pt>
                <c:pt idx="983">
                  <c:v>7.2852799999999999E-3</c:v>
                </c:pt>
                <c:pt idx="984">
                  <c:v>6.8567300000000001E-3</c:v>
                </c:pt>
                <c:pt idx="985">
                  <c:v>6.4282000000000002E-3</c:v>
                </c:pt>
                <c:pt idx="986">
                  <c:v>5.9996499999999996E-3</c:v>
                </c:pt>
                <c:pt idx="987">
                  <c:v>5.5710999999999998E-3</c:v>
                </c:pt>
                <c:pt idx="988">
                  <c:v>5.1425500000000001E-3</c:v>
                </c:pt>
                <c:pt idx="989">
                  <c:v>4.7140000000000003E-3</c:v>
                </c:pt>
                <c:pt idx="990">
                  <c:v>4.2854499999999997E-3</c:v>
                </c:pt>
                <c:pt idx="991">
                  <c:v>3.8569300000000002E-3</c:v>
                </c:pt>
                <c:pt idx="992">
                  <c:v>3.42838E-3</c:v>
                </c:pt>
                <c:pt idx="993">
                  <c:v>2.9998300000000002E-3</c:v>
                </c:pt>
                <c:pt idx="994">
                  <c:v>2.57128E-3</c:v>
                </c:pt>
                <c:pt idx="995">
                  <c:v>2.1427299999999998E-3</c:v>
                </c:pt>
                <c:pt idx="996">
                  <c:v>1.71418E-3</c:v>
                </c:pt>
                <c:pt idx="997">
                  <c:v>1.2856499999999999E-3</c:v>
                </c:pt>
                <c:pt idx="998">
                  <c:v>8.5709899999999995E-4</c:v>
                </c:pt>
                <c:pt idx="999">
                  <c:v>4.2854900000000002E-4</c:v>
                </c:pt>
                <c:pt idx="1000">
                  <c:v>0</c:v>
                </c:pt>
              </c:numCache>
            </c:numRef>
          </c:val>
          <c:smooth val="0"/>
          <c:extLst>
            <c:ext xmlns:c16="http://schemas.microsoft.com/office/drawing/2014/chart" uri="{C3380CC4-5D6E-409C-BE32-E72D297353CC}">
              <c16:uniqueId val="{00000000-4F27-44C0-963E-EFE8AAEF51A8}"/>
            </c:ext>
          </c:extLst>
        </c:ser>
        <c:ser>
          <c:idx val="0"/>
          <c:order val="1"/>
          <c:tx>
            <c:v>0.295</c:v>
          </c:tx>
          <c:spPr>
            <a:ln w="28575" cap="rnd">
              <a:solidFill>
                <a:schemeClr val="accent1"/>
              </a:solidFill>
              <a:round/>
            </a:ln>
            <a:effectLst/>
          </c:spPr>
          <c:marker>
            <c:symbol val="none"/>
          </c:marker>
          <c:cat>
            <c:numRef>
              <c:f>Sheet1!$G$2:$G$1002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formatCode="0.00E+00">
                  <c:v>-9.0000000000000006E-5</c:v>
                </c:pt>
                <c:pt idx="492" formatCode="0.00E+00">
                  <c:v>-8.0000000000000007E-5</c:v>
                </c:pt>
                <c:pt idx="493" formatCode="0.00E+00">
                  <c:v>-6.9999999999999994E-5</c:v>
                </c:pt>
                <c:pt idx="494" formatCode="0.00E+00">
                  <c:v>-6.0000000000000002E-5</c:v>
                </c:pt>
                <c:pt idx="495" formatCode="0.00E+00">
                  <c:v>-5.0000000000000002E-5</c:v>
                </c:pt>
                <c:pt idx="496" formatCode="0.00E+00">
                  <c:v>-4.0000000000000003E-5</c:v>
                </c:pt>
                <c:pt idx="497" formatCode="0.00E+00">
                  <c:v>-3.0000000000000001E-5</c:v>
                </c:pt>
                <c:pt idx="498" formatCode="0.00E+00">
                  <c:v>-2.0000000000000002E-5</c:v>
                </c:pt>
                <c:pt idx="499" formatCode="0.00E+00">
                  <c:v>-1.0000000000000001E-5</c:v>
                </c:pt>
                <c:pt idx="500">
                  <c:v>0</c:v>
                </c:pt>
                <c:pt idx="501" formatCode="0.00E+00">
                  <c:v>1.0000000000000001E-5</c:v>
                </c:pt>
                <c:pt idx="502" formatCode="0.00E+00">
                  <c:v>2.0000000000000002E-5</c:v>
                </c:pt>
                <c:pt idx="503" formatCode="0.00E+00">
                  <c:v>3.0000000000000001E-5</c:v>
                </c:pt>
                <c:pt idx="504" formatCode="0.00E+00">
                  <c:v>4.0000000000000003E-5</c:v>
                </c:pt>
                <c:pt idx="505" formatCode="0.00E+00">
                  <c:v>5.0000000000000002E-5</c:v>
                </c:pt>
                <c:pt idx="506" formatCode="0.00E+00">
                  <c:v>6.0000000000000002E-5</c:v>
                </c:pt>
                <c:pt idx="507" formatCode="0.00E+00">
                  <c:v>6.9999999999999994E-5</c:v>
                </c:pt>
                <c:pt idx="508" formatCode="0.00E+00">
                  <c:v>8.0000000000000007E-5</c:v>
                </c:pt>
                <c:pt idx="509" formatCode="0.00E+00">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Sheet1!$C$2:$C$1002</c:f>
              <c:numCache>
                <c:formatCode>General</c:formatCode>
                <c:ptCount val="1001"/>
                <c:pt idx="0">
                  <c:v>0</c:v>
                </c:pt>
                <c:pt idx="1">
                  <c:v>4.3886000000000001E-4</c:v>
                </c:pt>
                <c:pt idx="2">
                  <c:v>8.7772000000000002E-4</c:v>
                </c:pt>
                <c:pt idx="3">
                  <c:v>1.3165799999999999E-3</c:v>
                </c:pt>
                <c:pt idx="4">
                  <c:v>1.7554199999999999E-3</c:v>
                </c:pt>
                <c:pt idx="5">
                  <c:v>2.1942799999999998E-3</c:v>
                </c:pt>
                <c:pt idx="6">
                  <c:v>2.63314E-3</c:v>
                </c:pt>
                <c:pt idx="7">
                  <c:v>3.0720000000000001E-3</c:v>
                </c:pt>
                <c:pt idx="8">
                  <c:v>3.5108600000000002E-3</c:v>
                </c:pt>
                <c:pt idx="9">
                  <c:v>3.9497200000000003E-3</c:v>
                </c:pt>
                <c:pt idx="10">
                  <c:v>4.3885599999999997E-3</c:v>
                </c:pt>
                <c:pt idx="11">
                  <c:v>4.8274199999999998E-3</c:v>
                </c:pt>
                <c:pt idx="12">
                  <c:v>5.2662799999999999E-3</c:v>
                </c:pt>
                <c:pt idx="13">
                  <c:v>5.70514E-3</c:v>
                </c:pt>
                <c:pt idx="14">
                  <c:v>6.1440000000000002E-3</c:v>
                </c:pt>
                <c:pt idx="15">
                  <c:v>6.5828600000000003E-3</c:v>
                </c:pt>
                <c:pt idx="16">
                  <c:v>7.0216899999999997E-3</c:v>
                </c:pt>
                <c:pt idx="17">
                  <c:v>7.4605499999999998E-3</c:v>
                </c:pt>
                <c:pt idx="18">
                  <c:v>7.8385899999999994E-3</c:v>
                </c:pt>
                <c:pt idx="19">
                  <c:v>8.1780099999999994E-3</c:v>
                </c:pt>
                <c:pt idx="20">
                  <c:v>8.5174199999999995E-3</c:v>
                </c:pt>
                <c:pt idx="21">
                  <c:v>8.8568299999999996E-3</c:v>
                </c:pt>
                <c:pt idx="22">
                  <c:v>9.1962299999999997E-3</c:v>
                </c:pt>
                <c:pt idx="23">
                  <c:v>9.5356399999999997E-3</c:v>
                </c:pt>
                <c:pt idx="24">
                  <c:v>9.8750599999999997E-3</c:v>
                </c:pt>
                <c:pt idx="25">
                  <c:v>1.02145E-2</c:v>
                </c:pt>
                <c:pt idx="26">
                  <c:v>1.05539E-2</c:v>
                </c:pt>
                <c:pt idx="27">
                  <c:v>1.08933E-2</c:v>
                </c:pt>
                <c:pt idx="28">
                  <c:v>1.12327E-2</c:v>
                </c:pt>
                <c:pt idx="29">
                  <c:v>1.15721E-2</c:v>
                </c:pt>
                <c:pt idx="30">
                  <c:v>1.19115E-2</c:v>
                </c:pt>
                <c:pt idx="31">
                  <c:v>1.22509E-2</c:v>
                </c:pt>
                <c:pt idx="32">
                  <c:v>1.25903E-2</c:v>
                </c:pt>
                <c:pt idx="33">
                  <c:v>1.29298E-2</c:v>
                </c:pt>
                <c:pt idx="34">
                  <c:v>1.32692E-2</c:v>
                </c:pt>
                <c:pt idx="35">
                  <c:v>1.36086E-2</c:v>
                </c:pt>
                <c:pt idx="36">
                  <c:v>1.3948E-2</c:v>
                </c:pt>
                <c:pt idx="37">
                  <c:v>1.42874E-2</c:v>
                </c:pt>
                <c:pt idx="38">
                  <c:v>1.4648599999999999E-2</c:v>
                </c:pt>
                <c:pt idx="39">
                  <c:v>1.5011E-2</c:v>
                </c:pt>
                <c:pt idx="40">
                  <c:v>1.53735E-2</c:v>
                </c:pt>
                <c:pt idx="41">
                  <c:v>1.5736E-2</c:v>
                </c:pt>
                <c:pt idx="42">
                  <c:v>1.6098500000000002E-2</c:v>
                </c:pt>
                <c:pt idx="43">
                  <c:v>1.6460900000000001E-2</c:v>
                </c:pt>
                <c:pt idx="44">
                  <c:v>1.6823399999999999E-2</c:v>
                </c:pt>
                <c:pt idx="45">
                  <c:v>1.71859E-2</c:v>
                </c:pt>
                <c:pt idx="46">
                  <c:v>1.7548399999999999E-2</c:v>
                </c:pt>
                <c:pt idx="47">
                  <c:v>1.7910800000000001E-2</c:v>
                </c:pt>
                <c:pt idx="48">
                  <c:v>1.8273299999999999E-2</c:v>
                </c:pt>
                <c:pt idx="49">
                  <c:v>1.8635800000000001E-2</c:v>
                </c:pt>
                <c:pt idx="50">
                  <c:v>1.8998299999999999E-2</c:v>
                </c:pt>
                <c:pt idx="51">
                  <c:v>1.9360700000000002E-2</c:v>
                </c:pt>
                <c:pt idx="52">
                  <c:v>1.97232E-2</c:v>
                </c:pt>
                <c:pt idx="53">
                  <c:v>2.0085700000000001E-2</c:v>
                </c:pt>
                <c:pt idx="54">
                  <c:v>2.04482E-2</c:v>
                </c:pt>
                <c:pt idx="55">
                  <c:v>2.0810599999999999E-2</c:v>
                </c:pt>
                <c:pt idx="56">
                  <c:v>2.11731E-2</c:v>
                </c:pt>
                <c:pt idx="57">
                  <c:v>2.1535599999999998E-2</c:v>
                </c:pt>
                <c:pt idx="58">
                  <c:v>2.18981E-2</c:v>
                </c:pt>
                <c:pt idx="59">
                  <c:v>2.2260499999999999E-2</c:v>
                </c:pt>
                <c:pt idx="60">
                  <c:v>2.2654799999999999E-2</c:v>
                </c:pt>
                <c:pt idx="61">
                  <c:v>2.3063E-2</c:v>
                </c:pt>
                <c:pt idx="62">
                  <c:v>2.3471100000000002E-2</c:v>
                </c:pt>
                <c:pt idx="63">
                  <c:v>2.38792E-2</c:v>
                </c:pt>
                <c:pt idx="64">
                  <c:v>2.4287400000000001E-2</c:v>
                </c:pt>
                <c:pt idx="65">
                  <c:v>2.4695499999999999E-2</c:v>
                </c:pt>
                <c:pt idx="66">
                  <c:v>2.51036E-2</c:v>
                </c:pt>
                <c:pt idx="67">
                  <c:v>2.5511699999999998E-2</c:v>
                </c:pt>
                <c:pt idx="68">
                  <c:v>2.5919899999999999E-2</c:v>
                </c:pt>
                <c:pt idx="69">
                  <c:v>2.6328000000000001E-2</c:v>
                </c:pt>
                <c:pt idx="70">
                  <c:v>2.6736099999999999E-2</c:v>
                </c:pt>
                <c:pt idx="71">
                  <c:v>2.71442E-2</c:v>
                </c:pt>
                <c:pt idx="72">
                  <c:v>2.7552400000000001E-2</c:v>
                </c:pt>
                <c:pt idx="73">
                  <c:v>2.7960499999999999E-2</c:v>
                </c:pt>
                <c:pt idx="74">
                  <c:v>2.8368600000000001E-2</c:v>
                </c:pt>
                <c:pt idx="75">
                  <c:v>2.8776800000000002E-2</c:v>
                </c:pt>
                <c:pt idx="76">
                  <c:v>2.91849E-2</c:v>
                </c:pt>
                <c:pt idx="77">
                  <c:v>2.9593000000000001E-2</c:v>
                </c:pt>
                <c:pt idx="78">
                  <c:v>3.0001099999999999E-2</c:v>
                </c:pt>
                <c:pt idx="79">
                  <c:v>3.04093E-2</c:v>
                </c:pt>
                <c:pt idx="80">
                  <c:v>3.0817399999999998E-2</c:v>
                </c:pt>
                <c:pt idx="81">
                  <c:v>3.12255E-2</c:v>
                </c:pt>
                <c:pt idx="82">
                  <c:v>3.1633700000000001E-2</c:v>
                </c:pt>
                <c:pt idx="83">
                  <c:v>3.2041800000000002E-2</c:v>
                </c:pt>
                <c:pt idx="84">
                  <c:v>3.2449899999999997E-2</c:v>
                </c:pt>
                <c:pt idx="85">
                  <c:v>3.2865100000000001E-2</c:v>
                </c:pt>
                <c:pt idx="86">
                  <c:v>3.3286499999999997E-2</c:v>
                </c:pt>
                <c:pt idx="87">
                  <c:v>3.3708000000000002E-2</c:v>
                </c:pt>
                <c:pt idx="88">
                  <c:v>3.4129399999999997E-2</c:v>
                </c:pt>
                <c:pt idx="89">
                  <c:v>3.45508E-2</c:v>
                </c:pt>
                <c:pt idx="90">
                  <c:v>3.4972200000000002E-2</c:v>
                </c:pt>
                <c:pt idx="91">
                  <c:v>3.5393599999999997E-2</c:v>
                </c:pt>
                <c:pt idx="92">
                  <c:v>3.5815E-2</c:v>
                </c:pt>
                <c:pt idx="93">
                  <c:v>3.6236400000000002E-2</c:v>
                </c:pt>
                <c:pt idx="94">
                  <c:v>3.6657799999999997E-2</c:v>
                </c:pt>
                <c:pt idx="95">
                  <c:v>3.70792E-2</c:v>
                </c:pt>
                <c:pt idx="96">
                  <c:v>3.7500699999999998E-2</c:v>
                </c:pt>
                <c:pt idx="97">
                  <c:v>3.79221E-2</c:v>
                </c:pt>
                <c:pt idx="98">
                  <c:v>3.8343500000000003E-2</c:v>
                </c:pt>
                <c:pt idx="99">
                  <c:v>3.8764899999999998E-2</c:v>
                </c:pt>
                <c:pt idx="100">
                  <c:v>3.91863E-2</c:v>
                </c:pt>
                <c:pt idx="101">
                  <c:v>3.9607700000000003E-2</c:v>
                </c:pt>
                <c:pt idx="102">
                  <c:v>4.0029099999999998E-2</c:v>
                </c:pt>
                <c:pt idx="103">
                  <c:v>4.0450600000000003E-2</c:v>
                </c:pt>
                <c:pt idx="104">
                  <c:v>4.0871999999999999E-2</c:v>
                </c:pt>
                <c:pt idx="105">
                  <c:v>4.1293400000000001E-2</c:v>
                </c:pt>
                <c:pt idx="106">
                  <c:v>4.1714800000000003E-2</c:v>
                </c:pt>
                <c:pt idx="107">
                  <c:v>4.2136199999999999E-2</c:v>
                </c:pt>
                <c:pt idx="108">
                  <c:v>4.2557600000000001E-2</c:v>
                </c:pt>
                <c:pt idx="109">
                  <c:v>4.2979000000000003E-2</c:v>
                </c:pt>
                <c:pt idx="110">
                  <c:v>4.3400399999999999E-2</c:v>
                </c:pt>
                <c:pt idx="111">
                  <c:v>4.3821899999999997E-2</c:v>
                </c:pt>
                <c:pt idx="112">
                  <c:v>4.4243299999999999E-2</c:v>
                </c:pt>
                <c:pt idx="113">
                  <c:v>4.4654300000000001E-2</c:v>
                </c:pt>
                <c:pt idx="114">
                  <c:v>4.4931699999999998E-2</c:v>
                </c:pt>
                <c:pt idx="115">
                  <c:v>4.5209199999999998E-2</c:v>
                </c:pt>
                <c:pt idx="116">
                  <c:v>4.5486600000000002E-2</c:v>
                </c:pt>
                <c:pt idx="117">
                  <c:v>4.5764100000000002E-2</c:v>
                </c:pt>
                <c:pt idx="118">
                  <c:v>4.6041499999999999E-2</c:v>
                </c:pt>
                <c:pt idx="119">
                  <c:v>4.6318999999999999E-2</c:v>
                </c:pt>
                <c:pt idx="120">
                  <c:v>4.6596400000000003E-2</c:v>
                </c:pt>
                <c:pt idx="121">
                  <c:v>4.6873900000000003E-2</c:v>
                </c:pt>
                <c:pt idx="122">
                  <c:v>4.7151400000000003E-2</c:v>
                </c:pt>
                <c:pt idx="123">
                  <c:v>4.74288E-2</c:v>
                </c:pt>
                <c:pt idx="124">
                  <c:v>4.77063E-2</c:v>
                </c:pt>
                <c:pt idx="125">
                  <c:v>4.7983699999999997E-2</c:v>
                </c:pt>
                <c:pt idx="126">
                  <c:v>4.8261199999999997E-2</c:v>
                </c:pt>
                <c:pt idx="127">
                  <c:v>4.8538600000000001E-2</c:v>
                </c:pt>
                <c:pt idx="128">
                  <c:v>4.8816100000000001E-2</c:v>
                </c:pt>
                <c:pt idx="129">
                  <c:v>4.9093499999999998E-2</c:v>
                </c:pt>
                <c:pt idx="130">
                  <c:v>4.9370999999999998E-2</c:v>
                </c:pt>
                <c:pt idx="131">
                  <c:v>4.9648400000000002E-2</c:v>
                </c:pt>
                <c:pt idx="132">
                  <c:v>4.9925900000000002E-2</c:v>
                </c:pt>
                <c:pt idx="133">
                  <c:v>5.0203299999999999E-2</c:v>
                </c:pt>
                <c:pt idx="134">
                  <c:v>5.0480799999999999E-2</c:v>
                </c:pt>
                <c:pt idx="135">
                  <c:v>5.0758299999999999E-2</c:v>
                </c:pt>
                <c:pt idx="136">
                  <c:v>5.1035700000000003E-2</c:v>
                </c:pt>
                <c:pt idx="137">
                  <c:v>5.1313200000000003E-2</c:v>
                </c:pt>
                <c:pt idx="138">
                  <c:v>5.15906E-2</c:v>
                </c:pt>
                <c:pt idx="139">
                  <c:v>5.18681E-2</c:v>
                </c:pt>
                <c:pt idx="140">
                  <c:v>5.2145499999999997E-2</c:v>
                </c:pt>
                <c:pt idx="141">
                  <c:v>5.2422999999999997E-2</c:v>
                </c:pt>
                <c:pt idx="142">
                  <c:v>5.2700400000000001E-2</c:v>
                </c:pt>
                <c:pt idx="143">
                  <c:v>5.2977900000000001E-2</c:v>
                </c:pt>
                <c:pt idx="144">
                  <c:v>5.3255299999999998E-2</c:v>
                </c:pt>
                <c:pt idx="145">
                  <c:v>5.3532799999999998E-2</c:v>
                </c:pt>
                <c:pt idx="146">
                  <c:v>5.3519200000000003E-2</c:v>
                </c:pt>
                <c:pt idx="147">
                  <c:v>5.3465699999999998E-2</c:v>
                </c:pt>
                <c:pt idx="148">
                  <c:v>5.3412099999999997E-2</c:v>
                </c:pt>
                <c:pt idx="149">
                  <c:v>5.3358599999999999E-2</c:v>
                </c:pt>
                <c:pt idx="150">
                  <c:v>5.3305100000000001E-2</c:v>
                </c:pt>
                <c:pt idx="151">
                  <c:v>5.32515E-2</c:v>
                </c:pt>
                <c:pt idx="152">
                  <c:v>5.3198000000000002E-2</c:v>
                </c:pt>
                <c:pt idx="153">
                  <c:v>5.3144499999999997E-2</c:v>
                </c:pt>
                <c:pt idx="154">
                  <c:v>5.3090900000000003E-2</c:v>
                </c:pt>
                <c:pt idx="155">
                  <c:v>5.3037399999999998E-2</c:v>
                </c:pt>
                <c:pt idx="156">
                  <c:v>5.29839E-2</c:v>
                </c:pt>
                <c:pt idx="157">
                  <c:v>5.29303E-2</c:v>
                </c:pt>
                <c:pt idx="158">
                  <c:v>5.2876800000000002E-2</c:v>
                </c:pt>
                <c:pt idx="159">
                  <c:v>5.2823299999999997E-2</c:v>
                </c:pt>
                <c:pt idx="160">
                  <c:v>5.2769700000000003E-2</c:v>
                </c:pt>
                <c:pt idx="161">
                  <c:v>5.2716199999999998E-2</c:v>
                </c:pt>
                <c:pt idx="162">
                  <c:v>5.26627E-2</c:v>
                </c:pt>
                <c:pt idx="163">
                  <c:v>5.2609099999999999E-2</c:v>
                </c:pt>
                <c:pt idx="164">
                  <c:v>5.2555600000000001E-2</c:v>
                </c:pt>
                <c:pt idx="165">
                  <c:v>5.2502100000000003E-2</c:v>
                </c:pt>
                <c:pt idx="166">
                  <c:v>5.2448500000000002E-2</c:v>
                </c:pt>
                <c:pt idx="167">
                  <c:v>5.2394999999999997E-2</c:v>
                </c:pt>
                <c:pt idx="168">
                  <c:v>5.2341499999999999E-2</c:v>
                </c:pt>
                <c:pt idx="169">
                  <c:v>5.2287899999999998E-2</c:v>
                </c:pt>
                <c:pt idx="170">
                  <c:v>5.22344E-2</c:v>
                </c:pt>
                <c:pt idx="171">
                  <c:v>5.2180900000000002E-2</c:v>
                </c:pt>
                <c:pt idx="172">
                  <c:v>5.2127300000000001E-2</c:v>
                </c:pt>
                <c:pt idx="173">
                  <c:v>5.2073800000000003E-2</c:v>
                </c:pt>
                <c:pt idx="174">
                  <c:v>5.2020299999999998E-2</c:v>
                </c:pt>
                <c:pt idx="175">
                  <c:v>5.1966699999999998E-2</c:v>
                </c:pt>
                <c:pt idx="176">
                  <c:v>5.19132E-2</c:v>
                </c:pt>
                <c:pt idx="177">
                  <c:v>5.1859700000000002E-2</c:v>
                </c:pt>
                <c:pt idx="178">
                  <c:v>5.1806100000000001E-2</c:v>
                </c:pt>
                <c:pt idx="179">
                  <c:v>5.1752600000000003E-2</c:v>
                </c:pt>
                <c:pt idx="180">
                  <c:v>5.1699099999999998E-2</c:v>
                </c:pt>
                <c:pt idx="181">
                  <c:v>5.1645499999999997E-2</c:v>
                </c:pt>
                <c:pt idx="182">
                  <c:v>5.1485799999999998E-2</c:v>
                </c:pt>
                <c:pt idx="183">
                  <c:v>5.1204199999999998E-2</c:v>
                </c:pt>
                <c:pt idx="184">
                  <c:v>5.0922599999999998E-2</c:v>
                </c:pt>
                <c:pt idx="185">
                  <c:v>5.0640999999999999E-2</c:v>
                </c:pt>
                <c:pt idx="186">
                  <c:v>5.0359500000000001E-2</c:v>
                </c:pt>
                <c:pt idx="187">
                  <c:v>5.0077900000000002E-2</c:v>
                </c:pt>
                <c:pt idx="188">
                  <c:v>4.9796300000000002E-2</c:v>
                </c:pt>
                <c:pt idx="189">
                  <c:v>4.9514700000000002E-2</c:v>
                </c:pt>
                <c:pt idx="190">
                  <c:v>4.9233100000000002E-2</c:v>
                </c:pt>
                <c:pt idx="191">
                  <c:v>4.8951599999999998E-2</c:v>
                </c:pt>
                <c:pt idx="192">
                  <c:v>4.8669999999999998E-2</c:v>
                </c:pt>
                <c:pt idx="193">
                  <c:v>4.8388399999999998E-2</c:v>
                </c:pt>
                <c:pt idx="194">
                  <c:v>4.8106799999999998E-2</c:v>
                </c:pt>
                <c:pt idx="195">
                  <c:v>4.7825199999999998E-2</c:v>
                </c:pt>
                <c:pt idx="196">
                  <c:v>4.7543700000000001E-2</c:v>
                </c:pt>
                <c:pt idx="197">
                  <c:v>4.7262100000000001E-2</c:v>
                </c:pt>
                <c:pt idx="198">
                  <c:v>4.6980500000000001E-2</c:v>
                </c:pt>
                <c:pt idx="199">
                  <c:v>4.6698900000000002E-2</c:v>
                </c:pt>
                <c:pt idx="200">
                  <c:v>4.6417399999999998E-2</c:v>
                </c:pt>
                <c:pt idx="201">
                  <c:v>4.6135799999999998E-2</c:v>
                </c:pt>
                <c:pt idx="202">
                  <c:v>4.5854199999999998E-2</c:v>
                </c:pt>
                <c:pt idx="203">
                  <c:v>4.5572599999999998E-2</c:v>
                </c:pt>
                <c:pt idx="204">
                  <c:v>4.5290999999999998E-2</c:v>
                </c:pt>
                <c:pt idx="205">
                  <c:v>4.5009500000000001E-2</c:v>
                </c:pt>
                <c:pt idx="206">
                  <c:v>4.4727900000000001E-2</c:v>
                </c:pt>
                <c:pt idx="207">
                  <c:v>4.4446300000000001E-2</c:v>
                </c:pt>
                <c:pt idx="208">
                  <c:v>4.4164700000000001E-2</c:v>
                </c:pt>
                <c:pt idx="209">
                  <c:v>4.3883100000000001E-2</c:v>
                </c:pt>
                <c:pt idx="210">
                  <c:v>4.3601599999999997E-2</c:v>
                </c:pt>
                <c:pt idx="211">
                  <c:v>4.3319999999999997E-2</c:v>
                </c:pt>
                <c:pt idx="212">
                  <c:v>4.3038399999999997E-2</c:v>
                </c:pt>
                <c:pt idx="213">
                  <c:v>4.2756799999999998E-2</c:v>
                </c:pt>
                <c:pt idx="214">
                  <c:v>4.2475199999999998E-2</c:v>
                </c:pt>
                <c:pt idx="215">
                  <c:v>4.2193700000000001E-2</c:v>
                </c:pt>
                <c:pt idx="216">
                  <c:v>4.1912100000000001E-2</c:v>
                </c:pt>
                <c:pt idx="217">
                  <c:v>4.1630500000000001E-2</c:v>
                </c:pt>
                <c:pt idx="218">
                  <c:v>4.1348900000000001E-2</c:v>
                </c:pt>
                <c:pt idx="219">
                  <c:v>4.1067399999999997E-2</c:v>
                </c:pt>
                <c:pt idx="220">
                  <c:v>4.0785799999999997E-2</c:v>
                </c:pt>
                <c:pt idx="221">
                  <c:v>4.0504199999999997E-2</c:v>
                </c:pt>
                <c:pt idx="222">
                  <c:v>4.0222599999999997E-2</c:v>
                </c:pt>
                <c:pt idx="223">
                  <c:v>3.9988200000000002E-2</c:v>
                </c:pt>
                <c:pt idx="224">
                  <c:v>3.9875800000000003E-2</c:v>
                </c:pt>
                <c:pt idx="225">
                  <c:v>3.97635E-2</c:v>
                </c:pt>
                <c:pt idx="226">
                  <c:v>3.9651199999999998E-2</c:v>
                </c:pt>
                <c:pt idx="227">
                  <c:v>3.9538900000000002E-2</c:v>
                </c:pt>
                <c:pt idx="228">
                  <c:v>3.9426599999999999E-2</c:v>
                </c:pt>
                <c:pt idx="229">
                  <c:v>3.9314200000000001E-2</c:v>
                </c:pt>
                <c:pt idx="230">
                  <c:v>3.9201899999999998E-2</c:v>
                </c:pt>
                <c:pt idx="231">
                  <c:v>3.9089600000000002E-2</c:v>
                </c:pt>
                <c:pt idx="232">
                  <c:v>3.8977299999999999E-2</c:v>
                </c:pt>
                <c:pt idx="233">
                  <c:v>3.8864900000000001E-2</c:v>
                </c:pt>
                <c:pt idx="234">
                  <c:v>3.8752599999999998E-2</c:v>
                </c:pt>
                <c:pt idx="235">
                  <c:v>3.8640300000000002E-2</c:v>
                </c:pt>
                <c:pt idx="236">
                  <c:v>3.8528E-2</c:v>
                </c:pt>
                <c:pt idx="237">
                  <c:v>3.8415699999999997E-2</c:v>
                </c:pt>
                <c:pt idx="238">
                  <c:v>3.8303299999999998E-2</c:v>
                </c:pt>
                <c:pt idx="239">
                  <c:v>3.8191000000000003E-2</c:v>
                </c:pt>
                <c:pt idx="240">
                  <c:v>3.80787E-2</c:v>
                </c:pt>
                <c:pt idx="241">
                  <c:v>3.7966399999999997E-2</c:v>
                </c:pt>
                <c:pt idx="242">
                  <c:v>3.7853999999999999E-2</c:v>
                </c:pt>
                <c:pt idx="243">
                  <c:v>3.7741700000000003E-2</c:v>
                </c:pt>
                <c:pt idx="244">
                  <c:v>3.76294E-2</c:v>
                </c:pt>
                <c:pt idx="245">
                  <c:v>3.7517099999999998E-2</c:v>
                </c:pt>
                <c:pt idx="246">
                  <c:v>3.7404800000000002E-2</c:v>
                </c:pt>
                <c:pt idx="247">
                  <c:v>3.7292400000000003E-2</c:v>
                </c:pt>
                <c:pt idx="248">
                  <c:v>3.7180100000000001E-2</c:v>
                </c:pt>
                <c:pt idx="249">
                  <c:v>3.7067799999999998E-2</c:v>
                </c:pt>
                <c:pt idx="250">
                  <c:v>3.6955500000000002E-2</c:v>
                </c:pt>
                <c:pt idx="251">
                  <c:v>3.6843099999999997E-2</c:v>
                </c:pt>
                <c:pt idx="252">
                  <c:v>3.6730800000000001E-2</c:v>
                </c:pt>
                <c:pt idx="253">
                  <c:v>3.6618499999999998E-2</c:v>
                </c:pt>
                <c:pt idx="254">
                  <c:v>3.6506200000000003E-2</c:v>
                </c:pt>
                <c:pt idx="255">
                  <c:v>3.63939E-2</c:v>
                </c:pt>
                <c:pt idx="256">
                  <c:v>3.6281500000000001E-2</c:v>
                </c:pt>
                <c:pt idx="257">
                  <c:v>3.6169199999999999E-2</c:v>
                </c:pt>
                <c:pt idx="258">
                  <c:v>3.6056900000000003E-2</c:v>
                </c:pt>
                <c:pt idx="259">
                  <c:v>3.59446E-2</c:v>
                </c:pt>
                <c:pt idx="260">
                  <c:v>3.5832200000000002E-2</c:v>
                </c:pt>
                <c:pt idx="261">
                  <c:v>3.5719899999999999E-2</c:v>
                </c:pt>
                <c:pt idx="262">
                  <c:v>3.5607600000000003E-2</c:v>
                </c:pt>
                <c:pt idx="263">
                  <c:v>3.54953E-2</c:v>
                </c:pt>
                <c:pt idx="264">
                  <c:v>3.5382999999999998E-2</c:v>
                </c:pt>
                <c:pt idx="265">
                  <c:v>3.5270599999999999E-2</c:v>
                </c:pt>
                <c:pt idx="266">
                  <c:v>3.5158300000000003E-2</c:v>
                </c:pt>
                <c:pt idx="267">
                  <c:v>3.5046000000000001E-2</c:v>
                </c:pt>
                <c:pt idx="268">
                  <c:v>3.4933699999999998E-2</c:v>
                </c:pt>
                <c:pt idx="269">
                  <c:v>3.4821299999999999E-2</c:v>
                </c:pt>
                <c:pt idx="270">
                  <c:v>3.4924999999999998E-2</c:v>
                </c:pt>
                <c:pt idx="271">
                  <c:v>3.5125099999999999E-2</c:v>
                </c:pt>
                <c:pt idx="272">
                  <c:v>3.5325099999999998E-2</c:v>
                </c:pt>
                <c:pt idx="273">
                  <c:v>3.5525099999999997E-2</c:v>
                </c:pt>
                <c:pt idx="274">
                  <c:v>3.5725199999999999E-2</c:v>
                </c:pt>
                <c:pt idx="275">
                  <c:v>3.5925199999999997E-2</c:v>
                </c:pt>
                <c:pt idx="276">
                  <c:v>3.6125200000000003E-2</c:v>
                </c:pt>
                <c:pt idx="277">
                  <c:v>3.6325299999999998E-2</c:v>
                </c:pt>
                <c:pt idx="278">
                  <c:v>3.6525299999999997E-2</c:v>
                </c:pt>
                <c:pt idx="279">
                  <c:v>3.6725300000000002E-2</c:v>
                </c:pt>
                <c:pt idx="280">
                  <c:v>3.6925399999999997E-2</c:v>
                </c:pt>
                <c:pt idx="281">
                  <c:v>3.7125400000000003E-2</c:v>
                </c:pt>
                <c:pt idx="282">
                  <c:v>3.7325499999999998E-2</c:v>
                </c:pt>
                <c:pt idx="283">
                  <c:v>3.7525500000000003E-2</c:v>
                </c:pt>
                <c:pt idx="284">
                  <c:v>3.7725500000000002E-2</c:v>
                </c:pt>
                <c:pt idx="285">
                  <c:v>3.7925599999999997E-2</c:v>
                </c:pt>
                <c:pt idx="286">
                  <c:v>3.8125600000000003E-2</c:v>
                </c:pt>
                <c:pt idx="287">
                  <c:v>3.8325600000000001E-2</c:v>
                </c:pt>
                <c:pt idx="288">
                  <c:v>3.8525700000000003E-2</c:v>
                </c:pt>
                <c:pt idx="289">
                  <c:v>3.8725700000000002E-2</c:v>
                </c:pt>
                <c:pt idx="290">
                  <c:v>3.8925800000000003E-2</c:v>
                </c:pt>
                <c:pt idx="291">
                  <c:v>3.9125800000000002E-2</c:v>
                </c:pt>
                <c:pt idx="292">
                  <c:v>3.9325800000000001E-2</c:v>
                </c:pt>
                <c:pt idx="293">
                  <c:v>3.9525900000000003E-2</c:v>
                </c:pt>
                <c:pt idx="294">
                  <c:v>3.9725900000000001E-2</c:v>
                </c:pt>
                <c:pt idx="295">
                  <c:v>3.99259E-2</c:v>
                </c:pt>
                <c:pt idx="296">
                  <c:v>4.0126000000000002E-2</c:v>
                </c:pt>
                <c:pt idx="297">
                  <c:v>4.0326000000000001E-2</c:v>
                </c:pt>
                <c:pt idx="298">
                  <c:v>4.0526E-2</c:v>
                </c:pt>
                <c:pt idx="299">
                  <c:v>4.0726100000000001E-2</c:v>
                </c:pt>
                <c:pt idx="300">
                  <c:v>4.09261E-2</c:v>
                </c:pt>
                <c:pt idx="301">
                  <c:v>4.1126200000000002E-2</c:v>
                </c:pt>
                <c:pt idx="302">
                  <c:v>4.13262E-2</c:v>
                </c:pt>
                <c:pt idx="303">
                  <c:v>4.1526199999999999E-2</c:v>
                </c:pt>
                <c:pt idx="304">
                  <c:v>4.1726300000000001E-2</c:v>
                </c:pt>
                <c:pt idx="305">
                  <c:v>4.19263E-2</c:v>
                </c:pt>
                <c:pt idx="306">
                  <c:v>4.2126299999999998E-2</c:v>
                </c:pt>
                <c:pt idx="307">
                  <c:v>4.23264E-2</c:v>
                </c:pt>
                <c:pt idx="308">
                  <c:v>4.2526399999999999E-2</c:v>
                </c:pt>
                <c:pt idx="309">
                  <c:v>4.2726500000000001E-2</c:v>
                </c:pt>
                <c:pt idx="310">
                  <c:v>4.2926499999999999E-2</c:v>
                </c:pt>
                <c:pt idx="311">
                  <c:v>4.3126499999999998E-2</c:v>
                </c:pt>
                <c:pt idx="312">
                  <c:v>4.33266E-2</c:v>
                </c:pt>
                <c:pt idx="313">
                  <c:v>4.3526599999999999E-2</c:v>
                </c:pt>
                <c:pt idx="314">
                  <c:v>4.3726599999999997E-2</c:v>
                </c:pt>
                <c:pt idx="315">
                  <c:v>4.3926699999999999E-2</c:v>
                </c:pt>
                <c:pt idx="316">
                  <c:v>4.4126699999999998E-2</c:v>
                </c:pt>
                <c:pt idx="317">
                  <c:v>4.4326699999999997E-2</c:v>
                </c:pt>
                <c:pt idx="318">
                  <c:v>4.4526799999999998E-2</c:v>
                </c:pt>
                <c:pt idx="319">
                  <c:v>4.4726799999999997E-2</c:v>
                </c:pt>
                <c:pt idx="320">
                  <c:v>4.4926899999999999E-2</c:v>
                </c:pt>
                <c:pt idx="321">
                  <c:v>4.5126899999999998E-2</c:v>
                </c:pt>
                <c:pt idx="322">
                  <c:v>4.5326900000000003E-2</c:v>
                </c:pt>
                <c:pt idx="323">
                  <c:v>4.5709300000000001E-2</c:v>
                </c:pt>
                <c:pt idx="324">
                  <c:v>4.60922E-2</c:v>
                </c:pt>
                <c:pt idx="325">
                  <c:v>4.6475200000000001E-2</c:v>
                </c:pt>
                <c:pt idx="326">
                  <c:v>4.68581E-2</c:v>
                </c:pt>
                <c:pt idx="327">
                  <c:v>4.7240999999999998E-2</c:v>
                </c:pt>
                <c:pt idx="328">
                  <c:v>4.7623899999999997E-2</c:v>
                </c:pt>
                <c:pt idx="329">
                  <c:v>4.8006800000000002E-2</c:v>
                </c:pt>
                <c:pt idx="330">
                  <c:v>4.8389700000000001E-2</c:v>
                </c:pt>
                <c:pt idx="331">
                  <c:v>4.8772700000000002E-2</c:v>
                </c:pt>
                <c:pt idx="332">
                  <c:v>4.9155600000000001E-2</c:v>
                </c:pt>
                <c:pt idx="333">
                  <c:v>4.9538499999999999E-2</c:v>
                </c:pt>
                <c:pt idx="334">
                  <c:v>4.9921399999999998E-2</c:v>
                </c:pt>
                <c:pt idx="335">
                  <c:v>5.0304300000000003E-2</c:v>
                </c:pt>
                <c:pt idx="336">
                  <c:v>5.0687200000000002E-2</c:v>
                </c:pt>
                <c:pt idx="337">
                  <c:v>5.10701E-2</c:v>
                </c:pt>
                <c:pt idx="338">
                  <c:v>5.1453100000000002E-2</c:v>
                </c:pt>
                <c:pt idx="339">
                  <c:v>5.1836E-2</c:v>
                </c:pt>
                <c:pt idx="340">
                  <c:v>5.2218899999999999E-2</c:v>
                </c:pt>
                <c:pt idx="341">
                  <c:v>5.2601799999999997E-2</c:v>
                </c:pt>
                <c:pt idx="342">
                  <c:v>5.2984700000000003E-2</c:v>
                </c:pt>
                <c:pt idx="343">
                  <c:v>5.3367600000000001E-2</c:v>
                </c:pt>
                <c:pt idx="344">
                  <c:v>5.3750600000000003E-2</c:v>
                </c:pt>
                <c:pt idx="345">
                  <c:v>5.4133500000000001E-2</c:v>
                </c:pt>
                <c:pt idx="346">
                  <c:v>5.45164E-2</c:v>
                </c:pt>
                <c:pt idx="347">
                  <c:v>5.4899299999999998E-2</c:v>
                </c:pt>
                <c:pt idx="348">
                  <c:v>5.5282199999999997E-2</c:v>
                </c:pt>
                <c:pt idx="349">
                  <c:v>5.5665100000000002E-2</c:v>
                </c:pt>
                <c:pt idx="350">
                  <c:v>5.6048099999999997E-2</c:v>
                </c:pt>
                <c:pt idx="351">
                  <c:v>5.6431000000000002E-2</c:v>
                </c:pt>
                <c:pt idx="352">
                  <c:v>5.6813900000000001E-2</c:v>
                </c:pt>
                <c:pt idx="353">
                  <c:v>5.7196799999999999E-2</c:v>
                </c:pt>
                <c:pt idx="354">
                  <c:v>5.7579699999999998E-2</c:v>
                </c:pt>
                <c:pt idx="355">
                  <c:v>5.7962600000000003E-2</c:v>
                </c:pt>
                <c:pt idx="356">
                  <c:v>5.8345599999999997E-2</c:v>
                </c:pt>
                <c:pt idx="357">
                  <c:v>5.8728500000000003E-2</c:v>
                </c:pt>
                <c:pt idx="358">
                  <c:v>5.9111400000000001E-2</c:v>
                </c:pt>
                <c:pt idx="359">
                  <c:v>5.94943E-2</c:v>
                </c:pt>
                <c:pt idx="360">
                  <c:v>5.9877199999999998E-2</c:v>
                </c:pt>
                <c:pt idx="361">
                  <c:v>6.0260099999999997E-2</c:v>
                </c:pt>
                <c:pt idx="362">
                  <c:v>6.0586300000000003E-2</c:v>
                </c:pt>
                <c:pt idx="363">
                  <c:v>6.0864099999999997E-2</c:v>
                </c:pt>
                <c:pt idx="364">
                  <c:v>6.1141899999999999E-2</c:v>
                </c:pt>
                <c:pt idx="365">
                  <c:v>6.1419700000000001E-2</c:v>
                </c:pt>
                <c:pt idx="366">
                  <c:v>6.1697599999999998E-2</c:v>
                </c:pt>
                <c:pt idx="367">
                  <c:v>6.19754E-2</c:v>
                </c:pt>
                <c:pt idx="368">
                  <c:v>6.2253200000000002E-2</c:v>
                </c:pt>
                <c:pt idx="369">
                  <c:v>6.2531000000000003E-2</c:v>
                </c:pt>
                <c:pt idx="370">
                  <c:v>6.2808900000000001E-2</c:v>
                </c:pt>
                <c:pt idx="371">
                  <c:v>6.3086699999999996E-2</c:v>
                </c:pt>
                <c:pt idx="372">
                  <c:v>6.3364500000000004E-2</c:v>
                </c:pt>
                <c:pt idx="373">
                  <c:v>6.3642299999999999E-2</c:v>
                </c:pt>
                <c:pt idx="374">
                  <c:v>6.3920199999999996E-2</c:v>
                </c:pt>
                <c:pt idx="375">
                  <c:v>6.4198000000000005E-2</c:v>
                </c:pt>
                <c:pt idx="376">
                  <c:v>6.44758E-2</c:v>
                </c:pt>
                <c:pt idx="377">
                  <c:v>6.4753599999999994E-2</c:v>
                </c:pt>
                <c:pt idx="378">
                  <c:v>6.5031500000000006E-2</c:v>
                </c:pt>
                <c:pt idx="379">
                  <c:v>6.5309300000000001E-2</c:v>
                </c:pt>
                <c:pt idx="380">
                  <c:v>6.5587099999999995E-2</c:v>
                </c:pt>
                <c:pt idx="381">
                  <c:v>6.5864900000000004E-2</c:v>
                </c:pt>
                <c:pt idx="382">
                  <c:v>6.6142800000000002E-2</c:v>
                </c:pt>
                <c:pt idx="383">
                  <c:v>6.6420599999999996E-2</c:v>
                </c:pt>
                <c:pt idx="384">
                  <c:v>6.6698400000000005E-2</c:v>
                </c:pt>
                <c:pt idx="385">
                  <c:v>6.69762E-2</c:v>
                </c:pt>
                <c:pt idx="386">
                  <c:v>6.7254099999999997E-2</c:v>
                </c:pt>
                <c:pt idx="387">
                  <c:v>6.7531900000000006E-2</c:v>
                </c:pt>
                <c:pt idx="388">
                  <c:v>6.7809700000000001E-2</c:v>
                </c:pt>
                <c:pt idx="389">
                  <c:v>6.8087499999999995E-2</c:v>
                </c:pt>
                <c:pt idx="390">
                  <c:v>6.8365300000000004E-2</c:v>
                </c:pt>
                <c:pt idx="391">
                  <c:v>6.8643200000000001E-2</c:v>
                </c:pt>
                <c:pt idx="392">
                  <c:v>6.8920999999999996E-2</c:v>
                </c:pt>
                <c:pt idx="393">
                  <c:v>6.9198800000000005E-2</c:v>
                </c:pt>
                <c:pt idx="394">
                  <c:v>6.9476700000000002E-2</c:v>
                </c:pt>
                <c:pt idx="395">
                  <c:v>6.9754499999999997E-2</c:v>
                </c:pt>
                <c:pt idx="396">
                  <c:v>7.0032300000000006E-2</c:v>
                </c:pt>
                <c:pt idx="397">
                  <c:v>7.03101E-2</c:v>
                </c:pt>
                <c:pt idx="398">
                  <c:v>7.0587899999999995E-2</c:v>
                </c:pt>
                <c:pt idx="399">
                  <c:v>7.0865800000000007E-2</c:v>
                </c:pt>
                <c:pt idx="400">
                  <c:v>7.1143600000000001E-2</c:v>
                </c:pt>
                <c:pt idx="401">
                  <c:v>7.14196E-2</c:v>
                </c:pt>
                <c:pt idx="402">
                  <c:v>7.1532899999999996E-2</c:v>
                </c:pt>
                <c:pt idx="403">
                  <c:v>7.1646199999999993E-2</c:v>
                </c:pt>
                <c:pt idx="404">
                  <c:v>7.1759600000000007E-2</c:v>
                </c:pt>
                <c:pt idx="405">
                  <c:v>7.1872900000000003E-2</c:v>
                </c:pt>
                <c:pt idx="406">
                  <c:v>7.19862E-2</c:v>
                </c:pt>
                <c:pt idx="407">
                  <c:v>7.20996E-2</c:v>
                </c:pt>
                <c:pt idx="408">
                  <c:v>7.2212899999999997E-2</c:v>
                </c:pt>
                <c:pt idx="409">
                  <c:v>7.2326299999999996E-2</c:v>
                </c:pt>
                <c:pt idx="410">
                  <c:v>7.2439600000000007E-2</c:v>
                </c:pt>
                <c:pt idx="411">
                  <c:v>7.2552900000000003E-2</c:v>
                </c:pt>
                <c:pt idx="412">
                  <c:v>7.2666300000000003E-2</c:v>
                </c:pt>
                <c:pt idx="413">
                  <c:v>7.27796E-2</c:v>
                </c:pt>
                <c:pt idx="414">
                  <c:v>7.2892999999999999E-2</c:v>
                </c:pt>
                <c:pt idx="415">
                  <c:v>7.3006299999999996E-2</c:v>
                </c:pt>
                <c:pt idx="416">
                  <c:v>7.3119600000000007E-2</c:v>
                </c:pt>
                <c:pt idx="417">
                  <c:v>7.3233000000000006E-2</c:v>
                </c:pt>
                <c:pt idx="418">
                  <c:v>7.3346300000000003E-2</c:v>
                </c:pt>
                <c:pt idx="419">
                  <c:v>7.34596E-2</c:v>
                </c:pt>
                <c:pt idx="420">
                  <c:v>7.3573E-2</c:v>
                </c:pt>
                <c:pt idx="421">
                  <c:v>7.3686299999999996E-2</c:v>
                </c:pt>
                <c:pt idx="422">
                  <c:v>7.3799699999999996E-2</c:v>
                </c:pt>
                <c:pt idx="423">
                  <c:v>7.3913000000000006E-2</c:v>
                </c:pt>
                <c:pt idx="424">
                  <c:v>7.4026300000000003E-2</c:v>
                </c:pt>
                <c:pt idx="425">
                  <c:v>7.4139700000000003E-2</c:v>
                </c:pt>
                <c:pt idx="426">
                  <c:v>7.4253E-2</c:v>
                </c:pt>
                <c:pt idx="427">
                  <c:v>7.4366399999999999E-2</c:v>
                </c:pt>
                <c:pt idx="428">
                  <c:v>7.4479699999999996E-2</c:v>
                </c:pt>
                <c:pt idx="429">
                  <c:v>7.4593000000000007E-2</c:v>
                </c:pt>
                <c:pt idx="430">
                  <c:v>7.4706400000000006E-2</c:v>
                </c:pt>
                <c:pt idx="431">
                  <c:v>7.4819700000000003E-2</c:v>
                </c:pt>
                <c:pt idx="432">
                  <c:v>7.4933100000000002E-2</c:v>
                </c:pt>
                <c:pt idx="433">
                  <c:v>7.5046399999999999E-2</c:v>
                </c:pt>
                <c:pt idx="434">
                  <c:v>7.5159699999999996E-2</c:v>
                </c:pt>
                <c:pt idx="435">
                  <c:v>7.5273099999999996E-2</c:v>
                </c:pt>
                <c:pt idx="436">
                  <c:v>7.5386400000000006E-2</c:v>
                </c:pt>
                <c:pt idx="437">
                  <c:v>7.5499700000000003E-2</c:v>
                </c:pt>
                <c:pt idx="438">
                  <c:v>7.5613100000000003E-2</c:v>
                </c:pt>
                <c:pt idx="439">
                  <c:v>7.5726399999999999E-2</c:v>
                </c:pt>
                <c:pt idx="440">
                  <c:v>7.5839799999999999E-2</c:v>
                </c:pt>
                <c:pt idx="441">
                  <c:v>7.5900599999999999E-2</c:v>
                </c:pt>
                <c:pt idx="442">
                  <c:v>7.5891500000000001E-2</c:v>
                </c:pt>
                <c:pt idx="443">
                  <c:v>7.5882400000000003E-2</c:v>
                </c:pt>
                <c:pt idx="444">
                  <c:v>7.5873300000000005E-2</c:v>
                </c:pt>
                <c:pt idx="445">
                  <c:v>7.5864200000000007E-2</c:v>
                </c:pt>
                <c:pt idx="446">
                  <c:v>7.5855099999999995E-2</c:v>
                </c:pt>
                <c:pt idx="447">
                  <c:v>7.5845999999999997E-2</c:v>
                </c:pt>
                <c:pt idx="448">
                  <c:v>7.5836899999999999E-2</c:v>
                </c:pt>
                <c:pt idx="449">
                  <c:v>7.5827800000000001E-2</c:v>
                </c:pt>
                <c:pt idx="450">
                  <c:v>7.58186E-2</c:v>
                </c:pt>
                <c:pt idx="451">
                  <c:v>7.5809500000000002E-2</c:v>
                </c:pt>
                <c:pt idx="452">
                  <c:v>7.5800400000000004E-2</c:v>
                </c:pt>
                <c:pt idx="453">
                  <c:v>7.5791300000000006E-2</c:v>
                </c:pt>
                <c:pt idx="454">
                  <c:v>7.5782199999999994E-2</c:v>
                </c:pt>
                <c:pt idx="455">
                  <c:v>7.5773099999999996E-2</c:v>
                </c:pt>
                <c:pt idx="456">
                  <c:v>7.5763999999999998E-2</c:v>
                </c:pt>
                <c:pt idx="457">
                  <c:v>7.57549E-2</c:v>
                </c:pt>
                <c:pt idx="458">
                  <c:v>7.5745800000000002E-2</c:v>
                </c:pt>
                <c:pt idx="459">
                  <c:v>7.5736700000000004E-2</c:v>
                </c:pt>
                <c:pt idx="460">
                  <c:v>7.5727600000000006E-2</c:v>
                </c:pt>
                <c:pt idx="461">
                  <c:v>7.5718499999999994E-2</c:v>
                </c:pt>
                <c:pt idx="462">
                  <c:v>7.5709399999999996E-2</c:v>
                </c:pt>
                <c:pt idx="463">
                  <c:v>7.5700299999999998E-2</c:v>
                </c:pt>
                <c:pt idx="464">
                  <c:v>7.5691099999999997E-2</c:v>
                </c:pt>
                <c:pt idx="465">
                  <c:v>7.5681999999999999E-2</c:v>
                </c:pt>
                <c:pt idx="466">
                  <c:v>7.5672900000000001E-2</c:v>
                </c:pt>
                <c:pt idx="467">
                  <c:v>7.5663800000000003E-2</c:v>
                </c:pt>
                <c:pt idx="468">
                  <c:v>7.5654700000000005E-2</c:v>
                </c:pt>
                <c:pt idx="469">
                  <c:v>7.5645599999999993E-2</c:v>
                </c:pt>
                <c:pt idx="470">
                  <c:v>7.5636499999999995E-2</c:v>
                </c:pt>
                <c:pt idx="471">
                  <c:v>7.5627399999999997E-2</c:v>
                </c:pt>
                <c:pt idx="472">
                  <c:v>7.5618299999999999E-2</c:v>
                </c:pt>
                <c:pt idx="473">
                  <c:v>7.5609200000000001E-2</c:v>
                </c:pt>
                <c:pt idx="474">
                  <c:v>7.5600100000000003E-2</c:v>
                </c:pt>
                <c:pt idx="475">
                  <c:v>7.5591000000000005E-2</c:v>
                </c:pt>
                <c:pt idx="476">
                  <c:v>7.5581899999999994E-2</c:v>
                </c:pt>
                <c:pt idx="477">
                  <c:v>7.5572799999999996E-2</c:v>
                </c:pt>
                <c:pt idx="478">
                  <c:v>7.5563599999999995E-2</c:v>
                </c:pt>
                <c:pt idx="479">
                  <c:v>7.5554499999999997E-2</c:v>
                </c:pt>
                <c:pt idx="480">
                  <c:v>7.5545399999999999E-2</c:v>
                </c:pt>
                <c:pt idx="481">
                  <c:v>7.5469400000000006E-2</c:v>
                </c:pt>
                <c:pt idx="482">
                  <c:v>7.5378100000000003E-2</c:v>
                </c:pt>
                <c:pt idx="483">
                  <c:v>7.5286699999999998E-2</c:v>
                </c:pt>
                <c:pt idx="484">
                  <c:v>7.5195300000000007E-2</c:v>
                </c:pt>
                <c:pt idx="485">
                  <c:v>7.5103900000000001E-2</c:v>
                </c:pt>
                <c:pt idx="486">
                  <c:v>7.5012599999999999E-2</c:v>
                </c:pt>
                <c:pt idx="487">
                  <c:v>7.4921199999999993E-2</c:v>
                </c:pt>
                <c:pt idx="488">
                  <c:v>7.4829800000000002E-2</c:v>
                </c:pt>
                <c:pt idx="489">
                  <c:v>7.4738499999999999E-2</c:v>
                </c:pt>
                <c:pt idx="490">
                  <c:v>7.4647099999999994E-2</c:v>
                </c:pt>
                <c:pt idx="491">
                  <c:v>7.4555700000000003E-2</c:v>
                </c:pt>
                <c:pt idx="492">
                  <c:v>7.44644E-2</c:v>
                </c:pt>
                <c:pt idx="493">
                  <c:v>7.4372999999999995E-2</c:v>
                </c:pt>
                <c:pt idx="494">
                  <c:v>7.4281600000000003E-2</c:v>
                </c:pt>
                <c:pt idx="495">
                  <c:v>7.4190199999999998E-2</c:v>
                </c:pt>
                <c:pt idx="496">
                  <c:v>7.4098899999999995E-2</c:v>
                </c:pt>
                <c:pt idx="497">
                  <c:v>7.4007500000000004E-2</c:v>
                </c:pt>
                <c:pt idx="498">
                  <c:v>7.3916099999999998E-2</c:v>
                </c:pt>
                <c:pt idx="499">
                  <c:v>7.3824799999999996E-2</c:v>
                </c:pt>
                <c:pt idx="500">
                  <c:v>7.3733400000000004E-2</c:v>
                </c:pt>
                <c:pt idx="501">
                  <c:v>7.3641999999999999E-2</c:v>
                </c:pt>
                <c:pt idx="502">
                  <c:v>7.3550599999999994E-2</c:v>
                </c:pt>
                <c:pt idx="503">
                  <c:v>7.3459300000000005E-2</c:v>
                </c:pt>
                <c:pt idx="504">
                  <c:v>7.33679E-2</c:v>
                </c:pt>
                <c:pt idx="505">
                  <c:v>7.3276499999999994E-2</c:v>
                </c:pt>
                <c:pt idx="506">
                  <c:v>7.3185200000000006E-2</c:v>
                </c:pt>
                <c:pt idx="507">
                  <c:v>7.30938E-2</c:v>
                </c:pt>
                <c:pt idx="508">
                  <c:v>7.3002399999999995E-2</c:v>
                </c:pt>
                <c:pt idx="509">
                  <c:v>7.2911100000000006E-2</c:v>
                </c:pt>
                <c:pt idx="510">
                  <c:v>7.2819700000000001E-2</c:v>
                </c:pt>
                <c:pt idx="511">
                  <c:v>7.2728299999999996E-2</c:v>
                </c:pt>
                <c:pt idx="512">
                  <c:v>7.2636900000000004E-2</c:v>
                </c:pt>
                <c:pt idx="513">
                  <c:v>7.2545600000000002E-2</c:v>
                </c:pt>
                <c:pt idx="514">
                  <c:v>7.2454199999999996E-2</c:v>
                </c:pt>
                <c:pt idx="515">
                  <c:v>7.2362800000000005E-2</c:v>
                </c:pt>
                <c:pt idx="516">
                  <c:v>7.2271500000000002E-2</c:v>
                </c:pt>
                <c:pt idx="517">
                  <c:v>7.2180099999999997E-2</c:v>
                </c:pt>
                <c:pt idx="518">
                  <c:v>7.2088700000000006E-2</c:v>
                </c:pt>
                <c:pt idx="519">
                  <c:v>7.1997400000000003E-2</c:v>
                </c:pt>
                <c:pt idx="520">
                  <c:v>7.18921E-2</c:v>
                </c:pt>
                <c:pt idx="521">
                  <c:v>7.1726499999999999E-2</c:v>
                </c:pt>
                <c:pt idx="522">
                  <c:v>7.1560899999999997E-2</c:v>
                </c:pt>
                <c:pt idx="523">
                  <c:v>7.1395299999999995E-2</c:v>
                </c:pt>
                <c:pt idx="524">
                  <c:v>7.1229700000000007E-2</c:v>
                </c:pt>
                <c:pt idx="525">
                  <c:v>7.1064100000000005E-2</c:v>
                </c:pt>
                <c:pt idx="526">
                  <c:v>7.0898600000000006E-2</c:v>
                </c:pt>
                <c:pt idx="527">
                  <c:v>7.0733000000000004E-2</c:v>
                </c:pt>
                <c:pt idx="528">
                  <c:v>7.0567400000000002E-2</c:v>
                </c:pt>
                <c:pt idx="529">
                  <c:v>7.04018E-2</c:v>
                </c:pt>
                <c:pt idx="530">
                  <c:v>7.0236199999999999E-2</c:v>
                </c:pt>
                <c:pt idx="531">
                  <c:v>7.0070599999999997E-2</c:v>
                </c:pt>
                <c:pt idx="532">
                  <c:v>6.9904999999999995E-2</c:v>
                </c:pt>
                <c:pt idx="533">
                  <c:v>6.9739400000000007E-2</c:v>
                </c:pt>
                <c:pt idx="534">
                  <c:v>6.9573800000000005E-2</c:v>
                </c:pt>
                <c:pt idx="535">
                  <c:v>6.9408200000000003E-2</c:v>
                </c:pt>
                <c:pt idx="536">
                  <c:v>6.9242600000000001E-2</c:v>
                </c:pt>
                <c:pt idx="537">
                  <c:v>6.9077E-2</c:v>
                </c:pt>
                <c:pt idx="538">
                  <c:v>6.8911399999999998E-2</c:v>
                </c:pt>
                <c:pt idx="539">
                  <c:v>6.8745799999999996E-2</c:v>
                </c:pt>
                <c:pt idx="540">
                  <c:v>6.8580199999999994E-2</c:v>
                </c:pt>
                <c:pt idx="541">
                  <c:v>6.8414600000000006E-2</c:v>
                </c:pt>
                <c:pt idx="542">
                  <c:v>6.8249000000000004E-2</c:v>
                </c:pt>
                <c:pt idx="543">
                  <c:v>6.8083400000000002E-2</c:v>
                </c:pt>
                <c:pt idx="544">
                  <c:v>6.79178E-2</c:v>
                </c:pt>
                <c:pt idx="545">
                  <c:v>6.7752199999999999E-2</c:v>
                </c:pt>
                <c:pt idx="546">
                  <c:v>6.75867E-2</c:v>
                </c:pt>
                <c:pt idx="547">
                  <c:v>6.7421099999999998E-2</c:v>
                </c:pt>
                <c:pt idx="548">
                  <c:v>6.7255499999999996E-2</c:v>
                </c:pt>
                <c:pt idx="549">
                  <c:v>6.7089899999999994E-2</c:v>
                </c:pt>
                <c:pt idx="550">
                  <c:v>6.6924300000000006E-2</c:v>
                </c:pt>
                <c:pt idx="551">
                  <c:v>6.6758700000000004E-2</c:v>
                </c:pt>
                <c:pt idx="552">
                  <c:v>6.6593100000000002E-2</c:v>
                </c:pt>
                <c:pt idx="553">
                  <c:v>6.64275E-2</c:v>
                </c:pt>
                <c:pt idx="554">
                  <c:v>6.6261899999999999E-2</c:v>
                </c:pt>
                <c:pt idx="555">
                  <c:v>6.6096299999999997E-2</c:v>
                </c:pt>
                <c:pt idx="556">
                  <c:v>6.5930699999999995E-2</c:v>
                </c:pt>
                <c:pt idx="557">
                  <c:v>6.5765100000000007E-2</c:v>
                </c:pt>
                <c:pt idx="558">
                  <c:v>6.5599500000000005E-2</c:v>
                </c:pt>
                <c:pt idx="559">
                  <c:v>6.5433900000000003E-2</c:v>
                </c:pt>
                <c:pt idx="560">
                  <c:v>6.52282E-2</c:v>
                </c:pt>
                <c:pt idx="561">
                  <c:v>6.4992300000000003E-2</c:v>
                </c:pt>
                <c:pt idx="562">
                  <c:v>6.4756400000000006E-2</c:v>
                </c:pt>
                <c:pt idx="563">
                  <c:v>6.4520499999999995E-2</c:v>
                </c:pt>
                <c:pt idx="564">
                  <c:v>6.4284599999999997E-2</c:v>
                </c:pt>
                <c:pt idx="565">
                  <c:v>6.40487E-2</c:v>
                </c:pt>
                <c:pt idx="566">
                  <c:v>6.3812800000000003E-2</c:v>
                </c:pt>
                <c:pt idx="567">
                  <c:v>6.3576900000000006E-2</c:v>
                </c:pt>
                <c:pt idx="568">
                  <c:v>6.3340999999999995E-2</c:v>
                </c:pt>
                <c:pt idx="569">
                  <c:v>6.3105099999999997E-2</c:v>
                </c:pt>
                <c:pt idx="570">
                  <c:v>6.28692E-2</c:v>
                </c:pt>
                <c:pt idx="571">
                  <c:v>6.2633300000000003E-2</c:v>
                </c:pt>
                <c:pt idx="572">
                  <c:v>6.2397399999999999E-2</c:v>
                </c:pt>
                <c:pt idx="573">
                  <c:v>6.2161500000000001E-2</c:v>
                </c:pt>
                <c:pt idx="574">
                  <c:v>6.1925599999999997E-2</c:v>
                </c:pt>
                <c:pt idx="575">
                  <c:v>6.16897E-2</c:v>
                </c:pt>
                <c:pt idx="576">
                  <c:v>6.1453800000000003E-2</c:v>
                </c:pt>
                <c:pt idx="577">
                  <c:v>6.1217899999999999E-2</c:v>
                </c:pt>
                <c:pt idx="578">
                  <c:v>6.0982000000000001E-2</c:v>
                </c:pt>
                <c:pt idx="579">
                  <c:v>6.0746099999999997E-2</c:v>
                </c:pt>
                <c:pt idx="580">
                  <c:v>6.05102E-2</c:v>
                </c:pt>
                <c:pt idx="581">
                  <c:v>6.0274300000000003E-2</c:v>
                </c:pt>
                <c:pt idx="582">
                  <c:v>6.0038399999999999E-2</c:v>
                </c:pt>
                <c:pt idx="583">
                  <c:v>5.9802500000000001E-2</c:v>
                </c:pt>
                <c:pt idx="584">
                  <c:v>5.9566599999999997E-2</c:v>
                </c:pt>
                <c:pt idx="585">
                  <c:v>5.93307E-2</c:v>
                </c:pt>
                <c:pt idx="586">
                  <c:v>5.9094800000000003E-2</c:v>
                </c:pt>
                <c:pt idx="587">
                  <c:v>5.8858899999999999E-2</c:v>
                </c:pt>
                <c:pt idx="588">
                  <c:v>5.8623000000000001E-2</c:v>
                </c:pt>
                <c:pt idx="589">
                  <c:v>5.8387099999999997E-2</c:v>
                </c:pt>
                <c:pt idx="590">
                  <c:v>5.81512E-2</c:v>
                </c:pt>
                <c:pt idx="591">
                  <c:v>5.7915300000000003E-2</c:v>
                </c:pt>
                <c:pt idx="592">
                  <c:v>5.7679399999999999E-2</c:v>
                </c:pt>
                <c:pt idx="593">
                  <c:v>5.7443500000000002E-2</c:v>
                </c:pt>
                <c:pt idx="594">
                  <c:v>5.7207599999999997E-2</c:v>
                </c:pt>
                <c:pt idx="595">
                  <c:v>5.69717E-2</c:v>
                </c:pt>
                <c:pt idx="596">
                  <c:v>5.6735800000000003E-2</c:v>
                </c:pt>
                <c:pt idx="597">
                  <c:v>5.6499899999999999E-2</c:v>
                </c:pt>
                <c:pt idx="598">
                  <c:v>5.6264000000000002E-2</c:v>
                </c:pt>
                <c:pt idx="599">
                  <c:v>5.6028099999999997E-2</c:v>
                </c:pt>
                <c:pt idx="600">
                  <c:v>5.5766900000000001E-2</c:v>
                </c:pt>
                <c:pt idx="601">
                  <c:v>5.5505400000000003E-2</c:v>
                </c:pt>
                <c:pt idx="602">
                  <c:v>5.5243899999999999E-2</c:v>
                </c:pt>
                <c:pt idx="603">
                  <c:v>5.4982400000000001E-2</c:v>
                </c:pt>
                <c:pt idx="604">
                  <c:v>5.4720900000000003E-2</c:v>
                </c:pt>
                <c:pt idx="605">
                  <c:v>5.4459399999999998E-2</c:v>
                </c:pt>
                <c:pt idx="606">
                  <c:v>5.41979E-2</c:v>
                </c:pt>
                <c:pt idx="607">
                  <c:v>5.3936400000000002E-2</c:v>
                </c:pt>
                <c:pt idx="608">
                  <c:v>5.3674899999999998E-2</c:v>
                </c:pt>
                <c:pt idx="609">
                  <c:v>5.34134E-2</c:v>
                </c:pt>
                <c:pt idx="610">
                  <c:v>5.3151900000000002E-2</c:v>
                </c:pt>
                <c:pt idx="611">
                  <c:v>5.2890399999999997E-2</c:v>
                </c:pt>
                <c:pt idx="612">
                  <c:v>5.2628899999999999E-2</c:v>
                </c:pt>
                <c:pt idx="613">
                  <c:v>5.2367400000000001E-2</c:v>
                </c:pt>
                <c:pt idx="614">
                  <c:v>5.2105899999999997E-2</c:v>
                </c:pt>
                <c:pt idx="615">
                  <c:v>5.1844399999999999E-2</c:v>
                </c:pt>
                <c:pt idx="616">
                  <c:v>5.1582999999999997E-2</c:v>
                </c:pt>
                <c:pt idx="617">
                  <c:v>5.1321499999999999E-2</c:v>
                </c:pt>
                <c:pt idx="618">
                  <c:v>5.1060000000000001E-2</c:v>
                </c:pt>
                <c:pt idx="619">
                  <c:v>5.0798500000000003E-2</c:v>
                </c:pt>
                <c:pt idx="620">
                  <c:v>5.0536999999999999E-2</c:v>
                </c:pt>
                <c:pt idx="621">
                  <c:v>5.0275500000000001E-2</c:v>
                </c:pt>
                <c:pt idx="622">
                  <c:v>5.0014000000000003E-2</c:v>
                </c:pt>
                <c:pt idx="623">
                  <c:v>4.9752499999999998E-2</c:v>
                </c:pt>
                <c:pt idx="624">
                  <c:v>4.9491E-2</c:v>
                </c:pt>
                <c:pt idx="625">
                  <c:v>4.9229500000000002E-2</c:v>
                </c:pt>
                <c:pt idx="626">
                  <c:v>4.8967999999999998E-2</c:v>
                </c:pt>
                <c:pt idx="627">
                  <c:v>4.87065E-2</c:v>
                </c:pt>
                <c:pt idx="628">
                  <c:v>4.8445000000000002E-2</c:v>
                </c:pt>
                <c:pt idx="629">
                  <c:v>4.8183499999999997E-2</c:v>
                </c:pt>
                <c:pt idx="630">
                  <c:v>4.7921999999999999E-2</c:v>
                </c:pt>
                <c:pt idx="631">
                  <c:v>4.7660500000000001E-2</c:v>
                </c:pt>
                <c:pt idx="632">
                  <c:v>4.7398999999999997E-2</c:v>
                </c:pt>
                <c:pt idx="633">
                  <c:v>4.7137499999999999E-2</c:v>
                </c:pt>
                <c:pt idx="634">
                  <c:v>4.6876099999999997E-2</c:v>
                </c:pt>
                <c:pt idx="635">
                  <c:v>4.6614599999999999E-2</c:v>
                </c:pt>
                <c:pt idx="636">
                  <c:v>4.6353100000000001E-2</c:v>
                </c:pt>
                <c:pt idx="637">
                  <c:v>4.6091600000000003E-2</c:v>
                </c:pt>
                <c:pt idx="638">
                  <c:v>4.5830099999999999E-2</c:v>
                </c:pt>
                <c:pt idx="639">
                  <c:v>4.5600300000000003E-2</c:v>
                </c:pt>
                <c:pt idx="640">
                  <c:v>4.5407900000000001E-2</c:v>
                </c:pt>
                <c:pt idx="641">
                  <c:v>4.5215499999999999E-2</c:v>
                </c:pt>
                <c:pt idx="642">
                  <c:v>4.5023100000000003E-2</c:v>
                </c:pt>
                <c:pt idx="643">
                  <c:v>4.4830700000000001E-2</c:v>
                </c:pt>
                <c:pt idx="644">
                  <c:v>4.4638299999999999E-2</c:v>
                </c:pt>
                <c:pt idx="645">
                  <c:v>4.4445999999999999E-2</c:v>
                </c:pt>
                <c:pt idx="646">
                  <c:v>4.4253599999999997E-2</c:v>
                </c:pt>
                <c:pt idx="647">
                  <c:v>4.4061200000000002E-2</c:v>
                </c:pt>
                <c:pt idx="648">
                  <c:v>4.3868799999999999E-2</c:v>
                </c:pt>
                <c:pt idx="649">
                  <c:v>4.3676399999999997E-2</c:v>
                </c:pt>
                <c:pt idx="650">
                  <c:v>4.3484000000000002E-2</c:v>
                </c:pt>
                <c:pt idx="651">
                  <c:v>4.32916E-2</c:v>
                </c:pt>
                <c:pt idx="652">
                  <c:v>4.3099199999999997E-2</c:v>
                </c:pt>
                <c:pt idx="653">
                  <c:v>4.2906800000000002E-2</c:v>
                </c:pt>
                <c:pt idx="654">
                  <c:v>4.27144E-2</c:v>
                </c:pt>
                <c:pt idx="655">
                  <c:v>4.2521999999999997E-2</c:v>
                </c:pt>
                <c:pt idx="656">
                  <c:v>4.2329600000000002E-2</c:v>
                </c:pt>
                <c:pt idx="657">
                  <c:v>4.21372E-2</c:v>
                </c:pt>
                <c:pt idx="658">
                  <c:v>4.1944799999999997E-2</c:v>
                </c:pt>
                <c:pt idx="659">
                  <c:v>4.1752400000000002E-2</c:v>
                </c:pt>
                <c:pt idx="660">
                  <c:v>4.156E-2</c:v>
                </c:pt>
                <c:pt idx="661">
                  <c:v>4.1367599999999997E-2</c:v>
                </c:pt>
                <c:pt idx="662">
                  <c:v>4.1175200000000002E-2</c:v>
                </c:pt>
                <c:pt idx="663">
                  <c:v>4.09828E-2</c:v>
                </c:pt>
                <c:pt idx="664">
                  <c:v>4.0790399999999997E-2</c:v>
                </c:pt>
                <c:pt idx="665">
                  <c:v>4.0598000000000002E-2</c:v>
                </c:pt>
                <c:pt idx="666">
                  <c:v>4.04056E-2</c:v>
                </c:pt>
                <c:pt idx="667">
                  <c:v>4.0213199999999998E-2</c:v>
                </c:pt>
                <c:pt idx="668">
                  <c:v>4.0020800000000002E-2</c:v>
                </c:pt>
                <c:pt idx="669">
                  <c:v>3.98284E-2</c:v>
                </c:pt>
                <c:pt idx="670">
                  <c:v>3.96361E-2</c:v>
                </c:pt>
                <c:pt idx="671">
                  <c:v>3.9443699999999998E-2</c:v>
                </c:pt>
                <c:pt idx="672">
                  <c:v>3.9251300000000003E-2</c:v>
                </c:pt>
                <c:pt idx="673">
                  <c:v>3.9058900000000001E-2</c:v>
                </c:pt>
                <c:pt idx="674">
                  <c:v>3.8866499999999998E-2</c:v>
                </c:pt>
                <c:pt idx="675">
                  <c:v>3.8674100000000003E-2</c:v>
                </c:pt>
                <c:pt idx="676">
                  <c:v>3.8481700000000001E-2</c:v>
                </c:pt>
                <c:pt idx="677">
                  <c:v>3.8289299999999998E-2</c:v>
                </c:pt>
                <c:pt idx="678">
                  <c:v>3.8097300000000001E-2</c:v>
                </c:pt>
                <c:pt idx="679">
                  <c:v>3.80355E-2</c:v>
                </c:pt>
                <c:pt idx="680">
                  <c:v>3.7973699999999999E-2</c:v>
                </c:pt>
                <c:pt idx="681">
                  <c:v>3.7911899999999998E-2</c:v>
                </c:pt>
                <c:pt idx="682">
                  <c:v>3.7850099999999998E-2</c:v>
                </c:pt>
                <c:pt idx="683">
                  <c:v>3.7788299999999997E-2</c:v>
                </c:pt>
                <c:pt idx="684">
                  <c:v>3.7726500000000003E-2</c:v>
                </c:pt>
                <c:pt idx="685">
                  <c:v>3.7664700000000002E-2</c:v>
                </c:pt>
                <c:pt idx="686">
                  <c:v>3.7602900000000002E-2</c:v>
                </c:pt>
                <c:pt idx="687">
                  <c:v>3.7541199999999997E-2</c:v>
                </c:pt>
                <c:pt idx="688">
                  <c:v>3.7479400000000003E-2</c:v>
                </c:pt>
                <c:pt idx="689">
                  <c:v>3.7417600000000002E-2</c:v>
                </c:pt>
                <c:pt idx="690">
                  <c:v>3.7355800000000002E-2</c:v>
                </c:pt>
                <c:pt idx="691">
                  <c:v>3.7294000000000001E-2</c:v>
                </c:pt>
                <c:pt idx="692">
                  <c:v>3.72322E-2</c:v>
                </c:pt>
                <c:pt idx="693">
                  <c:v>3.7170399999999999E-2</c:v>
                </c:pt>
                <c:pt idx="694">
                  <c:v>3.7108599999999999E-2</c:v>
                </c:pt>
                <c:pt idx="695">
                  <c:v>3.7046799999999998E-2</c:v>
                </c:pt>
                <c:pt idx="696">
                  <c:v>3.69851E-2</c:v>
                </c:pt>
                <c:pt idx="697">
                  <c:v>3.6923299999999999E-2</c:v>
                </c:pt>
                <c:pt idx="698">
                  <c:v>3.6861499999999998E-2</c:v>
                </c:pt>
                <c:pt idx="699">
                  <c:v>3.6799699999999998E-2</c:v>
                </c:pt>
                <c:pt idx="700">
                  <c:v>3.6737899999999997E-2</c:v>
                </c:pt>
                <c:pt idx="701">
                  <c:v>3.6676100000000003E-2</c:v>
                </c:pt>
                <c:pt idx="702">
                  <c:v>3.6614300000000002E-2</c:v>
                </c:pt>
                <c:pt idx="703">
                  <c:v>3.6552500000000002E-2</c:v>
                </c:pt>
                <c:pt idx="704">
                  <c:v>3.6490700000000001E-2</c:v>
                </c:pt>
                <c:pt idx="705">
                  <c:v>3.6429000000000003E-2</c:v>
                </c:pt>
                <c:pt idx="706">
                  <c:v>3.6367200000000002E-2</c:v>
                </c:pt>
                <c:pt idx="707">
                  <c:v>3.6305400000000002E-2</c:v>
                </c:pt>
                <c:pt idx="708">
                  <c:v>3.6243600000000001E-2</c:v>
                </c:pt>
                <c:pt idx="709">
                  <c:v>3.61818E-2</c:v>
                </c:pt>
                <c:pt idx="710">
                  <c:v>3.6119999999999999E-2</c:v>
                </c:pt>
                <c:pt idx="711">
                  <c:v>3.6058199999999999E-2</c:v>
                </c:pt>
                <c:pt idx="712">
                  <c:v>3.5996399999999998E-2</c:v>
                </c:pt>
                <c:pt idx="713">
                  <c:v>3.5934599999999997E-2</c:v>
                </c:pt>
                <c:pt idx="714">
                  <c:v>3.5872899999999999E-2</c:v>
                </c:pt>
                <c:pt idx="715">
                  <c:v>3.5811099999999998E-2</c:v>
                </c:pt>
                <c:pt idx="716">
                  <c:v>3.5749299999999998E-2</c:v>
                </c:pt>
                <c:pt idx="717">
                  <c:v>3.5687499999999997E-2</c:v>
                </c:pt>
                <c:pt idx="718">
                  <c:v>3.5625700000000003E-2</c:v>
                </c:pt>
                <c:pt idx="719">
                  <c:v>3.5563900000000002E-2</c:v>
                </c:pt>
                <c:pt idx="720">
                  <c:v>3.5502100000000002E-2</c:v>
                </c:pt>
                <c:pt idx="721">
                  <c:v>3.5440300000000001E-2</c:v>
                </c:pt>
                <c:pt idx="722">
                  <c:v>3.53785E-2</c:v>
                </c:pt>
                <c:pt idx="723">
                  <c:v>3.5316699999999999E-2</c:v>
                </c:pt>
                <c:pt idx="724">
                  <c:v>3.5255000000000002E-2</c:v>
                </c:pt>
                <c:pt idx="725">
                  <c:v>3.5193200000000001E-2</c:v>
                </c:pt>
                <c:pt idx="726">
                  <c:v>3.51314E-2</c:v>
                </c:pt>
                <c:pt idx="727">
                  <c:v>3.5069599999999999E-2</c:v>
                </c:pt>
                <c:pt idx="728">
                  <c:v>3.5007799999999999E-2</c:v>
                </c:pt>
                <c:pt idx="729">
                  <c:v>3.4945999999999998E-2</c:v>
                </c:pt>
                <c:pt idx="730">
                  <c:v>3.4884199999999997E-2</c:v>
                </c:pt>
                <c:pt idx="731">
                  <c:v>3.4833099999999999E-2</c:v>
                </c:pt>
                <c:pt idx="732">
                  <c:v>3.4805700000000002E-2</c:v>
                </c:pt>
                <c:pt idx="733">
                  <c:v>3.4778299999999998E-2</c:v>
                </c:pt>
                <c:pt idx="734">
                  <c:v>3.4750999999999997E-2</c:v>
                </c:pt>
                <c:pt idx="735">
                  <c:v>3.47236E-2</c:v>
                </c:pt>
                <c:pt idx="736">
                  <c:v>3.4696299999999999E-2</c:v>
                </c:pt>
                <c:pt idx="737">
                  <c:v>3.4668900000000002E-2</c:v>
                </c:pt>
                <c:pt idx="738">
                  <c:v>3.4641600000000002E-2</c:v>
                </c:pt>
                <c:pt idx="739">
                  <c:v>3.4614199999999998E-2</c:v>
                </c:pt>
                <c:pt idx="740">
                  <c:v>3.4586800000000001E-2</c:v>
                </c:pt>
                <c:pt idx="741">
                  <c:v>3.45595E-2</c:v>
                </c:pt>
                <c:pt idx="742">
                  <c:v>3.4532100000000003E-2</c:v>
                </c:pt>
                <c:pt idx="743">
                  <c:v>3.4504800000000002E-2</c:v>
                </c:pt>
                <c:pt idx="744">
                  <c:v>3.4477399999999998E-2</c:v>
                </c:pt>
                <c:pt idx="745">
                  <c:v>3.4450099999999997E-2</c:v>
                </c:pt>
                <c:pt idx="746">
                  <c:v>3.4422700000000001E-2</c:v>
                </c:pt>
                <c:pt idx="747">
                  <c:v>3.4395299999999997E-2</c:v>
                </c:pt>
                <c:pt idx="748">
                  <c:v>3.4368000000000003E-2</c:v>
                </c:pt>
                <c:pt idx="749">
                  <c:v>3.4340599999999999E-2</c:v>
                </c:pt>
                <c:pt idx="750">
                  <c:v>3.4313299999999998E-2</c:v>
                </c:pt>
                <c:pt idx="751">
                  <c:v>3.4285900000000001E-2</c:v>
                </c:pt>
                <c:pt idx="752">
                  <c:v>3.42586E-2</c:v>
                </c:pt>
                <c:pt idx="753">
                  <c:v>3.4231200000000003E-2</c:v>
                </c:pt>
                <c:pt idx="754">
                  <c:v>3.4203799999999999E-2</c:v>
                </c:pt>
                <c:pt idx="755">
                  <c:v>3.4176499999999999E-2</c:v>
                </c:pt>
                <c:pt idx="756">
                  <c:v>3.4149100000000002E-2</c:v>
                </c:pt>
                <c:pt idx="757">
                  <c:v>3.4121800000000001E-2</c:v>
                </c:pt>
                <c:pt idx="758">
                  <c:v>3.4094399999999997E-2</c:v>
                </c:pt>
                <c:pt idx="759">
                  <c:v>3.4067100000000003E-2</c:v>
                </c:pt>
                <c:pt idx="760">
                  <c:v>3.4039699999999999E-2</c:v>
                </c:pt>
                <c:pt idx="761">
                  <c:v>3.4012300000000002E-2</c:v>
                </c:pt>
                <c:pt idx="762">
                  <c:v>3.3985000000000001E-2</c:v>
                </c:pt>
                <c:pt idx="763">
                  <c:v>3.3957599999999998E-2</c:v>
                </c:pt>
                <c:pt idx="764">
                  <c:v>3.3930299999999997E-2</c:v>
                </c:pt>
                <c:pt idx="765">
                  <c:v>3.39029E-2</c:v>
                </c:pt>
                <c:pt idx="766">
                  <c:v>3.3875599999999999E-2</c:v>
                </c:pt>
                <c:pt idx="767">
                  <c:v>3.3848200000000002E-2</c:v>
                </c:pt>
                <c:pt idx="768">
                  <c:v>3.3820799999999998E-2</c:v>
                </c:pt>
                <c:pt idx="769">
                  <c:v>3.3793499999999997E-2</c:v>
                </c:pt>
                <c:pt idx="770">
                  <c:v>3.37661E-2</c:v>
                </c:pt>
                <c:pt idx="771">
                  <c:v>3.3738799999999999E-2</c:v>
                </c:pt>
                <c:pt idx="772">
                  <c:v>3.3711400000000002E-2</c:v>
                </c:pt>
                <c:pt idx="773">
                  <c:v>3.3684100000000002E-2</c:v>
                </c:pt>
                <c:pt idx="774">
                  <c:v>3.3656699999999998E-2</c:v>
                </c:pt>
                <c:pt idx="775">
                  <c:v>3.3629300000000001E-2</c:v>
                </c:pt>
                <c:pt idx="776">
                  <c:v>3.3602E-2</c:v>
                </c:pt>
                <c:pt idx="777">
                  <c:v>3.3574600000000003E-2</c:v>
                </c:pt>
                <c:pt idx="778">
                  <c:v>3.3569000000000002E-2</c:v>
                </c:pt>
                <c:pt idx="779">
                  <c:v>3.3571700000000003E-2</c:v>
                </c:pt>
                <c:pt idx="780">
                  <c:v>3.35745E-2</c:v>
                </c:pt>
                <c:pt idx="781">
                  <c:v>3.3577200000000001E-2</c:v>
                </c:pt>
                <c:pt idx="782">
                  <c:v>3.3579900000000003E-2</c:v>
                </c:pt>
                <c:pt idx="783">
                  <c:v>3.35827E-2</c:v>
                </c:pt>
                <c:pt idx="784">
                  <c:v>3.3585400000000001E-2</c:v>
                </c:pt>
                <c:pt idx="785">
                  <c:v>3.3588199999999999E-2</c:v>
                </c:pt>
                <c:pt idx="786">
                  <c:v>3.35909E-2</c:v>
                </c:pt>
                <c:pt idx="787">
                  <c:v>3.3593600000000001E-2</c:v>
                </c:pt>
                <c:pt idx="788">
                  <c:v>3.3596399999999998E-2</c:v>
                </c:pt>
                <c:pt idx="789">
                  <c:v>3.35991E-2</c:v>
                </c:pt>
                <c:pt idx="790">
                  <c:v>3.3601899999999997E-2</c:v>
                </c:pt>
                <c:pt idx="791">
                  <c:v>3.3604599999999998E-2</c:v>
                </c:pt>
                <c:pt idx="792">
                  <c:v>3.36073E-2</c:v>
                </c:pt>
                <c:pt idx="793">
                  <c:v>3.3610099999999997E-2</c:v>
                </c:pt>
                <c:pt idx="794">
                  <c:v>3.3612799999999998E-2</c:v>
                </c:pt>
                <c:pt idx="795">
                  <c:v>3.3615600000000002E-2</c:v>
                </c:pt>
                <c:pt idx="796">
                  <c:v>3.3618299999999997E-2</c:v>
                </c:pt>
                <c:pt idx="797">
                  <c:v>3.3620999999999998E-2</c:v>
                </c:pt>
                <c:pt idx="798">
                  <c:v>3.3623800000000002E-2</c:v>
                </c:pt>
                <c:pt idx="799">
                  <c:v>3.3626499999999997E-2</c:v>
                </c:pt>
                <c:pt idx="800">
                  <c:v>3.3629300000000001E-2</c:v>
                </c:pt>
                <c:pt idx="801">
                  <c:v>3.3632000000000002E-2</c:v>
                </c:pt>
                <c:pt idx="802">
                  <c:v>3.3634699999999997E-2</c:v>
                </c:pt>
                <c:pt idx="803">
                  <c:v>3.3637500000000001E-2</c:v>
                </c:pt>
                <c:pt idx="804">
                  <c:v>3.3640200000000002E-2</c:v>
                </c:pt>
                <c:pt idx="805">
                  <c:v>3.3642999999999999E-2</c:v>
                </c:pt>
                <c:pt idx="806">
                  <c:v>3.3645700000000001E-2</c:v>
                </c:pt>
                <c:pt idx="807">
                  <c:v>3.3648400000000002E-2</c:v>
                </c:pt>
                <c:pt idx="808">
                  <c:v>3.3651199999999999E-2</c:v>
                </c:pt>
                <c:pt idx="809">
                  <c:v>3.36539E-2</c:v>
                </c:pt>
                <c:pt idx="810">
                  <c:v>3.3656699999999998E-2</c:v>
                </c:pt>
                <c:pt idx="811">
                  <c:v>3.3659399999999999E-2</c:v>
                </c:pt>
                <c:pt idx="812">
                  <c:v>3.36621E-2</c:v>
                </c:pt>
                <c:pt idx="813">
                  <c:v>3.3664899999999998E-2</c:v>
                </c:pt>
                <c:pt idx="814">
                  <c:v>3.3667599999999999E-2</c:v>
                </c:pt>
                <c:pt idx="815">
                  <c:v>3.3670400000000003E-2</c:v>
                </c:pt>
                <c:pt idx="816">
                  <c:v>3.3673099999999997E-2</c:v>
                </c:pt>
                <c:pt idx="817">
                  <c:v>3.3675799999999999E-2</c:v>
                </c:pt>
                <c:pt idx="818">
                  <c:v>3.3678600000000003E-2</c:v>
                </c:pt>
                <c:pt idx="819">
                  <c:v>3.3705300000000001E-2</c:v>
                </c:pt>
                <c:pt idx="820">
                  <c:v>3.3752999999999998E-2</c:v>
                </c:pt>
                <c:pt idx="821">
                  <c:v>3.38006E-2</c:v>
                </c:pt>
                <c:pt idx="822">
                  <c:v>3.3848200000000002E-2</c:v>
                </c:pt>
                <c:pt idx="823">
                  <c:v>3.38959E-2</c:v>
                </c:pt>
                <c:pt idx="824">
                  <c:v>3.3943500000000001E-2</c:v>
                </c:pt>
                <c:pt idx="825">
                  <c:v>3.3991199999999999E-2</c:v>
                </c:pt>
                <c:pt idx="826">
                  <c:v>3.4038800000000001E-2</c:v>
                </c:pt>
                <c:pt idx="827">
                  <c:v>3.4086400000000003E-2</c:v>
                </c:pt>
                <c:pt idx="828">
                  <c:v>3.4134100000000001E-2</c:v>
                </c:pt>
                <c:pt idx="829">
                  <c:v>3.4181700000000002E-2</c:v>
                </c:pt>
                <c:pt idx="830">
                  <c:v>3.42294E-2</c:v>
                </c:pt>
                <c:pt idx="831">
                  <c:v>3.4277000000000002E-2</c:v>
                </c:pt>
                <c:pt idx="832">
                  <c:v>3.4324599999999997E-2</c:v>
                </c:pt>
                <c:pt idx="833">
                  <c:v>3.4372300000000001E-2</c:v>
                </c:pt>
                <c:pt idx="834">
                  <c:v>3.4419900000000003E-2</c:v>
                </c:pt>
                <c:pt idx="835">
                  <c:v>3.4467600000000001E-2</c:v>
                </c:pt>
                <c:pt idx="836">
                  <c:v>3.4515200000000003E-2</c:v>
                </c:pt>
                <c:pt idx="837">
                  <c:v>3.4562799999999998E-2</c:v>
                </c:pt>
                <c:pt idx="838">
                  <c:v>3.4610500000000002E-2</c:v>
                </c:pt>
                <c:pt idx="839">
                  <c:v>3.4658099999999997E-2</c:v>
                </c:pt>
                <c:pt idx="840">
                  <c:v>3.4705800000000002E-2</c:v>
                </c:pt>
                <c:pt idx="841">
                  <c:v>3.4753399999999997E-2</c:v>
                </c:pt>
                <c:pt idx="842">
                  <c:v>3.4800999999999999E-2</c:v>
                </c:pt>
                <c:pt idx="843">
                  <c:v>3.4848700000000003E-2</c:v>
                </c:pt>
                <c:pt idx="844">
                  <c:v>3.4896299999999998E-2</c:v>
                </c:pt>
                <c:pt idx="845">
                  <c:v>3.4944000000000003E-2</c:v>
                </c:pt>
                <c:pt idx="846">
                  <c:v>3.4991599999999998E-2</c:v>
                </c:pt>
                <c:pt idx="847">
                  <c:v>3.50392E-2</c:v>
                </c:pt>
                <c:pt idx="848">
                  <c:v>3.5086899999999997E-2</c:v>
                </c:pt>
                <c:pt idx="849">
                  <c:v>3.5134499999999999E-2</c:v>
                </c:pt>
                <c:pt idx="850">
                  <c:v>3.5182199999999997E-2</c:v>
                </c:pt>
                <c:pt idx="851">
                  <c:v>3.5229799999999999E-2</c:v>
                </c:pt>
                <c:pt idx="852">
                  <c:v>3.52774E-2</c:v>
                </c:pt>
                <c:pt idx="853">
                  <c:v>3.5325099999999998E-2</c:v>
                </c:pt>
                <c:pt idx="854">
                  <c:v>3.53727E-2</c:v>
                </c:pt>
                <c:pt idx="855">
                  <c:v>3.5418999999999999E-2</c:v>
                </c:pt>
                <c:pt idx="856">
                  <c:v>3.5455599999999997E-2</c:v>
                </c:pt>
                <c:pt idx="857">
                  <c:v>3.5492200000000002E-2</c:v>
                </c:pt>
                <c:pt idx="858">
                  <c:v>3.5528900000000002E-2</c:v>
                </c:pt>
                <c:pt idx="859">
                  <c:v>3.55655E-2</c:v>
                </c:pt>
                <c:pt idx="860">
                  <c:v>3.5602099999999998E-2</c:v>
                </c:pt>
                <c:pt idx="861">
                  <c:v>3.5638700000000002E-2</c:v>
                </c:pt>
                <c:pt idx="862">
                  <c:v>3.56753E-2</c:v>
                </c:pt>
                <c:pt idx="863">
                  <c:v>3.5711899999999998E-2</c:v>
                </c:pt>
                <c:pt idx="864">
                  <c:v>3.5748500000000002E-2</c:v>
                </c:pt>
                <c:pt idx="865">
                  <c:v>3.57851E-2</c:v>
                </c:pt>
                <c:pt idx="866">
                  <c:v>3.5821699999999998E-2</c:v>
                </c:pt>
                <c:pt idx="867">
                  <c:v>3.5858300000000003E-2</c:v>
                </c:pt>
                <c:pt idx="868">
                  <c:v>3.58949E-2</c:v>
                </c:pt>
                <c:pt idx="869">
                  <c:v>3.5931499999999998E-2</c:v>
                </c:pt>
                <c:pt idx="870">
                  <c:v>3.5968100000000003E-2</c:v>
                </c:pt>
                <c:pt idx="871">
                  <c:v>3.6004700000000001E-2</c:v>
                </c:pt>
                <c:pt idx="872">
                  <c:v>3.6041299999999998E-2</c:v>
                </c:pt>
                <c:pt idx="873">
                  <c:v>3.6077900000000003E-2</c:v>
                </c:pt>
                <c:pt idx="874">
                  <c:v>3.6114599999999997E-2</c:v>
                </c:pt>
                <c:pt idx="875">
                  <c:v>3.6151200000000001E-2</c:v>
                </c:pt>
                <c:pt idx="876">
                  <c:v>3.6187799999999999E-2</c:v>
                </c:pt>
                <c:pt idx="877">
                  <c:v>3.6224399999999997E-2</c:v>
                </c:pt>
                <c:pt idx="878">
                  <c:v>3.6261000000000002E-2</c:v>
                </c:pt>
                <c:pt idx="879">
                  <c:v>3.6297599999999999E-2</c:v>
                </c:pt>
                <c:pt idx="880">
                  <c:v>3.6334199999999997E-2</c:v>
                </c:pt>
                <c:pt idx="881">
                  <c:v>3.6370800000000002E-2</c:v>
                </c:pt>
                <c:pt idx="882">
                  <c:v>3.6407399999999999E-2</c:v>
                </c:pt>
                <c:pt idx="883">
                  <c:v>3.6443999999999997E-2</c:v>
                </c:pt>
                <c:pt idx="884">
                  <c:v>3.6480600000000002E-2</c:v>
                </c:pt>
                <c:pt idx="885">
                  <c:v>3.65172E-2</c:v>
                </c:pt>
                <c:pt idx="886">
                  <c:v>3.6553799999999997E-2</c:v>
                </c:pt>
                <c:pt idx="887">
                  <c:v>3.6590400000000002E-2</c:v>
                </c:pt>
                <c:pt idx="888">
                  <c:v>3.6543800000000001E-2</c:v>
                </c:pt>
                <c:pt idx="889">
                  <c:v>3.6490700000000001E-2</c:v>
                </c:pt>
                <c:pt idx="890">
                  <c:v>3.6437499999999998E-2</c:v>
                </c:pt>
                <c:pt idx="891">
                  <c:v>3.6384399999999997E-2</c:v>
                </c:pt>
                <c:pt idx="892">
                  <c:v>3.6331200000000001E-2</c:v>
                </c:pt>
                <c:pt idx="893">
                  <c:v>3.6278100000000001E-2</c:v>
                </c:pt>
                <c:pt idx="894">
                  <c:v>3.6225E-2</c:v>
                </c:pt>
                <c:pt idx="895">
                  <c:v>3.6171799999999997E-2</c:v>
                </c:pt>
                <c:pt idx="896">
                  <c:v>3.6118699999999997E-2</c:v>
                </c:pt>
                <c:pt idx="897">
                  <c:v>3.60655E-2</c:v>
                </c:pt>
                <c:pt idx="898">
                  <c:v>3.60124E-2</c:v>
                </c:pt>
                <c:pt idx="899">
                  <c:v>3.59593E-2</c:v>
                </c:pt>
                <c:pt idx="900">
                  <c:v>3.5906100000000003E-2</c:v>
                </c:pt>
                <c:pt idx="901">
                  <c:v>3.5853000000000003E-2</c:v>
                </c:pt>
                <c:pt idx="902">
                  <c:v>3.57998E-2</c:v>
                </c:pt>
                <c:pt idx="903">
                  <c:v>3.5746699999999999E-2</c:v>
                </c:pt>
                <c:pt idx="904">
                  <c:v>3.5693599999999999E-2</c:v>
                </c:pt>
                <c:pt idx="905">
                  <c:v>3.5640400000000003E-2</c:v>
                </c:pt>
                <c:pt idx="906">
                  <c:v>3.5587300000000002E-2</c:v>
                </c:pt>
                <c:pt idx="907">
                  <c:v>3.5534099999999999E-2</c:v>
                </c:pt>
                <c:pt idx="908">
                  <c:v>3.5480999999999999E-2</c:v>
                </c:pt>
                <c:pt idx="909">
                  <c:v>3.5427899999999998E-2</c:v>
                </c:pt>
                <c:pt idx="910">
                  <c:v>3.5374700000000002E-2</c:v>
                </c:pt>
                <c:pt idx="911">
                  <c:v>3.5321600000000002E-2</c:v>
                </c:pt>
                <c:pt idx="912">
                  <c:v>3.5268399999999998E-2</c:v>
                </c:pt>
                <c:pt idx="913">
                  <c:v>3.5215299999999998E-2</c:v>
                </c:pt>
                <c:pt idx="914">
                  <c:v>3.5162199999999998E-2</c:v>
                </c:pt>
                <c:pt idx="915">
                  <c:v>3.5109000000000001E-2</c:v>
                </c:pt>
                <c:pt idx="916">
                  <c:v>3.49965E-2</c:v>
                </c:pt>
                <c:pt idx="917">
                  <c:v>3.4815899999999997E-2</c:v>
                </c:pt>
                <c:pt idx="918">
                  <c:v>3.4635399999999997E-2</c:v>
                </c:pt>
                <c:pt idx="919">
                  <c:v>3.4454800000000001E-2</c:v>
                </c:pt>
                <c:pt idx="920">
                  <c:v>3.4274199999999998E-2</c:v>
                </c:pt>
                <c:pt idx="921">
                  <c:v>3.4093600000000002E-2</c:v>
                </c:pt>
                <c:pt idx="922">
                  <c:v>3.3912999999999999E-2</c:v>
                </c:pt>
                <c:pt idx="923">
                  <c:v>3.3732400000000003E-2</c:v>
                </c:pt>
                <c:pt idx="924">
                  <c:v>3.35518E-2</c:v>
                </c:pt>
                <c:pt idx="925">
                  <c:v>3.3371199999999997E-2</c:v>
                </c:pt>
                <c:pt idx="926">
                  <c:v>3.3190699999999997E-2</c:v>
                </c:pt>
                <c:pt idx="927">
                  <c:v>3.3010100000000001E-2</c:v>
                </c:pt>
                <c:pt idx="928">
                  <c:v>3.2829499999999998E-2</c:v>
                </c:pt>
                <c:pt idx="929">
                  <c:v>3.2648900000000002E-2</c:v>
                </c:pt>
                <c:pt idx="930">
                  <c:v>3.2468299999999999E-2</c:v>
                </c:pt>
                <c:pt idx="931">
                  <c:v>3.2287700000000003E-2</c:v>
                </c:pt>
                <c:pt idx="932">
                  <c:v>3.21071E-2</c:v>
                </c:pt>
                <c:pt idx="933">
                  <c:v>3.1926599999999999E-2</c:v>
                </c:pt>
                <c:pt idx="934">
                  <c:v>3.1746000000000003E-2</c:v>
                </c:pt>
                <c:pt idx="935">
                  <c:v>3.15654E-2</c:v>
                </c:pt>
                <c:pt idx="936">
                  <c:v>3.1384799999999997E-2</c:v>
                </c:pt>
                <c:pt idx="937">
                  <c:v>3.1204200000000001E-2</c:v>
                </c:pt>
                <c:pt idx="938">
                  <c:v>3.1023599999999998E-2</c:v>
                </c:pt>
                <c:pt idx="939">
                  <c:v>3.0842999999999999E-2</c:v>
                </c:pt>
                <c:pt idx="940">
                  <c:v>3.0662499999999999E-2</c:v>
                </c:pt>
                <c:pt idx="941">
                  <c:v>3.0440100000000001E-2</c:v>
                </c:pt>
                <c:pt idx="942">
                  <c:v>3.0121800000000001E-2</c:v>
                </c:pt>
                <c:pt idx="943">
                  <c:v>2.98035E-2</c:v>
                </c:pt>
                <c:pt idx="944">
                  <c:v>2.94851E-2</c:v>
                </c:pt>
                <c:pt idx="945">
                  <c:v>2.91668E-2</c:v>
                </c:pt>
                <c:pt idx="946">
                  <c:v>2.88484E-2</c:v>
                </c:pt>
                <c:pt idx="947">
                  <c:v>2.8530099999999999E-2</c:v>
                </c:pt>
                <c:pt idx="948">
                  <c:v>2.8211699999999999E-2</c:v>
                </c:pt>
                <c:pt idx="949">
                  <c:v>2.7893399999999999E-2</c:v>
                </c:pt>
                <c:pt idx="950">
                  <c:v>2.7574999999999999E-2</c:v>
                </c:pt>
                <c:pt idx="951">
                  <c:v>2.7256699999999998E-2</c:v>
                </c:pt>
                <c:pt idx="952">
                  <c:v>2.6938299999999998E-2</c:v>
                </c:pt>
                <c:pt idx="953">
                  <c:v>2.6620000000000001E-2</c:v>
                </c:pt>
                <c:pt idx="954">
                  <c:v>2.6301600000000001E-2</c:v>
                </c:pt>
                <c:pt idx="955">
                  <c:v>2.5983300000000001E-2</c:v>
                </c:pt>
                <c:pt idx="956">
                  <c:v>2.5664900000000001E-2</c:v>
                </c:pt>
                <c:pt idx="957">
                  <c:v>2.53466E-2</c:v>
                </c:pt>
                <c:pt idx="958">
                  <c:v>2.50282E-2</c:v>
                </c:pt>
                <c:pt idx="959">
                  <c:v>2.47099E-2</c:v>
                </c:pt>
                <c:pt idx="960">
                  <c:v>2.43915E-2</c:v>
                </c:pt>
                <c:pt idx="961">
                  <c:v>2.4073199999999999E-2</c:v>
                </c:pt>
                <c:pt idx="962">
                  <c:v>2.3754899999999999E-2</c:v>
                </c:pt>
                <c:pt idx="963">
                  <c:v>2.3427900000000002E-2</c:v>
                </c:pt>
                <c:pt idx="964">
                  <c:v>2.2956600000000001E-2</c:v>
                </c:pt>
                <c:pt idx="965">
                  <c:v>2.24853E-2</c:v>
                </c:pt>
                <c:pt idx="966">
                  <c:v>2.2013999999999999E-2</c:v>
                </c:pt>
                <c:pt idx="967">
                  <c:v>2.1542800000000001E-2</c:v>
                </c:pt>
                <c:pt idx="968">
                  <c:v>2.10715E-2</c:v>
                </c:pt>
                <c:pt idx="969">
                  <c:v>2.0600199999999999E-2</c:v>
                </c:pt>
                <c:pt idx="970">
                  <c:v>2.0128900000000002E-2</c:v>
                </c:pt>
                <c:pt idx="971">
                  <c:v>1.9657600000000001E-2</c:v>
                </c:pt>
                <c:pt idx="972">
                  <c:v>1.91863E-2</c:v>
                </c:pt>
                <c:pt idx="973">
                  <c:v>1.8715099999999998E-2</c:v>
                </c:pt>
                <c:pt idx="974">
                  <c:v>1.8243800000000001E-2</c:v>
                </c:pt>
                <c:pt idx="975">
                  <c:v>1.77725E-2</c:v>
                </c:pt>
                <c:pt idx="976">
                  <c:v>1.7301199999999999E-2</c:v>
                </c:pt>
                <c:pt idx="977">
                  <c:v>1.6829899999999998E-2</c:v>
                </c:pt>
                <c:pt idx="978">
                  <c:v>1.63587E-2</c:v>
                </c:pt>
                <c:pt idx="979">
                  <c:v>1.5887399999999999E-2</c:v>
                </c:pt>
                <c:pt idx="980">
                  <c:v>1.54161E-2</c:v>
                </c:pt>
                <c:pt idx="981">
                  <c:v>1.4944799999999999E-2</c:v>
                </c:pt>
                <c:pt idx="982">
                  <c:v>1.44735E-2</c:v>
                </c:pt>
                <c:pt idx="983">
                  <c:v>1.3868399999999999E-2</c:v>
                </c:pt>
                <c:pt idx="984">
                  <c:v>1.3052599999999999E-2</c:v>
                </c:pt>
                <c:pt idx="985">
                  <c:v>1.22369E-2</c:v>
                </c:pt>
                <c:pt idx="986">
                  <c:v>1.14211E-2</c:v>
                </c:pt>
                <c:pt idx="987">
                  <c:v>1.06053E-2</c:v>
                </c:pt>
                <c:pt idx="988">
                  <c:v>9.7894999999999996E-3</c:v>
                </c:pt>
                <c:pt idx="989">
                  <c:v>8.9736999999999994E-3</c:v>
                </c:pt>
                <c:pt idx="990">
                  <c:v>8.1578999999999992E-3</c:v>
                </c:pt>
                <c:pt idx="991">
                  <c:v>7.3421399999999996E-3</c:v>
                </c:pt>
                <c:pt idx="992">
                  <c:v>6.5263400000000003E-3</c:v>
                </c:pt>
                <c:pt idx="993">
                  <c:v>5.71055E-3</c:v>
                </c:pt>
                <c:pt idx="994">
                  <c:v>4.8947499999999998E-3</c:v>
                </c:pt>
                <c:pt idx="995">
                  <c:v>4.0789499999999996E-3</c:v>
                </c:pt>
                <c:pt idx="996">
                  <c:v>3.2631499999999998E-3</c:v>
                </c:pt>
                <c:pt idx="997">
                  <c:v>2.4473899999999998E-3</c:v>
                </c:pt>
                <c:pt idx="998">
                  <c:v>1.6316E-3</c:v>
                </c:pt>
                <c:pt idx="999">
                  <c:v>8.1579799999999996E-4</c:v>
                </c:pt>
                <c:pt idx="1000">
                  <c:v>0</c:v>
                </c:pt>
              </c:numCache>
            </c:numRef>
          </c:val>
          <c:smooth val="0"/>
          <c:extLst>
            <c:ext xmlns:c16="http://schemas.microsoft.com/office/drawing/2014/chart" uri="{C3380CC4-5D6E-409C-BE32-E72D297353CC}">
              <c16:uniqueId val="{00000001-4F27-44C0-963E-EFE8AAEF51A8}"/>
            </c:ext>
          </c:extLst>
        </c:ser>
        <c:ser>
          <c:idx val="2"/>
          <c:order val="2"/>
          <c:tx>
            <c:v>0.299</c:v>
          </c:tx>
          <c:spPr>
            <a:ln w="28575" cap="rnd">
              <a:solidFill>
                <a:schemeClr val="accent3"/>
              </a:solidFill>
              <a:round/>
            </a:ln>
            <a:effectLst/>
          </c:spPr>
          <c:marker>
            <c:symbol val="none"/>
          </c:marker>
          <c:cat>
            <c:numRef>
              <c:f>Sheet1!$G$2:$G$1002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formatCode="0.00E+00">
                  <c:v>-9.0000000000000006E-5</c:v>
                </c:pt>
                <c:pt idx="492" formatCode="0.00E+00">
                  <c:v>-8.0000000000000007E-5</c:v>
                </c:pt>
                <c:pt idx="493" formatCode="0.00E+00">
                  <c:v>-6.9999999999999994E-5</c:v>
                </c:pt>
                <c:pt idx="494" formatCode="0.00E+00">
                  <c:v>-6.0000000000000002E-5</c:v>
                </c:pt>
                <c:pt idx="495" formatCode="0.00E+00">
                  <c:v>-5.0000000000000002E-5</c:v>
                </c:pt>
                <c:pt idx="496" formatCode="0.00E+00">
                  <c:v>-4.0000000000000003E-5</c:v>
                </c:pt>
                <c:pt idx="497" formatCode="0.00E+00">
                  <c:v>-3.0000000000000001E-5</c:v>
                </c:pt>
                <c:pt idx="498" formatCode="0.00E+00">
                  <c:v>-2.0000000000000002E-5</c:v>
                </c:pt>
                <c:pt idx="499" formatCode="0.00E+00">
                  <c:v>-1.0000000000000001E-5</c:v>
                </c:pt>
                <c:pt idx="500">
                  <c:v>0</c:v>
                </c:pt>
                <c:pt idx="501" formatCode="0.00E+00">
                  <c:v>1.0000000000000001E-5</c:v>
                </c:pt>
                <c:pt idx="502" formatCode="0.00E+00">
                  <c:v>2.0000000000000002E-5</c:v>
                </c:pt>
                <c:pt idx="503" formatCode="0.00E+00">
                  <c:v>3.0000000000000001E-5</c:v>
                </c:pt>
                <c:pt idx="504" formatCode="0.00E+00">
                  <c:v>4.0000000000000003E-5</c:v>
                </c:pt>
                <c:pt idx="505" formatCode="0.00E+00">
                  <c:v>5.0000000000000002E-5</c:v>
                </c:pt>
                <c:pt idx="506" formatCode="0.00E+00">
                  <c:v>6.0000000000000002E-5</c:v>
                </c:pt>
                <c:pt idx="507" formatCode="0.00E+00">
                  <c:v>6.9999999999999994E-5</c:v>
                </c:pt>
                <c:pt idx="508" formatCode="0.00E+00">
                  <c:v>8.0000000000000007E-5</c:v>
                </c:pt>
                <c:pt idx="509" formatCode="0.00E+00">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Sheet1!$E$2:$E$1002</c:f>
              <c:numCache>
                <c:formatCode>General</c:formatCode>
                <c:ptCount val="1001"/>
                <c:pt idx="0">
                  <c:v>0</c:v>
                </c:pt>
                <c:pt idx="1">
                  <c:v>4.0488299999999998E-4</c:v>
                </c:pt>
                <c:pt idx="2">
                  <c:v>8.0976599999999996E-4</c:v>
                </c:pt>
                <c:pt idx="3">
                  <c:v>1.2146500000000001E-3</c:v>
                </c:pt>
                <c:pt idx="4">
                  <c:v>1.61951E-3</c:v>
                </c:pt>
                <c:pt idx="5">
                  <c:v>2.0244E-3</c:v>
                </c:pt>
                <c:pt idx="6">
                  <c:v>2.4292799999999998E-3</c:v>
                </c:pt>
                <c:pt idx="7">
                  <c:v>2.8341600000000001E-3</c:v>
                </c:pt>
                <c:pt idx="8">
                  <c:v>3.2390399999999999E-3</c:v>
                </c:pt>
                <c:pt idx="9">
                  <c:v>3.6439300000000001E-3</c:v>
                </c:pt>
                <c:pt idx="10">
                  <c:v>4.04879E-3</c:v>
                </c:pt>
                <c:pt idx="11">
                  <c:v>4.4536699999999999E-3</c:v>
                </c:pt>
                <c:pt idx="12">
                  <c:v>4.8585599999999996E-3</c:v>
                </c:pt>
                <c:pt idx="13">
                  <c:v>5.2634400000000003E-3</c:v>
                </c:pt>
                <c:pt idx="14">
                  <c:v>5.6683200000000001E-3</c:v>
                </c:pt>
                <c:pt idx="15">
                  <c:v>6.0732E-3</c:v>
                </c:pt>
                <c:pt idx="16">
                  <c:v>6.4780699999999998E-3</c:v>
                </c:pt>
                <c:pt idx="17">
                  <c:v>6.8829499999999997E-3</c:v>
                </c:pt>
                <c:pt idx="18">
                  <c:v>7.2246799999999998E-3</c:v>
                </c:pt>
                <c:pt idx="19">
                  <c:v>7.5165500000000003E-3</c:v>
                </c:pt>
                <c:pt idx="20">
                  <c:v>7.8084299999999999E-3</c:v>
                </c:pt>
                <c:pt idx="21">
                  <c:v>8.1002999999999995E-3</c:v>
                </c:pt>
                <c:pt idx="22">
                  <c:v>8.3921599999999992E-3</c:v>
                </c:pt>
                <c:pt idx="23">
                  <c:v>8.6840400000000005E-3</c:v>
                </c:pt>
                <c:pt idx="24">
                  <c:v>8.9759100000000001E-3</c:v>
                </c:pt>
                <c:pt idx="25">
                  <c:v>9.2677899999999997E-3</c:v>
                </c:pt>
                <c:pt idx="26">
                  <c:v>9.5596599999999993E-3</c:v>
                </c:pt>
                <c:pt idx="27">
                  <c:v>9.8515400000000006E-3</c:v>
                </c:pt>
                <c:pt idx="28">
                  <c:v>1.01434E-2</c:v>
                </c:pt>
                <c:pt idx="29">
                  <c:v>1.04353E-2</c:v>
                </c:pt>
                <c:pt idx="30">
                  <c:v>1.0727199999999999E-2</c:v>
                </c:pt>
                <c:pt idx="31">
                  <c:v>1.1018999999999999E-2</c:v>
                </c:pt>
                <c:pt idx="32">
                  <c:v>1.13109E-2</c:v>
                </c:pt>
                <c:pt idx="33">
                  <c:v>1.16028E-2</c:v>
                </c:pt>
                <c:pt idx="34">
                  <c:v>1.18946E-2</c:v>
                </c:pt>
                <c:pt idx="35">
                  <c:v>1.2186499999999999E-2</c:v>
                </c:pt>
                <c:pt idx="36">
                  <c:v>1.2478400000000001E-2</c:v>
                </c:pt>
                <c:pt idx="37">
                  <c:v>1.27703E-2</c:v>
                </c:pt>
                <c:pt idx="38">
                  <c:v>1.3063699999999999E-2</c:v>
                </c:pt>
                <c:pt idx="39">
                  <c:v>1.33574E-2</c:v>
                </c:pt>
                <c:pt idx="40">
                  <c:v>1.3651099999999999E-2</c:v>
                </c:pt>
                <c:pt idx="41">
                  <c:v>1.39449E-2</c:v>
                </c:pt>
                <c:pt idx="42">
                  <c:v>1.4238600000000001E-2</c:v>
                </c:pt>
                <c:pt idx="43">
                  <c:v>1.45323E-2</c:v>
                </c:pt>
                <c:pt idx="44">
                  <c:v>1.48261E-2</c:v>
                </c:pt>
                <c:pt idx="45">
                  <c:v>1.5119799999999999E-2</c:v>
                </c:pt>
                <c:pt idx="46">
                  <c:v>1.54135E-2</c:v>
                </c:pt>
                <c:pt idx="47">
                  <c:v>1.57073E-2</c:v>
                </c:pt>
                <c:pt idx="48">
                  <c:v>1.6001000000000001E-2</c:v>
                </c:pt>
                <c:pt idx="49">
                  <c:v>1.6294699999999999E-2</c:v>
                </c:pt>
                <c:pt idx="50">
                  <c:v>1.6588499999999999E-2</c:v>
                </c:pt>
                <c:pt idx="51">
                  <c:v>1.68822E-2</c:v>
                </c:pt>
                <c:pt idx="52">
                  <c:v>1.7175900000000001E-2</c:v>
                </c:pt>
                <c:pt idx="53">
                  <c:v>1.7469599999999998E-2</c:v>
                </c:pt>
                <c:pt idx="54">
                  <c:v>1.7763399999999999E-2</c:v>
                </c:pt>
                <c:pt idx="55">
                  <c:v>1.80571E-2</c:v>
                </c:pt>
                <c:pt idx="56">
                  <c:v>1.83508E-2</c:v>
                </c:pt>
                <c:pt idx="57">
                  <c:v>1.8644600000000001E-2</c:v>
                </c:pt>
                <c:pt idx="58">
                  <c:v>1.8938300000000002E-2</c:v>
                </c:pt>
                <c:pt idx="59">
                  <c:v>1.9231999999999999E-2</c:v>
                </c:pt>
                <c:pt idx="60">
                  <c:v>1.9546600000000001E-2</c:v>
                </c:pt>
                <c:pt idx="61">
                  <c:v>1.9880700000000001E-2</c:v>
                </c:pt>
                <c:pt idx="62">
                  <c:v>2.0214800000000002E-2</c:v>
                </c:pt>
                <c:pt idx="63">
                  <c:v>2.0548899999999998E-2</c:v>
                </c:pt>
                <c:pt idx="64">
                  <c:v>2.0882899999999999E-2</c:v>
                </c:pt>
                <c:pt idx="65">
                  <c:v>2.1217E-2</c:v>
                </c:pt>
                <c:pt idx="66">
                  <c:v>2.15511E-2</c:v>
                </c:pt>
                <c:pt idx="67">
                  <c:v>2.1885100000000001E-2</c:v>
                </c:pt>
                <c:pt idx="68">
                  <c:v>2.2219200000000001E-2</c:v>
                </c:pt>
                <c:pt idx="69">
                  <c:v>2.2553299999999998E-2</c:v>
                </c:pt>
                <c:pt idx="70">
                  <c:v>2.2887399999999999E-2</c:v>
                </c:pt>
                <c:pt idx="71">
                  <c:v>2.32214E-2</c:v>
                </c:pt>
                <c:pt idx="72">
                  <c:v>2.35555E-2</c:v>
                </c:pt>
                <c:pt idx="73">
                  <c:v>2.38896E-2</c:v>
                </c:pt>
                <c:pt idx="74">
                  <c:v>2.4223700000000001E-2</c:v>
                </c:pt>
                <c:pt idx="75">
                  <c:v>2.4557699999999998E-2</c:v>
                </c:pt>
                <c:pt idx="76">
                  <c:v>2.4891799999999999E-2</c:v>
                </c:pt>
                <c:pt idx="77">
                  <c:v>2.5225899999999999E-2</c:v>
                </c:pt>
                <c:pt idx="78">
                  <c:v>2.5559999999999999E-2</c:v>
                </c:pt>
                <c:pt idx="79">
                  <c:v>2.5894E-2</c:v>
                </c:pt>
                <c:pt idx="80">
                  <c:v>2.6228100000000001E-2</c:v>
                </c:pt>
                <c:pt idx="81">
                  <c:v>2.6562200000000001E-2</c:v>
                </c:pt>
                <c:pt idx="82">
                  <c:v>2.6896300000000001E-2</c:v>
                </c:pt>
                <c:pt idx="83">
                  <c:v>2.7230299999999999E-2</c:v>
                </c:pt>
                <c:pt idx="84">
                  <c:v>2.7564399999999999E-2</c:v>
                </c:pt>
                <c:pt idx="85">
                  <c:v>2.7910999999999998E-2</c:v>
                </c:pt>
                <c:pt idx="86">
                  <c:v>2.82899E-2</c:v>
                </c:pt>
                <c:pt idx="87">
                  <c:v>2.8668800000000001E-2</c:v>
                </c:pt>
                <c:pt idx="88">
                  <c:v>2.9047799999999999E-2</c:v>
                </c:pt>
                <c:pt idx="89">
                  <c:v>2.94267E-2</c:v>
                </c:pt>
                <c:pt idx="90">
                  <c:v>2.9805700000000001E-2</c:v>
                </c:pt>
                <c:pt idx="91">
                  <c:v>3.0184599999999999E-2</c:v>
                </c:pt>
                <c:pt idx="92">
                  <c:v>3.05635E-2</c:v>
                </c:pt>
                <c:pt idx="93">
                  <c:v>3.0942500000000001E-2</c:v>
                </c:pt>
                <c:pt idx="94">
                  <c:v>3.1321399999999999E-2</c:v>
                </c:pt>
                <c:pt idx="95">
                  <c:v>3.1700300000000001E-2</c:v>
                </c:pt>
                <c:pt idx="96">
                  <c:v>3.2079299999999998E-2</c:v>
                </c:pt>
                <c:pt idx="97">
                  <c:v>3.24582E-2</c:v>
                </c:pt>
                <c:pt idx="98">
                  <c:v>3.2837199999999997E-2</c:v>
                </c:pt>
                <c:pt idx="99">
                  <c:v>3.3216099999999998E-2</c:v>
                </c:pt>
                <c:pt idx="100">
                  <c:v>3.3595100000000003E-2</c:v>
                </c:pt>
                <c:pt idx="101">
                  <c:v>3.3973999999999997E-2</c:v>
                </c:pt>
                <c:pt idx="102">
                  <c:v>3.4352899999999999E-2</c:v>
                </c:pt>
                <c:pt idx="103">
                  <c:v>3.4731900000000003E-2</c:v>
                </c:pt>
                <c:pt idx="104">
                  <c:v>3.5110799999999998E-2</c:v>
                </c:pt>
                <c:pt idx="105">
                  <c:v>3.5489699999999999E-2</c:v>
                </c:pt>
                <c:pt idx="106">
                  <c:v>3.5868700000000003E-2</c:v>
                </c:pt>
                <c:pt idx="107">
                  <c:v>3.6247599999999998E-2</c:v>
                </c:pt>
                <c:pt idx="108">
                  <c:v>3.6626600000000002E-2</c:v>
                </c:pt>
                <c:pt idx="109">
                  <c:v>3.7005499999999997E-2</c:v>
                </c:pt>
                <c:pt idx="110">
                  <c:v>3.7384399999999998E-2</c:v>
                </c:pt>
                <c:pt idx="111">
                  <c:v>3.7763400000000003E-2</c:v>
                </c:pt>
                <c:pt idx="112">
                  <c:v>3.8142299999999997E-2</c:v>
                </c:pt>
                <c:pt idx="113">
                  <c:v>3.8521300000000001E-2</c:v>
                </c:pt>
                <c:pt idx="114">
                  <c:v>3.8865799999999999E-2</c:v>
                </c:pt>
                <c:pt idx="115">
                  <c:v>3.9197599999999999E-2</c:v>
                </c:pt>
                <c:pt idx="116">
                  <c:v>3.9529399999999999E-2</c:v>
                </c:pt>
                <c:pt idx="117">
                  <c:v>3.9861300000000002E-2</c:v>
                </c:pt>
                <c:pt idx="118">
                  <c:v>4.0193100000000002E-2</c:v>
                </c:pt>
                <c:pt idx="119">
                  <c:v>4.0524900000000003E-2</c:v>
                </c:pt>
                <c:pt idx="120">
                  <c:v>4.0856700000000003E-2</c:v>
                </c:pt>
                <c:pt idx="121">
                  <c:v>4.1188599999999999E-2</c:v>
                </c:pt>
                <c:pt idx="122">
                  <c:v>4.1520399999999999E-2</c:v>
                </c:pt>
                <c:pt idx="123">
                  <c:v>4.1852199999999999E-2</c:v>
                </c:pt>
                <c:pt idx="124">
                  <c:v>4.2183999999999999E-2</c:v>
                </c:pt>
                <c:pt idx="125">
                  <c:v>4.2515799999999999E-2</c:v>
                </c:pt>
                <c:pt idx="126">
                  <c:v>4.2847700000000002E-2</c:v>
                </c:pt>
                <c:pt idx="127">
                  <c:v>4.3179500000000003E-2</c:v>
                </c:pt>
                <c:pt idx="128">
                  <c:v>4.3511300000000003E-2</c:v>
                </c:pt>
                <c:pt idx="129">
                  <c:v>4.3843100000000003E-2</c:v>
                </c:pt>
                <c:pt idx="130">
                  <c:v>4.4174999999999999E-2</c:v>
                </c:pt>
                <c:pt idx="131">
                  <c:v>4.4506799999999999E-2</c:v>
                </c:pt>
                <c:pt idx="132">
                  <c:v>4.4838599999999999E-2</c:v>
                </c:pt>
                <c:pt idx="133">
                  <c:v>4.5170399999999999E-2</c:v>
                </c:pt>
                <c:pt idx="134">
                  <c:v>4.55022E-2</c:v>
                </c:pt>
                <c:pt idx="135">
                  <c:v>4.5834100000000003E-2</c:v>
                </c:pt>
                <c:pt idx="136">
                  <c:v>4.6165900000000003E-2</c:v>
                </c:pt>
                <c:pt idx="137">
                  <c:v>4.6497700000000003E-2</c:v>
                </c:pt>
                <c:pt idx="138">
                  <c:v>4.6829500000000003E-2</c:v>
                </c:pt>
                <c:pt idx="139">
                  <c:v>4.7161399999999999E-2</c:v>
                </c:pt>
                <c:pt idx="140">
                  <c:v>4.7493199999999999E-2</c:v>
                </c:pt>
                <c:pt idx="141">
                  <c:v>4.7824999999999999E-2</c:v>
                </c:pt>
                <c:pt idx="142">
                  <c:v>4.81568E-2</c:v>
                </c:pt>
                <c:pt idx="143">
                  <c:v>4.8488700000000003E-2</c:v>
                </c:pt>
                <c:pt idx="144">
                  <c:v>4.8820500000000003E-2</c:v>
                </c:pt>
                <c:pt idx="145">
                  <c:v>4.9152300000000003E-2</c:v>
                </c:pt>
                <c:pt idx="146">
                  <c:v>4.9396700000000002E-2</c:v>
                </c:pt>
                <c:pt idx="147">
                  <c:v>4.9529700000000003E-2</c:v>
                </c:pt>
                <c:pt idx="148">
                  <c:v>4.9662600000000001E-2</c:v>
                </c:pt>
                <c:pt idx="149">
                  <c:v>4.9795499999999999E-2</c:v>
                </c:pt>
                <c:pt idx="150">
                  <c:v>4.9928399999999998E-2</c:v>
                </c:pt>
                <c:pt idx="151">
                  <c:v>5.0061300000000003E-2</c:v>
                </c:pt>
                <c:pt idx="152">
                  <c:v>5.0194200000000001E-2</c:v>
                </c:pt>
                <c:pt idx="153">
                  <c:v>5.03271E-2</c:v>
                </c:pt>
                <c:pt idx="154">
                  <c:v>5.0460100000000001E-2</c:v>
                </c:pt>
                <c:pt idx="155">
                  <c:v>5.0592999999999999E-2</c:v>
                </c:pt>
                <c:pt idx="156">
                  <c:v>5.0725899999999997E-2</c:v>
                </c:pt>
                <c:pt idx="157">
                  <c:v>5.0858800000000003E-2</c:v>
                </c:pt>
                <c:pt idx="158">
                  <c:v>5.0991700000000001E-2</c:v>
                </c:pt>
                <c:pt idx="159">
                  <c:v>5.1124599999999999E-2</c:v>
                </c:pt>
                <c:pt idx="160">
                  <c:v>5.12576E-2</c:v>
                </c:pt>
                <c:pt idx="161">
                  <c:v>5.1390499999999999E-2</c:v>
                </c:pt>
                <c:pt idx="162">
                  <c:v>5.1523399999999997E-2</c:v>
                </c:pt>
                <c:pt idx="163">
                  <c:v>5.1656300000000002E-2</c:v>
                </c:pt>
                <c:pt idx="164">
                  <c:v>5.1789200000000001E-2</c:v>
                </c:pt>
                <c:pt idx="165">
                  <c:v>5.1922099999999999E-2</c:v>
                </c:pt>
                <c:pt idx="166">
                  <c:v>5.20551E-2</c:v>
                </c:pt>
                <c:pt idx="167">
                  <c:v>5.2187999999999998E-2</c:v>
                </c:pt>
                <c:pt idx="168">
                  <c:v>5.2320899999999997E-2</c:v>
                </c:pt>
                <c:pt idx="169">
                  <c:v>5.2453800000000002E-2</c:v>
                </c:pt>
                <c:pt idx="170">
                  <c:v>5.25867E-2</c:v>
                </c:pt>
                <c:pt idx="171">
                  <c:v>5.2719599999999998E-2</c:v>
                </c:pt>
                <c:pt idx="172">
                  <c:v>5.2852499999999997E-2</c:v>
                </c:pt>
                <c:pt idx="173">
                  <c:v>5.2985499999999998E-2</c:v>
                </c:pt>
                <c:pt idx="174">
                  <c:v>5.3118400000000003E-2</c:v>
                </c:pt>
                <c:pt idx="175">
                  <c:v>5.3251300000000001E-2</c:v>
                </c:pt>
                <c:pt idx="176">
                  <c:v>5.33842E-2</c:v>
                </c:pt>
                <c:pt idx="177">
                  <c:v>5.3517099999999998E-2</c:v>
                </c:pt>
                <c:pt idx="178">
                  <c:v>5.3650000000000003E-2</c:v>
                </c:pt>
                <c:pt idx="179">
                  <c:v>5.3782999999999997E-2</c:v>
                </c:pt>
                <c:pt idx="180">
                  <c:v>5.3915900000000003E-2</c:v>
                </c:pt>
                <c:pt idx="181">
                  <c:v>5.4048800000000001E-2</c:v>
                </c:pt>
                <c:pt idx="182">
                  <c:v>5.4181699999999999E-2</c:v>
                </c:pt>
                <c:pt idx="183">
                  <c:v>5.4089900000000003E-2</c:v>
                </c:pt>
                <c:pt idx="184">
                  <c:v>5.3977400000000002E-2</c:v>
                </c:pt>
                <c:pt idx="185">
                  <c:v>5.3864799999999997E-2</c:v>
                </c:pt>
                <c:pt idx="186">
                  <c:v>5.37522E-2</c:v>
                </c:pt>
                <c:pt idx="187">
                  <c:v>5.3639699999999998E-2</c:v>
                </c:pt>
                <c:pt idx="188">
                  <c:v>5.3527100000000001E-2</c:v>
                </c:pt>
                <c:pt idx="189">
                  <c:v>5.34146E-2</c:v>
                </c:pt>
                <c:pt idx="190">
                  <c:v>5.3302000000000002E-2</c:v>
                </c:pt>
                <c:pt idx="191">
                  <c:v>5.3189399999999998E-2</c:v>
                </c:pt>
                <c:pt idx="192">
                  <c:v>5.3076900000000003E-2</c:v>
                </c:pt>
                <c:pt idx="193">
                  <c:v>5.2964299999999999E-2</c:v>
                </c:pt>
                <c:pt idx="194">
                  <c:v>5.2851799999999997E-2</c:v>
                </c:pt>
                <c:pt idx="195">
                  <c:v>5.27392E-2</c:v>
                </c:pt>
                <c:pt idx="196">
                  <c:v>5.2626600000000003E-2</c:v>
                </c:pt>
                <c:pt idx="197">
                  <c:v>5.2514100000000001E-2</c:v>
                </c:pt>
                <c:pt idx="198">
                  <c:v>5.2401499999999997E-2</c:v>
                </c:pt>
                <c:pt idx="199">
                  <c:v>5.2289000000000002E-2</c:v>
                </c:pt>
                <c:pt idx="200">
                  <c:v>5.2176399999999998E-2</c:v>
                </c:pt>
                <c:pt idx="201">
                  <c:v>5.20638E-2</c:v>
                </c:pt>
                <c:pt idx="202">
                  <c:v>5.1951299999999999E-2</c:v>
                </c:pt>
                <c:pt idx="203">
                  <c:v>5.1838700000000001E-2</c:v>
                </c:pt>
                <c:pt idx="204">
                  <c:v>5.17262E-2</c:v>
                </c:pt>
                <c:pt idx="205">
                  <c:v>5.1613600000000003E-2</c:v>
                </c:pt>
                <c:pt idx="206">
                  <c:v>5.1500999999999998E-2</c:v>
                </c:pt>
                <c:pt idx="207">
                  <c:v>5.1388499999999997E-2</c:v>
                </c:pt>
                <c:pt idx="208">
                  <c:v>5.1275899999999999E-2</c:v>
                </c:pt>
                <c:pt idx="209">
                  <c:v>5.1163399999999998E-2</c:v>
                </c:pt>
                <c:pt idx="210">
                  <c:v>5.10508E-2</c:v>
                </c:pt>
                <c:pt idx="211">
                  <c:v>5.0938200000000003E-2</c:v>
                </c:pt>
                <c:pt idx="212">
                  <c:v>5.0825700000000001E-2</c:v>
                </c:pt>
                <c:pt idx="213">
                  <c:v>5.0713099999999997E-2</c:v>
                </c:pt>
                <c:pt idx="214">
                  <c:v>5.0600600000000003E-2</c:v>
                </c:pt>
                <c:pt idx="215">
                  <c:v>5.0487999999999998E-2</c:v>
                </c:pt>
                <c:pt idx="216">
                  <c:v>5.0375499999999997E-2</c:v>
                </c:pt>
                <c:pt idx="217">
                  <c:v>5.0262899999999999E-2</c:v>
                </c:pt>
                <c:pt idx="218">
                  <c:v>5.0150300000000002E-2</c:v>
                </c:pt>
                <c:pt idx="219">
                  <c:v>5.00378E-2</c:v>
                </c:pt>
                <c:pt idx="220">
                  <c:v>4.9925200000000003E-2</c:v>
                </c:pt>
                <c:pt idx="221">
                  <c:v>4.9812599999999999E-2</c:v>
                </c:pt>
                <c:pt idx="222">
                  <c:v>4.9700099999999997E-2</c:v>
                </c:pt>
                <c:pt idx="223">
                  <c:v>4.95875E-2</c:v>
                </c:pt>
                <c:pt idx="224">
                  <c:v>4.9413899999999997E-2</c:v>
                </c:pt>
                <c:pt idx="225">
                  <c:v>4.9200000000000001E-2</c:v>
                </c:pt>
                <c:pt idx="226">
                  <c:v>4.8986200000000001E-2</c:v>
                </c:pt>
                <c:pt idx="227">
                  <c:v>4.8772299999999998E-2</c:v>
                </c:pt>
                <c:pt idx="228">
                  <c:v>4.8558499999999997E-2</c:v>
                </c:pt>
                <c:pt idx="229">
                  <c:v>4.8344699999999997E-2</c:v>
                </c:pt>
                <c:pt idx="230">
                  <c:v>4.8130800000000001E-2</c:v>
                </c:pt>
                <c:pt idx="231">
                  <c:v>4.7917000000000001E-2</c:v>
                </c:pt>
                <c:pt idx="232">
                  <c:v>4.7703099999999998E-2</c:v>
                </c:pt>
                <c:pt idx="233">
                  <c:v>4.7489299999999998E-2</c:v>
                </c:pt>
                <c:pt idx="234">
                  <c:v>4.7275400000000002E-2</c:v>
                </c:pt>
                <c:pt idx="235">
                  <c:v>4.7061600000000002E-2</c:v>
                </c:pt>
                <c:pt idx="236">
                  <c:v>4.6847699999999999E-2</c:v>
                </c:pt>
                <c:pt idx="237">
                  <c:v>4.6633899999999999E-2</c:v>
                </c:pt>
                <c:pt idx="238">
                  <c:v>4.6420000000000003E-2</c:v>
                </c:pt>
                <c:pt idx="239">
                  <c:v>4.6206200000000003E-2</c:v>
                </c:pt>
                <c:pt idx="240">
                  <c:v>4.59923E-2</c:v>
                </c:pt>
                <c:pt idx="241">
                  <c:v>4.57785E-2</c:v>
                </c:pt>
                <c:pt idx="242">
                  <c:v>4.55647E-2</c:v>
                </c:pt>
                <c:pt idx="243">
                  <c:v>4.5350799999999997E-2</c:v>
                </c:pt>
                <c:pt idx="244">
                  <c:v>4.5136999999999997E-2</c:v>
                </c:pt>
                <c:pt idx="245">
                  <c:v>4.4923100000000001E-2</c:v>
                </c:pt>
                <c:pt idx="246">
                  <c:v>4.47093E-2</c:v>
                </c:pt>
                <c:pt idx="247">
                  <c:v>4.4495399999999997E-2</c:v>
                </c:pt>
                <c:pt idx="248">
                  <c:v>4.4281599999999997E-2</c:v>
                </c:pt>
                <c:pt idx="249">
                  <c:v>4.4067700000000001E-2</c:v>
                </c:pt>
                <c:pt idx="250">
                  <c:v>4.3853900000000001E-2</c:v>
                </c:pt>
                <c:pt idx="251">
                  <c:v>4.3639999999999998E-2</c:v>
                </c:pt>
                <c:pt idx="252">
                  <c:v>4.3426199999999998E-2</c:v>
                </c:pt>
                <c:pt idx="253">
                  <c:v>4.3212300000000002E-2</c:v>
                </c:pt>
                <c:pt idx="254">
                  <c:v>4.2998500000000002E-2</c:v>
                </c:pt>
                <c:pt idx="255">
                  <c:v>4.2784700000000002E-2</c:v>
                </c:pt>
                <c:pt idx="256">
                  <c:v>4.2570799999999999E-2</c:v>
                </c:pt>
                <c:pt idx="257">
                  <c:v>4.2356999999999999E-2</c:v>
                </c:pt>
                <c:pt idx="258">
                  <c:v>4.2143100000000003E-2</c:v>
                </c:pt>
                <c:pt idx="259">
                  <c:v>4.1929300000000003E-2</c:v>
                </c:pt>
                <c:pt idx="260">
                  <c:v>4.17154E-2</c:v>
                </c:pt>
                <c:pt idx="261">
                  <c:v>4.15016E-2</c:v>
                </c:pt>
                <c:pt idx="262">
                  <c:v>4.1287699999999997E-2</c:v>
                </c:pt>
                <c:pt idx="263">
                  <c:v>4.1073900000000003E-2</c:v>
                </c:pt>
                <c:pt idx="264">
                  <c:v>4.086E-2</c:v>
                </c:pt>
                <c:pt idx="265">
                  <c:v>4.06462E-2</c:v>
                </c:pt>
                <c:pt idx="266">
                  <c:v>4.0432299999999997E-2</c:v>
                </c:pt>
                <c:pt idx="267">
                  <c:v>4.0218499999999997E-2</c:v>
                </c:pt>
                <c:pt idx="268">
                  <c:v>4.0004699999999997E-2</c:v>
                </c:pt>
                <c:pt idx="269">
                  <c:v>3.9790800000000001E-2</c:v>
                </c:pt>
                <c:pt idx="270">
                  <c:v>3.9577000000000001E-2</c:v>
                </c:pt>
                <c:pt idx="271">
                  <c:v>3.9520300000000001E-2</c:v>
                </c:pt>
                <c:pt idx="272">
                  <c:v>3.9486100000000003E-2</c:v>
                </c:pt>
                <c:pt idx="273">
                  <c:v>3.9451800000000002E-2</c:v>
                </c:pt>
                <c:pt idx="274">
                  <c:v>3.9417599999999997E-2</c:v>
                </c:pt>
                <c:pt idx="275">
                  <c:v>3.9383399999999999E-2</c:v>
                </c:pt>
                <c:pt idx="276">
                  <c:v>3.9349200000000001E-2</c:v>
                </c:pt>
                <c:pt idx="277">
                  <c:v>3.9315000000000003E-2</c:v>
                </c:pt>
                <c:pt idx="278">
                  <c:v>3.9280700000000002E-2</c:v>
                </c:pt>
                <c:pt idx="279">
                  <c:v>3.9246499999999997E-2</c:v>
                </c:pt>
                <c:pt idx="280">
                  <c:v>3.9212299999999999E-2</c:v>
                </c:pt>
                <c:pt idx="281">
                  <c:v>3.91781E-2</c:v>
                </c:pt>
                <c:pt idx="282">
                  <c:v>3.9143900000000002E-2</c:v>
                </c:pt>
                <c:pt idx="283">
                  <c:v>3.9109600000000001E-2</c:v>
                </c:pt>
                <c:pt idx="284">
                  <c:v>3.9075400000000003E-2</c:v>
                </c:pt>
                <c:pt idx="285">
                  <c:v>3.9041199999999998E-2</c:v>
                </c:pt>
                <c:pt idx="286">
                  <c:v>3.9007E-2</c:v>
                </c:pt>
                <c:pt idx="287">
                  <c:v>3.8972800000000002E-2</c:v>
                </c:pt>
                <c:pt idx="288">
                  <c:v>3.8938500000000001E-2</c:v>
                </c:pt>
                <c:pt idx="289">
                  <c:v>3.8904300000000003E-2</c:v>
                </c:pt>
                <c:pt idx="290">
                  <c:v>3.8870099999999998E-2</c:v>
                </c:pt>
                <c:pt idx="291">
                  <c:v>3.88359E-2</c:v>
                </c:pt>
                <c:pt idx="292">
                  <c:v>3.8801700000000001E-2</c:v>
                </c:pt>
                <c:pt idx="293">
                  <c:v>3.87674E-2</c:v>
                </c:pt>
                <c:pt idx="294">
                  <c:v>3.8733200000000002E-2</c:v>
                </c:pt>
                <c:pt idx="295">
                  <c:v>3.8698999999999997E-2</c:v>
                </c:pt>
                <c:pt idx="296">
                  <c:v>3.8664799999999999E-2</c:v>
                </c:pt>
                <c:pt idx="297">
                  <c:v>3.8630600000000001E-2</c:v>
                </c:pt>
                <c:pt idx="298">
                  <c:v>3.85963E-2</c:v>
                </c:pt>
                <c:pt idx="299">
                  <c:v>3.8562100000000002E-2</c:v>
                </c:pt>
                <c:pt idx="300">
                  <c:v>3.8527899999999997E-2</c:v>
                </c:pt>
                <c:pt idx="301">
                  <c:v>3.8493699999999999E-2</c:v>
                </c:pt>
                <c:pt idx="302">
                  <c:v>3.8459500000000001E-2</c:v>
                </c:pt>
                <c:pt idx="303">
                  <c:v>3.84252E-2</c:v>
                </c:pt>
                <c:pt idx="304">
                  <c:v>3.8391000000000002E-2</c:v>
                </c:pt>
                <c:pt idx="305">
                  <c:v>3.8356800000000003E-2</c:v>
                </c:pt>
                <c:pt idx="306">
                  <c:v>3.8322599999999998E-2</c:v>
                </c:pt>
                <c:pt idx="307">
                  <c:v>3.82884E-2</c:v>
                </c:pt>
                <c:pt idx="308">
                  <c:v>3.8254099999999999E-2</c:v>
                </c:pt>
                <c:pt idx="309">
                  <c:v>3.8219900000000001E-2</c:v>
                </c:pt>
                <c:pt idx="310">
                  <c:v>3.8185700000000003E-2</c:v>
                </c:pt>
                <c:pt idx="311">
                  <c:v>3.8151499999999998E-2</c:v>
                </c:pt>
                <c:pt idx="312">
                  <c:v>3.81173E-2</c:v>
                </c:pt>
                <c:pt idx="313">
                  <c:v>3.8082999999999999E-2</c:v>
                </c:pt>
                <c:pt idx="314">
                  <c:v>3.8048800000000001E-2</c:v>
                </c:pt>
                <c:pt idx="315">
                  <c:v>3.8014600000000003E-2</c:v>
                </c:pt>
                <c:pt idx="316">
                  <c:v>3.7980399999999997E-2</c:v>
                </c:pt>
                <c:pt idx="317">
                  <c:v>3.7946100000000003E-2</c:v>
                </c:pt>
                <c:pt idx="318">
                  <c:v>3.7911899999999998E-2</c:v>
                </c:pt>
                <c:pt idx="319">
                  <c:v>3.78777E-2</c:v>
                </c:pt>
                <c:pt idx="320">
                  <c:v>3.7843500000000002E-2</c:v>
                </c:pt>
                <c:pt idx="321">
                  <c:v>3.7809299999999997E-2</c:v>
                </c:pt>
                <c:pt idx="322">
                  <c:v>3.7775000000000003E-2</c:v>
                </c:pt>
                <c:pt idx="323">
                  <c:v>3.7749100000000001E-2</c:v>
                </c:pt>
                <c:pt idx="324">
                  <c:v>3.8111699999999998E-2</c:v>
                </c:pt>
                <c:pt idx="325">
                  <c:v>3.8474300000000003E-2</c:v>
                </c:pt>
                <c:pt idx="326">
                  <c:v>3.8836900000000001E-2</c:v>
                </c:pt>
                <c:pt idx="327">
                  <c:v>3.9199499999999998E-2</c:v>
                </c:pt>
                <c:pt idx="328">
                  <c:v>3.9562100000000003E-2</c:v>
                </c:pt>
                <c:pt idx="329">
                  <c:v>3.99247E-2</c:v>
                </c:pt>
                <c:pt idx="330">
                  <c:v>4.0287299999999998E-2</c:v>
                </c:pt>
                <c:pt idx="331">
                  <c:v>4.0649900000000003E-2</c:v>
                </c:pt>
                <c:pt idx="332">
                  <c:v>4.10125E-2</c:v>
                </c:pt>
                <c:pt idx="333">
                  <c:v>4.1375200000000001E-2</c:v>
                </c:pt>
                <c:pt idx="334">
                  <c:v>4.1737799999999999E-2</c:v>
                </c:pt>
                <c:pt idx="335">
                  <c:v>4.2100400000000003E-2</c:v>
                </c:pt>
                <c:pt idx="336">
                  <c:v>4.2463000000000001E-2</c:v>
                </c:pt>
                <c:pt idx="337">
                  <c:v>4.2825599999999998E-2</c:v>
                </c:pt>
                <c:pt idx="338">
                  <c:v>4.3188200000000003E-2</c:v>
                </c:pt>
                <c:pt idx="339">
                  <c:v>4.3550800000000001E-2</c:v>
                </c:pt>
                <c:pt idx="340">
                  <c:v>4.3913399999999998E-2</c:v>
                </c:pt>
                <c:pt idx="341">
                  <c:v>4.4276000000000003E-2</c:v>
                </c:pt>
                <c:pt idx="342">
                  <c:v>4.4638600000000001E-2</c:v>
                </c:pt>
                <c:pt idx="343">
                  <c:v>4.5001199999999998E-2</c:v>
                </c:pt>
                <c:pt idx="344">
                  <c:v>4.5363800000000003E-2</c:v>
                </c:pt>
                <c:pt idx="345">
                  <c:v>4.57264E-2</c:v>
                </c:pt>
                <c:pt idx="346">
                  <c:v>4.6089100000000001E-2</c:v>
                </c:pt>
                <c:pt idx="347">
                  <c:v>4.6451699999999999E-2</c:v>
                </c:pt>
                <c:pt idx="348">
                  <c:v>4.6814300000000003E-2</c:v>
                </c:pt>
                <c:pt idx="349">
                  <c:v>4.7176900000000001E-2</c:v>
                </c:pt>
                <c:pt idx="350">
                  <c:v>4.7539499999999998E-2</c:v>
                </c:pt>
                <c:pt idx="351">
                  <c:v>4.7902100000000003E-2</c:v>
                </c:pt>
                <c:pt idx="352">
                  <c:v>4.8264700000000001E-2</c:v>
                </c:pt>
                <c:pt idx="353">
                  <c:v>4.8627299999999998E-2</c:v>
                </c:pt>
                <c:pt idx="354">
                  <c:v>4.8989900000000003E-2</c:v>
                </c:pt>
                <c:pt idx="355">
                  <c:v>4.9352500000000001E-2</c:v>
                </c:pt>
                <c:pt idx="356">
                  <c:v>4.9715099999999998E-2</c:v>
                </c:pt>
                <c:pt idx="357">
                  <c:v>5.0077700000000003E-2</c:v>
                </c:pt>
                <c:pt idx="358">
                  <c:v>5.04403E-2</c:v>
                </c:pt>
                <c:pt idx="359">
                  <c:v>5.0803000000000001E-2</c:v>
                </c:pt>
                <c:pt idx="360">
                  <c:v>5.1165599999999999E-2</c:v>
                </c:pt>
                <c:pt idx="361">
                  <c:v>5.1528200000000003E-2</c:v>
                </c:pt>
                <c:pt idx="362">
                  <c:v>5.1890800000000001E-2</c:v>
                </c:pt>
                <c:pt idx="363">
                  <c:v>5.2273899999999998E-2</c:v>
                </c:pt>
                <c:pt idx="364">
                  <c:v>5.26656E-2</c:v>
                </c:pt>
                <c:pt idx="365">
                  <c:v>5.3057399999999998E-2</c:v>
                </c:pt>
                <c:pt idx="366">
                  <c:v>5.3449200000000002E-2</c:v>
                </c:pt>
                <c:pt idx="367">
                  <c:v>5.3841E-2</c:v>
                </c:pt>
                <c:pt idx="368">
                  <c:v>5.4232700000000002E-2</c:v>
                </c:pt>
                <c:pt idx="369">
                  <c:v>5.4624499999999999E-2</c:v>
                </c:pt>
                <c:pt idx="370">
                  <c:v>5.5016299999999997E-2</c:v>
                </c:pt>
                <c:pt idx="371">
                  <c:v>5.5407999999999999E-2</c:v>
                </c:pt>
                <c:pt idx="372">
                  <c:v>5.5799799999999997E-2</c:v>
                </c:pt>
                <c:pt idx="373">
                  <c:v>5.6191600000000001E-2</c:v>
                </c:pt>
                <c:pt idx="374">
                  <c:v>5.6583300000000003E-2</c:v>
                </c:pt>
                <c:pt idx="375">
                  <c:v>5.6975100000000001E-2</c:v>
                </c:pt>
                <c:pt idx="376">
                  <c:v>5.7366899999999998E-2</c:v>
                </c:pt>
                <c:pt idx="377">
                  <c:v>5.7758700000000003E-2</c:v>
                </c:pt>
                <c:pt idx="378">
                  <c:v>5.8150399999999998E-2</c:v>
                </c:pt>
                <c:pt idx="379">
                  <c:v>5.8542200000000003E-2</c:v>
                </c:pt>
                <c:pt idx="380">
                  <c:v>5.8934E-2</c:v>
                </c:pt>
                <c:pt idx="381">
                  <c:v>5.9325700000000002E-2</c:v>
                </c:pt>
                <c:pt idx="382">
                  <c:v>5.97175E-2</c:v>
                </c:pt>
                <c:pt idx="383">
                  <c:v>6.0109299999999997E-2</c:v>
                </c:pt>
                <c:pt idx="384">
                  <c:v>6.0501100000000002E-2</c:v>
                </c:pt>
                <c:pt idx="385">
                  <c:v>6.0892799999999997E-2</c:v>
                </c:pt>
                <c:pt idx="386">
                  <c:v>6.1284600000000002E-2</c:v>
                </c:pt>
                <c:pt idx="387">
                  <c:v>6.1676399999999999E-2</c:v>
                </c:pt>
                <c:pt idx="388">
                  <c:v>6.2068100000000001E-2</c:v>
                </c:pt>
                <c:pt idx="389">
                  <c:v>6.2459899999999999E-2</c:v>
                </c:pt>
                <c:pt idx="390">
                  <c:v>6.2851699999999996E-2</c:v>
                </c:pt>
                <c:pt idx="391">
                  <c:v>6.3243400000000005E-2</c:v>
                </c:pt>
                <c:pt idx="392">
                  <c:v>6.3635200000000003E-2</c:v>
                </c:pt>
                <c:pt idx="393">
                  <c:v>6.4027000000000001E-2</c:v>
                </c:pt>
                <c:pt idx="394">
                  <c:v>6.4418799999999998E-2</c:v>
                </c:pt>
                <c:pt idx="395">
                  <c:v>6.4810499999999993E-2</c:v>
                </c:pt>
                <c:pt idx="396">
                  <c:v>6.5202300000000005E-2</c:v>
                </c:pt>
                <c:pt idx="397">
                  <c:v>6.5594100000000002E-2</c:v>
                </c:pt>
                <c:pt idx="398">
                  <c:v>6.5985799999999997E-2</c:v>
                </c:pt>
                <c:pt idx="399">
                  <c:v>6.6377599999999995E-2</c:v>
                </c:pt>
                <c:pt idx="400">
                  <c:v>6.6769400000000007E-2</c:v>
                </c:pt>
                <c:pt idx="401">
                  <c:v>6.7161200000000004E-2</c:v>
                </c:pt>
                <c:pt idx="402">
                  <c:v>6.7460099999999995E-2</c:v>
                </c:pt>
                <c:pt idx="403">
                  <c:v>6.7600800000000003E-2</c:v>
                </c:pt>
                <c:pt idx="404">
                  <c:v>6.7741399999999993E-2</c:v>
                </c:pt>
                <c:pt idx="405">
                  <c:v>6.7882100000000001E-2</c:v>
                </c:pt>
                <c:pt idx="406">
                  <c:v>6.8022799999999994E-2</c:v>
                </c:pt>
                <c:pt idx="407">
                  <c:v>6.8163399999999999E-2</c:v>
                </c:pt>
                <c:pt idx="408">
                  <c:v>6.8304100000000006E-2</c:v>
                </c:pt>
                <c:pt idx="409">
                  <c:v>6.84448E-2</c:v>
                </c:pt>
                <c:pt idx="410">
                  <c:v>6.8585400000000005E-2</c:v>
                </c:pt>
                <c:pt idx="411">
                  <c:v>6.8726099999999998E-2</c:v>
                </c:pt>
                <c:pt idx="412">
                  <c:v>6.8866800000000006E-2</c:v>
                </c:pt>
                <c:pt idx="413">
                  <c:v>6.9007399999999997E-2</c:v>
                </c:pt>
                <c:pt idx="414">
                  <c:v>6.9148100000000004E-2</c:v>
                </c:pt>
                <c:pt idx="415">
                  <c:v>6.9288799999999998E-2</c:v>
                </c:pt>
                <c:pt idx="416">
                  <c:v>6.9429400000000002E-2</c:v>
                </c:pt>
                <c:pt idx="417">
                  <c:v>6.9570099999999996E-2</c:v>
                </c:pt>
                <c:pt idx="418">
                  <c:v>6.9710800000000003E-2</c:v>
                </c:pt>
                <c:pt idx="419">
                  <c:v>6.9851399999999994E-2</c:v>
                </c:pt>
                <c:pt idx="420">
                  <c:v>6.9992100000000002E-2</c:v>
                </c:pt>
                <c:pt idx="421">
                  <c:v>7.0132799999999995E-2</c:v>
                </c:pt>
                <c:pt idx="422">
                  <c:v>7.02734E-2</c:v>
                </c:pt>
                <c:pt idx="423">
                  <c:v>7.0414099999999993E-2</c:v>
                </c:pt>
                <c:pt idx="424">
                  <c:v>7.0554800000000001E-2</c:v>
                </c:pt>
                <c:pt idx="425">
                  <c:v>7.0695400000000005E-2</c:v>
                </c:pt>
                <c:pt idx="426">
                  <c:v>7.0836099999999999E-2</c:v>
                </c:pt>
                <c:pt idx="427">
                  <c:v>7.0976800000000007E-2</c:v>
                </c:pt>
                <c:pt idx="428">
                  <c:v>7.1117399999999997E-2</c:v>
                </c:pt>
                <c:pt idx="429">
                  <c:v>7.1258100000000005E-2</c:v>
                </c:pt>
                <c:pt idx="430">
                  <c:v>7.1398799999999998E-2</c:v>
                </c:pt>
                <c:pt idx="431">
                  <c:v>7.1539400000000003E-2</c:v>
                </c:pt>
                <c:pt idx="432">
                  <c:v>7.1680099999999997E-2</c:v>
                </c:pt>
                <c:pt idx="433">
                  <c:v>7.1820800000000004E-2</c:v>
                </c:pt>
                <c:pt idx="434">
                  <c:v>7.1961399999999995E-2</c:v>
                </c:pt>
                <c:pt idx="435">
                  <c:v>7.2102100000000002E-2</c:v>
                </c:pt>
                <c:pt idx="436">
                  <c:v>7.2242799999999996E-2</c:v>
                </c:pt>
                <c:pt idx="437">
                  <c:v>7.2383400000000001E-2</c:v>
                </c:pt>
                <c:pt idx="438">
                  <c:v>7.2524099999999994E-2</c:v>
                </c:pt>
                <c:pt idx="439">
                  <c:v>7.2664800000000002E-2</c:v>
                </c:pt>
                <c:pt idx="440">
                  <c:v>7.2805400000000006E-2</c:v>
                </c:pt>
                <c:pt idx="441">
                  <c:v>7.2940099999999994E-2</c:v>
                </c:pt>
                <c:pt idx="442">
                  <c:v>7.2852299999999995E-2</c:v>
                </c:pt>
                <c:pt idx="443">
                  <c:v>7.2764400000000007E-2</c:v>
                </c:pt>
                <c:pt idx="444">
                  <c:v>7.2676599999999994E-2</c:v>
                </c:pt>
                <c:pt idx="445">
                  <c:v>7.2588799999999995E-2</c:v>
                </c:pt>
                <c:pt idx="446">
                  <c:v>7.2500999999999996E-2</c:v>
                </c:pt>
                <c:pt idx="447">
                  <c:v>7.2413099999999994E-2</c:v>
                </c:pt>
                <c:pt idx="448">
                  <c:v>7.2325299999999995E-2</c:v>
                </c:pt>
                <c:pt idx="449">
                  <c:v>7.2237499999999996E-2</c:v>
                </c:pt>
                <c:pt idx="450">
                  <c:v>7.2149699999999997E-2</c:v>
                </c:pt>
                <c:pt idx="451">
                  <c:v>7.2061899999999998E-2</c:v>
                </c:pt>
                <c:pt idx="452">
                  <c:v>7.1973999999999996E-2</c:v>
                </c:pt>
                <c:pt idx="453">
                  <c:v>7.1886199999999997E-2</c:v>
                </c:pt>
                <c:pt idx="454">
                  <c:v>7.1798399999999998E-2</c:v>
                </c:pt>
                <c:pt idx="455">
                  <c:v>7.1710499999999996E-2</c:v>
                </c:pt>
                <c:pt idx="456">
                  <c:v>7.1622699999999997E-2</c:v>
                </c:pt>
                <c:pt idx="457">
                  <c:v>7.1534899999999998E-2</c:v>
                </c:pt>
                <c:pt idx="458">
                  <c:v>7.1447099999999999E-2</c:v>
                </c:pt>
                <c:pt idx="459">
                  <c:v>7.1359199999999998E-2</c:v>
                </c:pt>
                <c:pt idx="460">
                  <c:v>7.1271399999999999E-2</c:v>
                </c:pt>
                <c:pt idx="461">
                  <c:v>7.11836E-2</c:v>
                </c:pt>
                <c:pt idx="462">
                  <c:v>7.1095800000000001E-2</c:v>
                </c:pt>
                <c:pt idx="463">
                  <c:v>7.1008000000000002E-2</c:v>
                </c:pt>
                <c:pt idx="464">
                  <c:v>7.09201E-2</c:v>
                </c:pt>
                <c:pt idx="465">
                  <c:v>7.0832300000000001E-2</c:v>
                </c:pt>
                <c:pt idx="466">
                  <c:v>7.0744500000000002E-2</c:v>
                </c:pt>
                <c:pt idx="467">
                  <c:v>7.06566E-2</c:v>
                </c:pt>
                <c:pt idx="468">
                  <c:v>7.0568800000000001E-2</c:v>
                </c:pt>
                <c:pt idx="469">
                  <c:v>7.0481000000000002E-2</c:v>
                </c:pt>
                <c:pt idx="470">
                  <c:v>7.0393200000000003E-2</c:v>
                </c:pt>
                <c:pt idx="471">
                  <c:v>7.0305400000000004E-2</c:v>
                </c:pt>
                <c:pt idx="472">
                  <c:v>7.0217500000000002E-2</c:v>
                </c:pt>
                <c:pt idx="473">
                  <c:v>7.0129700000000003E-2</c:v>
                </c:pt>
                <c:pt idx="474">
                  <c:v>7.0041900000000004E-2</c:v>
                </c:pt>
                <c:pt idx="475">
                  <c:v>6.9954000000000002E-2</c:v>
                </c:pt>
                <c:pt idx="476">
                  <c:v>6.9866200000000003E-2</c:v>
                </c:pt>
                <c:pt idx="477">
                  <c:v>6.9778400000000004E-2</c:v>
                </c:pt>
                <c:pt idx="478">
                  <c:v>6.9690600000000005E-2</c:v>
                </c:pt>
                <c:pt idx="479">
                  <c:v>6.9602800000000006E-2</c:v>
                </c:pt>
                <c:pt idx="480">
                  <c:v>6.9514900000000004E-2</c:v>
                </c:pt>
                <c:pt idx="481">
                  <c:v>6.9365899999999994E-2</c:v>
                </c:pt>
                <c:pt idx="482">
                  <c:v>6.9187399999999996E-2</c:v>
                </c:pt>
                <c:pt idx="483">
                  <c:v>6.9009000000000001E-2</c:v>
                </c:pt>
                <c:pt idx="484">
                  <c:v>6.8830600000000006E-2</c:v>
                </c:pt>
                <c:pt idx="485">
                  <c:v>6.8652199999999997E-2</c:v>
                </c:pt>
                <c:pt idx="486">
                  <c:v>6.8473800000000001E-2</c:v>
                </c:pt>
                <c:pt idx="487">
                  <c:v>6.8295400000000006E-2</c:v>
                </c:pt>
                <c:pt idx="488">
                  <c:v>6.8116999999999997E-2</c:v>
                </c:pt>
                <c:pt idx="489">
                  <c:v>6.7938600000000002E-2</c:v>
                </c:pt>
                <c:pt idx="490">
                  <c:v>6.7760200000000007E-2</c:v>
                </c:pt>
                <c:pt idx="491">
                  <c:v>6.7581699999999995E-2</c:v>
                </c:pt>
                <c:pt idx="492">
                  <c:v>6.7403299999999999E-2</c:v>
                </c:pt>
                <c:pt idx="493">
                  <c:v>6.7224900000000004E-2</c:v>
                </c:pt>
                <c:pt idx="494">
                  <c:v>6.7046499999999995E-2</c:v>
                </c:pt>
                <c:pt idx="495">
                  <c:v>6.68681E-2</c:v>
                </c:pt>
                <c:pt idx="496">
                  <c:v>6.6689700000000005E-2</c:v>
                </c:pt>
                <c:pt idx="497">
                  <c:v>6.6511299999999995E-2</c:v>
                </c:pt>
                <c:pt idx="498">
                  <c:v>6.63329E-2</c:v>
                </c:pt>
                <c:pt idx="499">
                  <c:v>6.6154500000000005E-2</c:v>
                </c:pt>
                <c:pt idx="500">
                  <c:v>6.5976099999999996E-2</c:v>
                </c:pt>
                <c:pt idx="501">
                  <c:v>6.5797599999999998E-2</c:v>
                </c:pt>
                <c:pt idx="502">
                  <c:v>6.5619200000000003E-2</c:v>
                </c:pt>
                <c:pt idx="503">
                  <c:v>6.5440799999999993E-2</c:v>
                </c:pt>
                <c:pt idx="504">
                  <c:v>6.5262399999999998E-2</c:v>
                </c:pt>
                <c:pt idx="505">
                  <c:v>6.5084000000000003E-2</c:v>
                </c:pt>
                <c:pt idx="506">
                  <c:v>6.4905599999999994E-2</c:v>
                </c:pt>
                <c:pt idx="507">
                  <c:v>6.4727199999999999E-2</c:v>
                </c:pt>
                <c:pt idx="508">
                  <c:v>6.4548800000000003E-2</c:v>
                </c:pt>
                <c:pt idx="509">
                  <c:v>6.4370399999999994E-2</c:v>
                </c:pt>
                <c:pt idx="510">
                  <c:v>6.4191999999999999E-2</c:v>
                </c:pt>
                <c:pt idx="511">
                  <c:v>6.4013500000000001E-2</c:v>
                </c:pt>
                <c:pt idx="512">
                  <c:v>6.3835100000000006E-2</c:v>
                </c:pt>
                <c:pt idx="513">
                  <c:v>6.3656699999999997E-2</c:v>
                </c:pt>
                <c:pt idx="514">
                  <c:v>6.3478300000000001E-2</c:v>
                </c:pt>
                <c:pt idx="515">
                  <c:v>6.3299900000000006E-2</c:v>
                </c:pt>
                <c:pt idx="516">
                  <c:v>6.3121499999999997E-2</c:v>
                </c:pt>
                <c:pt idx="517">
                  <c:v>6.2943100000000002E-2</c:v>
                </c:pt>
                <c:pt idx="518">
                  <c:v>6.2764700000000007E-2</c:v>
                </c:pt>
                <c:pt idx="519">
                  <c:v>6.2586299999999997E-2</c:v>
                </c:pt>
                <c:pt idx="520">
                  <c:v>6.2409699999999999E-2</c:v>
                </c:pt>
                <c:pt idx="521">
                  <c:v>6.2237199999999999E-2</c:v>
                </c:pt>
                <c:pt idx="522">
                  <c:v>6.2064599999999998E-2</c:v>
                </c:pt>
                <c:pt idx="523">
                  <c:v>6.1892099999999999E-2</c:v>
                </c:pt>
                <c:pt idx="524">
                  <c:v>6.1719499999999997E-2</c:v>
                </c:pt>
                <c:pt idx="525">
                  <c:v>6.1546900000000002E-2</c:v>
                </c:pt>
                <c:pt idx="526">
                  <c:v>6.1374400000000003E-2</c:v>
                </c:pt>
                <c:pt idx="527">
                  <c:v>6.1201800000000001E-2</c:v>
                </c:pt>
                <c:pt idx="528">
                  <c:v>6.1029300000000002E-2</c:v>
                </c:pt>
                <c:pt idx="529">
                  <c:v>6.08567E-2</c:v>
                </c:pt>
                <c:pt idx="530">
                  <c:v>6.0684099999999998E-2</c:v>
                </c:pt>
                <c:pt idx="531">
                  <c:v>6.0511599999999999E-2</c:v>
                </c:pt>
                <c:pt idx="532">
                  <c:v>6.0338999999999997E-2</c:v>
                </c:pt>
                <c:pt idx="533">
                  <c:v>6.0166400000000002E-2</c:v>
                </c:pt>
                <c:pt idx="534">
                  <c:v>5.9993900000000003E-2</c:v>
                </c:pt>
                <c:pt idx="535">
                  <c:v>5.9821300000000001E-2</c:v>
                </c:pt>
                <c:pt idx="536">
                  <c:v>5.9648800000000002E-2</c:v>
                </c:pt>
                <c:pt idx="537">
                  <c:v>5.94762E-2</c:v>
                </c:pt>
                <c:pt idx="538">
                  <c:v>5.9303599999999998E-2</c:v>
                </c:pt>
                <c:pt idx="539">
                  <c:v>5.9131099999999999E-2</c:v>
                </c:pt>
                <c:pt idx="540">
                  <c:v>5.8958499999999997E-2</c:v>
                </c:pt>
                <c:pt idx="541">
                  <c:v>5.8785999999999998E-2</c:v>
                </c:pt>
                <c:pt idx="542">
                  <c:v>5.8613400000000003E-2</c:v>
                </c:pt>
                <c:pt idx="543">
                  <c:v>5.8440800000000001E-2</c:v>
                </c:pt>
                <c:pt idx="544">
                  <c:v>5.8268300000000002E-2</c:v>
                </c:pt>
                <c:pt idx="545">
                  <c:v>5.80957E-2</c:v>
                </c:pt>
                <c:pt idx="546">
                  <c:v>5.7923099999999998E-2</c:v>
                </c:pt>
                <c:pt idx="547">
                  <c:v>5.7750599999999999E-2</c:v>
                </c:pt>
                <c:pt idx="548">
                  <c:v>5.7577999999999997E-2</c:v>
                </c:pt>
                <c:pt idx="549">
                  <c:v>5.7405499999999998E-2</c:v>
                </c:pt>
                <c:pt idx="550">
                  <c:v>5.7232900000000003E-2</c:v>
                </c:pt>
                <c:pt idx="551">
                  <c:v>5.7060300000000001E-2</c:v>
                </c:pt>
                <c:pt idx="552">
                  <c:v>5.6887800000000002E-2</c:v>
                </c:pt>
                <c:pt idx="553">
                  <c:v>5.67152E-2</c:v>
                </c:pt>
                <c:pt idx="554">
                  <c:v>5.6542700000000001E-2</c:v>
                </c:pt>
                <c:pt idx="555">
                  <c:v>5.6370099999999999E-2</c:v>
                </c:pt>
                <c:pt idx="556">
                  <c:v>5.6197499999999997E-2</c:v>
                </c:pt>
                <c:pt idx="557">
                  <c:v>5.6024999999999998E-2</c:v>
                </c:pt>
                <c:pt idx="558">
                  <c:v>5.5852400000000003E-2</c:v>
                </c:pt>
                <c:pt idx="559">
                  <c:v>5.5679899999999997E-2</c:v>
                </c:pt>
                <c:pt idx="560">
                  <c:v>5.5552200000000003E-2</c:v>
                </c:pt>
                <c:pt idx="561">
                  <c:v>5.5425799999999997E-2</c:v>
                </c:pt>
                <c:pt idx="562">
                  <c:v>5.5299399999999999E-2</c:v>
                </c:pt>
                <c:pt idx="563">
                  <c:v>5.5173100000000003E-2</c:v>
                </c:pt>
                <c:pt idx="564">
                  <c:v>5.5046699999999997E-2</c:v>
                </c:pt>
                <c:pt idx="565">
                  <c:v>5.4920299999999998E-2</c:v>
                </c:pt>
                <c:pt idx="566">
                  <c:v>5.47939E-2</c:v>
                </c:pt>
                <c:pt idx="567">
                  <c:v>5.4667500000000001E-2</c:v>
                </c:pt>
                <c:pt idx="568">
                  <c:v>5.4541100000000002E-2</c:v>
                </c:pt>
                <c:pt idx="569">
                  <c:v>5.4414700000000003E-2</c:v>
                </c:pt>
                <c:pt idx="570">
                  <c:v>5.4288299999999998E-2</c:v>
                </c:pt>
                <c:pt idx="571">
                  <c:v>5.4161899999999999E-2</c:v>
                </c:pt>
                <c:pt idx="572">
                  <c:v>5.40355E-2</c:v>
                </c:pt>
                <c:pt idx="573">
                  <c:v>5.3909100000000001E-2</c:v>
                </c:pt>
                <c:pt idx="574">
                  <c:v>5.3782700000000003E-2</c:v>
                </c:pt>
                <c:pt idx="575">
                  <c:v>5.3656299999999997E-2</c:v>
                </c:pt>
                <c:pt idx="576">
                  <c:v>5.3529899999999998E-2</c:v>
                </c:pt>
                <c:pt idx="577">
                  <c:v>5.34035E-2</c:v>
                </c:pt>
                <c:pt idx="578">
                  <c:v>5.3277100000000001E-2</c:v>
                </c:pt>
                <c:pt idx="579">
                  <c:v>5.3150700000000002E-2</c:v>
                </c:pt>
                <c:pt idx="580">
                  <c:v>5.3024300000000003E-2</c:v>
                </c:pt>
                <c:pt idx="581">
                  <c:v>5.2897899999999998E-2</c:v>
                </c:pt>
                <c:pt idx="582">
                  <c:v>5.2771499999999999E-2</c:v>
                </c:pt>
                <c:pt idx="583">
                  <c:v>5.26451E-2</c:v>
                </c:pt>
                <c:pt idx="584">
                  <c:v>5.2518700000000001E-2</c:v>
                </c:pt>
                <c:pt idx="585">
                  <c:v>5.2392300000000003E-2</c:v>
                </c:pt>
                <c:pt idx="586">
                  <c:v>5.2265899999999997E-2</c:v>
                </c:pt>
                <c:pt idx="587">
                  <c:v>5.2139499999999998E-2</c:v>
                </c:pt>
                <c:pt idx="588">
                  <c:v>5.20131E-2</c:v>
                </c:pt>
                <c:pt idx="589">
                  <c:v>5.1886700000000001E-2</c:v>
                </c:pt>
                <c:pt idx="590">
                  <c:v>5.1760300000000002E-2</c:v>
                </c:pt>
                <c:pt idx="591">
                  <c:v>5.1633900000000003E-2</c:v>
                </c:pt>
                <c:pt idx="592">
                  <c:v>5.1507499999999998E-2</c:v>
                </c:pt>
                <c:pt idx="593">
                  <c:v>5.1381099999999999E-2</c:v>
                </c:pt>
                <c:pt idx="594">
                  <c:v>5.12547E-2</c:v>
                </c:pt>
                <c:pt idx="595">
                  <c:v>5.1128300000000002E-2</c:v>
                </c:pt>
                <c:pt idx="596">
                  <c:v>5.1001900000000003E-2</c:v>
                </c:pt>
                <c:pt idx="597">
                  <c:v>5.0875499999999997E-2</c:v>
                </c:pt>
                <c:pt idx="598">
                  <c:v>5.0749099999999998E-2</c:v>
                </c:pt>
                <c:pt idx="599">
                  <c:v>5.06507E-2</c:v>
                </c:pt>
                <c:pt idx="600">
                  <c:v>5.0568700000000001E-2</c:v>
                </c:pt>
                <c:pt idx="601">
                  <c:v>5.0486700000000002E-2</c:v>
                </c:pt>
                <c:pt idx="602">
                  <c:v>5.0404600000000001E-2</c:v>
                </c:pt>
                <c:pt idx="603">
                  <c:v>5.0322600000000002E-2</c:v>
                </c:pt>
                <c:pt idx="604">
                  <c:v>5.0240600000000003E-2</c:v>
                </c:pt>
                <c:pt idx="605">
                  <c:v>5.0158599999999998E-2</c:v>
                </c:pt>
                <c:pt idx="606">
                  <c:v>5.0076500000000003E-2</c:v>
                </c:pt>
                <c:pt idx="607">
                  <c:v>4.9994499999999997E-2</c:v>
                </c:pt>
                <c:pt idx="608">
                  <c:v>4.9912499999999999E-2</c:v>
                </c:pt>
                <c:pt idx="609">
                  <c:v>4.98305E-2</c:v>
                </c:pt>
                <c:pt idx="610">
                  <c:v>4.9748399999999998E-2</c:v>
                </c:pt>
                <c:pt idx="611">
                  <c:v>4.9666399999999999E-2</c:v>
                </c:pt>
                <c:pt idx="612">
                  <c:v>4.9584400000000001E-2</c:v>
                </c:pt>
                <c:pt idx="613">
                  <c:v>4.9502400000000002E-2</c:v>
                </c:pt>
                <c:pt idx="614">
                  <c:v>4.94203E-2</c:v>
                </c:pt>
                <c:pt idx="615">
                  <c:v>4.9338300000000002E-2</c:v>
                </c:pt>
                <c:pt idx="616">
                  <c:v>4.9256300000000003E-2</c:v>
                </c:pt>
                <c:pt idx="617">
                  <c:v>4.9174299999999997E-2</c:v>
                </c:pt>
                <c:pt idx="618">
                  <c:v>4.9092200000000003E-2</c:v>
                </c:pt>
                <c:pt idx="619">
                  <c:v>4.9010199999999997E-2</c:v>
                </c:pt>
                <c:pt idx="620">
                  <c:v>4.8928199999999998E-2</c:v>
                </c:pt>
                <c:pt idx="621">
                  <c:v>4.8846199999999999E-2</c:v>
                </c:pt>
                <c:pt idx="622">
                  <c:v>4.8764099999999998E-2</c:v>
                </c:pt>
                <c:pt idx="623">
                  <c:v>4.8682099999999999E-2</c:v>
                </c:pt>
                <c:pt idx="624">
                  <c:v>4.86001E-2</c:v>
                </c:pt>
                <c:pt idx="625">
                  <c:v>4.8518100000000002E-2</c:v>
                </c:pt>
                <c:pt idx="626">
                  <c:v>4.8436100000000003E-2</c:v>
                </c:pt>
                <c:pt idx="627">
                  <c:v>4.8354000000000001E-2</c:v>
                </c:pt>
                <c:pt idx="628">
                  <c:v>4.8272000000000002E-2</c:v>
                </c:pt>
                <c:pt idx="629">
                  <c:v>4.8189999999999997E-2</c:v>
                </c:pt>
                <c:pt idx="630">
                  <c:v>4.8107999999999998E-2</c:v>
                </c:pt>
                <c:pt idx="631">
                  <c:v>4.8025900000000003E-2</c:v>
                </c:pt>
                <c:pt idx="632">
                  <c:v>4.7943899999999998E-2</c:v>
                </c:pt>
                <c:pt idx="633">
                  <c:v>4.7861899999999999E-2</c:v>
                </c:pt>
                <c:pt idx="634">
                  <c:v>4.77799E-2</c:v>
                </c:pt>
                <c:pt idx="635">
                  <c:v>4.7697799999999999E-2</c:v>
                </c:pt>
                <c:pt idx="636">
                  <c:v>4.76158E-2</c:v>
                </c:pt>
                <c:pt idx="637">
                  <c:v>4.7533800000000001E-2</c:v>
                </c:pt>
                <c:pt idx="638">
                  <c:v>4.7455700000000003E-2</c:v>
                </c:pt>
                <c:pt idx="639">
                  <c:v>4.7387100000000001E-2</c:v>
                </c:pt>
                <c:pt idx="640">
                  <c:v>4.7318499999999999E-2</c:v>
                </c:pt>
                <c:pt idx="641">
                  <c:v>4.7249800000000002E-2</c:v>
                </c:pt>
                <c:pt idx="642">
                  <c:v>4.71812E-2</c:v>
                </c:pt>
                <c:pt idx="643">
                  <c:v>4.7112599999999998E-2</c:v>
                </c:pt>
                <c:pt idx="644">
                  <c:v>4.70439E-2</c:v>
                </c:pt>
                <c:pt idx="645">
                  <c:v>4.6975299999999998E-2</c:v>
                </c:pt>
                <c:pt idx="646">
                  <c:v>4.69066E-2</c:v>
                </c:pt>
                <c:pt idx="647">
                  <c:v>4.6837999999999998E-2</c:v>
                </c:pt>
                <c:pt idx="648">
                  <c:v>4.6769400000000003E-2</c:v>
                </c:pt>
                <c:pt idx="649">
                  <c:v>4.6700699999999998E-2</c:v>
                </c:pt>
                <c:pt idx="650">
                  <c:v>4.6632100000000003E-2</c:v>
                </c:pt>
                <c:pt idx="651">
                  <c:v>4.6563500000000001E-2</c:v>
                </c:pt>
                <c:pt idx="652">
                  <c:v>4.6494800000000003E-2</c:v>
                </c:pt>
                <c:pt idx="653">
                  <c:v>4.6426200000000001E-2</c:v>
                </c:pt>
                <c:pt idx="654">
                  <c:v>4.6357500000000003E-2</c:v>
                </c:pt>
                <c:pt idx="655">
                  <c:v>4.6288900000000001E-2</c:v>
                </c:pt>
                <c:pt idx="656">
                  <c:v>4.6220299999999999E-2</c:v>
                </c:pt>
                <c:pt idx="657">
                  <c:v>4.6151600000000001E-2</c:v>
                </c:pt>
                <c:pt idx="658">
                  <c:v>4.6082999999999999E-2</c:v>
                </c:pt>
                <c:pt idx="659">
                  <c:v>4.6014300000000001E-2</c:v>
                </c:pt>
                <c:pt idx="660">
                  <c:v>4.5945699999999999E-2</c:v>
                </c:pt>
                <c:pt idx="661">
                  <c:v>4.5877099999999997E-2</c:v>
                </c:pt>
                <c:pt idx="662">
                  <c:v>4.5808399999999999E-2</c:v>
                </c:pt>
                <c:pt idx="663">
                  <c:v>4.5739799999999997E-2</c:v>
                </c:pt>
                <c:pt idx="664">
                  <c:v>4.5671200000000002E-2</c:v>
                </c:pt>
                <c:pt idx="665">
                  <c:v>4.5602499999999997E-2</c:v>
                </c:pt>
                <c:pt idx="666">
                  <c:v>4.5533900000000002E-2</c:v>
                </c:pt>
                <c:pt idx="667">
                  <c:v>4.5465199999999997E-2</c:v>
                </c:pt>
                <c:pt idx="668">
                  <c:v>4.5396600000000002E-2</c:v>
                </c:pt>
                <c:pt idx="669">
                  <c:v>4.5328E-2</c:v>
                </c:pt>
                <c:pt idx="670">
                  <c:v>4.5259300000000002E-2</c:v>
                </c:pt>
                <c:pt idx="671">
                  <c:v>4.51907E-2</c:v>
                </c:pt>
                <c:pt idx="672">
                  <c:v>4.5122099999999998E-2</c:v>
                </c:pt>
                <c:pt idx="673">
                  <c:v>4.50534E-2</c:v>
                </c:pt>
                <c:pt idx="674">
                  <c:v>4.4984799999999998E-2</c:v>
                </c:pt>
                <c:pt idx="675">
                  <c:v>4.49161E-2</c:v>
                </c:pt>
                <c:pt idx="676">
                  <c:v>4.4847499999999998E-2</c:v>
                </c:pt>
                <c:pt idx="677">
                  <c:v>4.4778900000000003E-2</c:v>
                </c:pt>
                <c:pt idx="678">
                  <c:v>4.4713999999999997E-2</c:v>
                </c:pt>
                <c:pt idx="679">
                  <c:v>4.46492E-2</c:v>
                </c:pt>
                <c:pt idx="680">
                  <c:v>4.4584499999999999E-2</c:v>
                </c:pt>
                <c:pt idx="681">
                  <c:v>4.4519700000000002E-2</c:v>
                </c:pt>
                <c:pt idx="682">
                  <c:v>4.4454899999999999E-2</c:v>
                </c:pt>
                <c:pt idx="683">
                  <c:v>4.4390100000000002E-2</c:v>
                </c:pt>
                <c:pt idx="684">
                  <c:v>4.4325400000000001E-2</c:v>
                </c:pt>
                <c:pt idx="685">
                  <c:v>4.4260599999999997E-2</c:v>
                </c:pt>
                <c:pt idx="686">
                  <c:v>4.41958E-2</c:v>
                </c:pt>
                <c:pt idx="687">
                  <c:v>4.4130999999999997E-2</c:v>
                </c:pt>
                <c:pt idx="688">
                  <c:v>4.4066300000000003E-2</c:v>
                </c:pt>
                <c:pt idx="689">
                  <c:v>4.4001499999999999E-2</c:v>
                </c:pt>
                <c:pt idx="690">
                  <c:v>4.3936700000000002E-2</c:v>
                </c:pt>
                <c:pt idx="691">
                  <c:v>4.3871899999999998E-2</c:v>
                </c:pt>
                <c:pt idx="692">
                  <c:v>4.3807199999999998E-2</c:v>
                </c:pt>
                <c:pt idx="693">
                  <c:v>4.3742400000000001E-2</c:v>
                </c:pt>
                <c:pt idx="694">
                  <c:v>4.3677599999999997E-2</c:v>
                </c:pt>
                <c:pt idx="695">
                  <c:v>4.36128E-2</c:v>
                </c:pt>
                <c:pt idx="696">
                  <c:v>4.3548099999999999E-2</c:v>
                </c:pt>
                <c:pt idx="697">
                  <c:v>4.3483300000000003E-2</c:v>
                </c:pt>
                <c:pt idx="698">
                  <c:v>4.3418499999999999E-2</c:v>
                </c:pt>
                <c:pt idx="699">
                  <c:v>4.3353700000000002E-2</c:v>
                </c:pt>
                <c:pt idx="700">
                  <c:v>4.3289000000000001E-2</c:v>
                </c:pt>
                <c:pt idx="701">
                  <c:v>4.3224199999999997E-2</c:v>
                </c:pt>
                <c:pt idx="702">
                  <c:v>4.3159400000000001E-2</c:v>
                </c:pt>
                <c:pt idx="703">
                  <c:v>4.3094599999999997E-2</c:v>
                </c:pt>
                <c:pt idx="704">
                  <c:v>4.3029900000000003E-2</c:v>
                </c:pt>
                <c:pt idx="705">
                  <c:v>4.2965099999999999E-2</c:v>
                </c:pt>
                <c:pt idx="706">
                  <c:v>4.2900300000000002E-2</c:v>
                </c:pt>
                <c:pt idx="707">
                  <c:v>4.2835499999999999E-2</c:v>
                </c:pt>
                <c:pt idx="708">
                  <c:v>4.2770799999999998E-2</c:v>
                </c:pt>
                <c:pt idx="709">
                  <c:v>4.2706000000000001E-2</c:v>
                </c:pt>
                <c:pt idx="710">
                  <c:v>4.2641199999999997E-2</c:v>
                </c:pt>
                <c:pt idx="711">
                  <c:v>4.25764E-2</c:v>
                </c:pt>
                <c:pt idx="712">
                  <c:v>4.2511699999999999E-2</c:v>
                </c:pt>
                <c:pt idx="713">
                  <c:v>4.2446900000000003E-2</c:v>
                </c:pt>
                <c:pt idx="714">
                  <c:v>4.2382099999999999E-2</c:v>
                </c:pt>
                <c:pt idx="715">
                  <c:v>4.2317300000000002E-2</c:v>
                </c:pt>
                <c:pt idx="716">
                  <c:v>4.2252600000000001E-2</c:v>
                </c:pt>
                <c:pt idx="717">
                  <c:v>4.2187799999999998E-2</c:v>
                </c:pt>
                <c:pt idx="718">
                  <c:v>4.2123000000000001E-2</c:v>
                </c:pt>
                <c:pt idx="719">
                  <c:v>4.2058199999999997E-2</c:v>
                </c:pt>
                <c:pt idx="720">
                  <c:v>4.1993500000000003E-2</c:v>
                </c:pt>
                <c:pt idx="721">
                  <c:v>4.1928699999999999E-2</c:v>
                </c:pt>
                <c:pt idx="722">
                  <c:v>4.1863900000000002E-2</c:v>
                </c:pt>
                <c:pt idx="723">
                  <c:v>4.1799099999999999E-2</c:v>
                </c:pt>
                <c:pt idx="724">
                  <c:v>4.1734399999999998E-2</c:v>
                </c:pt>
                <c:pt idx="725">
                  <c:v>4.1669600000000001E-2</c:v>
                </c:pt>
                <c:pt idx="726">
                  <c:v>4.1604799999999997E-2</c:v>
                </c:pt>
                <c:pt idx="727">
                  <c:v>4.1540000000000001E-2</c:v>
                </c:pt>
                <c:pt idx="728">
                  <c:v>4.14753E-2</c:v>
                </c:pt>
                <c:pt idx="729">
                  <c:v>4.1410500000000003E-2</c:v>
                </c:pt>
                <c:pt idx="730">
                  <c:v>4.1346599999999997E-2</c:v>
                </c:pt>
                <c:pt idx="731">
                  <c:v>4.1288699999999998E-2</c:v>
                </c:pt>
                <c:pt idx="732">
                  <c:v>4.1230900000000001E-2</c:v>
                </c:pt>
                <c:pt idx="733">
                  <c:v>4.1173000000000001E-2</c:v>
                </c:pt>
                <c:pt idx="734">
                  <c:v>4.1115199999999998E-2</c:v>
                </c:pt>
                <c:pt idx="735">
                  <c:v>4.1057299999999998E-2</c:v>
                </c:pt>
                <c:pt idx="736">
                  <c:v>4.0999500000000001E-2</c:v>
                </c:pt>
                <c:pt idx="737">
                  <c:v>4.0941600000000002E-2</c:v>
                </c:pt>
                <c:pt idx="738">
                  <c:v>4.0883799999999998E-2</c:v>
                </c:pt>
                <c:pt idx="739">
                  <c:v>4.0825899999999998E-2</c:v>
                </c:pt>
                <c:pt idx="740">
                  <c:v>4.0768100000000002E-2</c:v>
                </c:pt>
                <c:pt idx="741">
                  <c:v>4.0710200000000002E-2</c:v>
                </c:pt>
                <c:pt idx="742">
                  <c:v>4.0652399999999998E-2</c:v>
                </c:pt>
                <c:pt idx="743">
                  <c:v>4.0594499999999999E-2</c:v>
                </c:pt>
                <c:pt idx="744">
                  <c:v>4.0536700000000002E-2</c:v>
                </c:pt>
                <c:pt idx="745">
                  <c:v>4.0478800000000002E-2</c:v>
                </c:pt>
                <c:pt idx="746">
                  <c:v>4.0420999999999999E-2</c:v>
                </c:pt>
                <c:pt idx="747">
                  <c:v>4.0363099999999999E-2</c:v>
                </c:pt>
                <c:pt idx="748">
                  <c:v>4.0305300000000002E-2</c:v>
                </c:pt>
                <c:pt idx="749">
                  <c:v>4.0247400000000003E-2</c:v>
                </c:pt>
                <c:pt idx="750">
                  <c:v>4.0189599999999999E-2</c:v>
                </c:pt>
                <c:pt idx="751">
                  <c:v>4.0131699999999999E-2</c:v>
                </c:pt>
                <c:pt idx="752">
                  <c:v>4.0073900000000003E-2</c:v>
                </c:pt>
                <c:pt idx="753">
                  <c:v>4.0016000000000003E-2</c:v>
                </c:pt>
                <c:pt idx="754">
                  <c:v>3.9958199999999999E-2</c:v>
                </c:pt>
                <c:pt idx="755">
                  <c:v>3.99003E-2</c:v>
                </c:pt>
                <c:pt idx="756">
                  <c:v>3.9842500000000003E-2</c:v>
                </c:pt>
                <c:pt idx="757">
                  <c:v>3.9784600000000003E-2</c:v>
                </c:pt>
                <c:pt idx="758">
                  <c:v>3.97268E-2</c:v>
                </c:pt>
                <c:pt idx="759">
                  <c:v>3.96689E-2</c:v>
                </c:pt>
                <c:pt idx="760">
                  <c:v>3.9611100000000003E-2</c:v>
                </c:pt>
                <c:pt idx="761">
                  <c:v>3.9553199999999997E-2</c:v>
                </c:pt>
                <c:pt idx="762">
                  <c:v>3.94954E-2</c:v>
                </c:pt>
                <c:pt idx="763">
                  <c:v>3.94375E-2</c:v>
                </c:pt>
                <c:pt idx="764">
                  <c:v>3.9379699999999997E-2</c:v>
                </c:pt>
                <c:pt idx="765">
                  <c:v>3.9321799999999997E-2</c:v>
                </c:pt>
                <c:pt idx="766">
                  <c:v>3.9263899999999997E-2</c:v>
                </c:pt>
                <c:pt idx="767">
                  <c:v>3.9206100000000001E-2</c:v>
                </c:pt>
                <c:pt idx="768">
                  <c:v>3.9148200000000001E-2</c:v>
                </c:pt>
                <c:pt idx="769">
                  <c:v>3.9090399999999997E-2</c:v>
                </c:pt>
                <c:pt idx="770">
                  <c:v>3.9032499999999998E-2</c:v>
                </c:pt>
                <c:pt idx="771">
                  <c:v>3.8974700000000001E-2</c:v>
                </c:pt>
                <c:pt idx="772">
                  <c:v>3.8916800000000001E-2</c:v>
                </c:pt>
                <c:pt idx="773">
                  <c:v>3.8858999999999998E-2</c:v>
                </c:pt>
                <c:pt idx="774">
                  <c:v>3.8801099999999998E-2</c:v>
                </c:pt>
                <c:pt idx="775">
                  <c:v>3.8743300000000001E-2</c:v>
                </c:pt>
                <c:pt idx="776">
                  <c:v>3.8685400000000002E-2</c:v>
                </c:pt>
                <c:pt idx="777">
                  <c:v>3.8646800000000002E-2</c:v>
                </c:pt>
                <c:pt idx="778">
                  <c:v>3.8637199999999997E-2</c:v>
                </c:pt>
                <c:pt idx="779">
                  <c:v>3.8627599999999998E-2</c:v>
                </c:pt>
                <c:pt idx="780">
                  <c:v>3.8618100000000002E-2</c:v>
                </c:pt>
                <c:pt idx="781">
                  <c:v>3.8608499999999997E-2</c:v>
                </c:pt>
                <c:pt idx="782">
                  <c:v>3.8598899999999998E-2</c:v>
                </c:pt>
                <c:pt idx="783">
                  <c:v>3.8589400000000003E-2</c:v>
                </c:pt>
                <c:pt idx="784">
                  <c:v>3.8579799999999997E-2</c:v>
                </c:pt>
                <c:pt idx="785">
                  <c:v>3.8570199999999999E-2</c:v>
                </c:pt>
                <c:pt idx="786">
                  <c:v>3.8560700000000003E-2</c:v>
                </c:pt>
                <c:pt idx="787">
                  <c:v>3.8551099999999998E-2</c:v>
                </c:pt>
                <c:pt idx="788">
                  <c:v>3.8541600000000002E-2</c:v>
                </c:pt>
                <c:pt idx="789">
                  <c:v>3.8531999999999997E-2</c:v>
                </c:pt>
                <c:pt idx="790">
                  <c:v>3.8522399999999998E-2</c:v>
                </c:pt>
                <c:pt idx="791">
                  <c:v>3.8512900000000003E-2</c:v>
                </c:pt>
                <c:pt idx="792">
                  <c:v>3.8503299999999997E-2</c:v>
                </c:pt>
                <c:pt idx="793">
                  <c:v>3.8493699999999999E-2</c:v>
                </c:pt>
                <c:pt idx="794">
                  <c:v>3.8484200000000003E-2</c:v>
                </c:pt>
                <c:pt idx="795">
                  <c:v>3.8474599999999998E-2</c:v>
                </c:pt>
                <c:pt idx="796">
                  <c:v>3.8464999999999999E-2</c:v>
                </c:pt>
                <c:pt idx="797">
                  <c:v>3.8455499999999997E-2</c:v>
                </c:pt>
                <c:pt idx="798">
                  <c:v>3.8445899999999998E-2</c:v>
                </c:pt>
                <c:pt idx="799">
                  <c:v>3.8436400000000003E-2</c:v>
                </c:pt>
                <c:pt idx="800">
                  <c:v>3.8426799999999997E-2</c:v>
                </c:pt>
                <c:pt idx="801">
                  <c:v>3.8417199999999999E-2</c:v>
                </c:pt>
                <c:pt idx="802">
                  <c:v>3.8407700000000003E-2</c:v>
                </c:pt>
                <c:pt idx="803">
                  <c:v>3.8398099999999998E-2</c:v>
                </c:pt>
                <c:pt idx="804">
                  <c:v>3.8388499999999999E-2</c:v>
                </c:pt>
                <c:pt idx="805">
                  <c:v>3.8379000000000003E-2</c:v>
                </c:pt>
                <c:pt idx="806">
                  <c:v>3.8369399999999998E-2</c:v>
                </c:pt>
                <c:pt idx="807">
                  <c:v>3.8359799999999999E-2</c:v>
                </c:pt>
                <c:pt idx="808">
                  <c:v>3.8350299999999997E-2</c:v>
                </c:pt>
                <c:pt idx="809">
                  <c:v>3.8340699999999998E-2</c:v>
                </c:pt>
                <c:pt idx="810">
                  <c:v>3.8331200000000003E-2</c:v>
                </c:pt>
                <c:pt idx="811">
                  <c:v>3.8321599999999997E-2</c:v>
                </c:pt>
                <c:pt idx="812">
                  <c:v>3.8311999999999999E-2</c:v>
                </c:pt>
                <c:pt idx="813">
                  <c:v>3.8302500000000003E-2</c:v>
                </c:pt>
                <c:pt idx="814">
                  <c:v>3.8292899999999998E-2</c:v>
                </c:pt>
                <c:pt idx="815">
                  <c:v>3.8283299999999999E-2</c:v>
                </c:pt>
                <c:pt idx="816">
                  <c:v>3.8273799999999997E-2</c:v>
                </c:pt>
                <c:pt idx="817">
                  <c:v>3.8264199999999998E-2</c:v>
                </c:pt>
                <c:pt idx="818">
                  <c:v>3.82551E-2</c:v>
                </c:pt>
                <c:pt idx="819">
                  <c:v>3.8251399999999998E-2</c:v>
                </c:pt>
                <c:pt idx="820">
                  <c:v>3.82476E-2</c:v>
                </c:pt>
                <c:pt idx="821">
                  <c:v>3.8243800000000001E-2</c:v>
                </c:pt>
                <c:pt idx="822">
                  <c:v>3.8240000000000003E-2</c:v>
                </c:pt>
                <c:pt idx="823">
                  <c:v>3.8236199999999998E-2</c:v>
                </c:pt>
                <c:pt idx="824">
                  <c:v>3.82324E-2</c:v>
                </c:pt>
                <c:pt idx="825">
                  <c:v>3.8228699999999997E-2</c:v>
                </c:pt>
                <c:pt idx="826">
                  <c:v>3.8224899999999999E-2</c:v>
                </c:pt>
                <c:pt idx="827">
                  <c:v>3.8221100000000001E-2</c:v>
                </c:pt>
                <c:pt idx="828">
                  <c:v>3.8217300000000003E-2</c:v>
                </c:pt>
                <c:pt idx="829">
                  <c:v>3.8213499999999997E-2</c:v>
                </c:pt>
                <c:pt idx="830">
                  <c:v>3.8209800000000002E-2</c:v>
                </c:pt>
                <c:pt idx="831">
                  <c:v>3.8205999999999997E-2</c:v>
                </c:pt>
                <c:pt idx="832">
                  <c:v>3.8202199999999999E-2</c:v>
                </c:pt>
                <c:pt idx="833">
                  <c:v>3.81984E-2</c:v>
                </c:pt>
                <c:pt idx="834">
                  <c:v>3.8194600000000002E-2</c:v>
                </c:pt>
                <c:pt idx="835">
                  <c:v>3.81909E-2</c:v>
                </c:pt>
                <c:pt idx="836">
                  <c:v>3.8187100000000002E-2</c:v>
                </c:pt>
                <c:pt idx="837">
                  <c:v>3.8183300000000003E-2</c:v>
                </c:pt>
                <c:pt idx="838">
                  <c:v>3.8179499999999998E-2</c:v>
                </c:pt>
                <c:pt idx="839">
                  <c:v>3.81757E-2</c:v>
                </c:pt>
                <c:pt idx="840">
                  <c:v>3.8171900000000002E-2</c:v>
                </c:pt>
                <c:pt idx="841">
                  <c:v>3.8168199999999999E-2</c:v>
                </c:pt>
                <c:pt idx="842">
                  <c:v>3.8164400000000001E-2</c:v>
                </c:pt>
                <c:pt idx="843">
                  <c:v>3.8160600000000003E-2</c:v>
                </c:pt>
                <c:pt idx="844">
                  <c:v>3.8156799999999998E-2</c:v>
                </c:pt>
                <c:pt idx="845">
                  <c:v>3.8152999999999999E-2</c:v>
                </c:pt>
                <c:pt idx="846">
                  <c:v>3.8149299999999997E-2</c:v>
                </c:pt>
                <c:pt idx="847">
                  <c:v>3.8145499999999999E-2</c:v>
                </c:pt>
                <c:pt idx="848">
                  <c:v>3.8141700000000001E-2</c:v>
                </c:pt>
                <c:pt idx="849">
                  <c:v>3.8137900000000002E-2</c:v>
                </c:pt>
                <c:pt idx="850">
                  <c:v>3.8134099999999997E-2</c:v>
                </c:pt>
                <c:pt idx="851">
                  <c:v>3.8130299999999999E-2</c:v>
                </c:pt>
                <c:pt idx="852">
                  <c:v>3.8126599999999997E-2</c:v>
                </c:pt>
                <c:pt idx="853">
                  <c:v>3.8122799999999998E-2</c:v>
                </c:pt>
                <c:pt idx="854">
                  <c:v>3.8119E-2</c:v>
                </c:pt>
                <c:pt idx="855">
                  <c:v>3.8079000000000002E-2</c:v>
                </c:pt>
                <c:pt idx="856">
                  <c:v>3.8010500000000003E-2</c:v>
                </c:pt>
                <c:pt idx="857">
                  <c:v>3.7942099999999999E-2</c:v>
                </c:pt>
                <c:pt idx="858">
                  <c:v>3.7873700000000003E-2</c:v>
                </c:pt>
                <c:pt idx="859">
                  <c:v>3.7805199999999997E-2</c:v>
                </c:pt>
                <c:pt idx="860">
                  <c:v>3.7736800000000001E-2</c:v>
                </c:pt>
                <c:pt idx="861">
                  <c:v>3.7668399999999998E-2</c:v>
                </c:pt>
                <c:pt idx="862">
                  <c:v>3.7599899999999999E-2</c:v>
                </c:pt>
                <c:pt idx="863">
                  <c:v>3.7531500000000002E-2</c:v>
                </c:pt>
                <c:pt idx="864">
                  <c:v>3.7463000000000003E-2</c:v>
                </c:pt>
                <c:pt idx="865">
                  <c:v>3.73946E-2</c:v>
                </c:pt>
                <c:pt idx="866">
                  <c:v>3.7326199999999997E-2</c:v>
                </c:pt>
                <c:pt idx="867">
                  <c:v>3.7257699999999998E-2</c:v>
                </c:pt>
                <c:pt idx="868">
                  <c:v>3.7189300000000002E-2</c:v>
                </c:pt>
                <c:pt idx="869">
                  <c:v>3.7120899999999998E-2</c:v>
                </c:pt>
                <c:pt idx="870">
                  <c:v>3.7052399999999999E-2</c:v>
                </c:pt>
                <c:pt idx="871">
                  <c:v>3.6984000000000003E-2</c:v>
                </c:pt>
                <c:pt idx="872">
                  <c:v>3.69156E-2</c:v>
                </c:pt>
                <c:pt idx="873">
                  <c:v>3.6847100000000001E-2</c:v>
                </c:pt>
                <c:pt idx="874">
                  <c:v>3.6778699999999998E-2</c:v>
                </c:pt>
                <c:pt idx="875">
                  <c:v>3.6710300000000001E-2</c:v>
                </c:pt>
                <c:pt idx="876">
                  <c:v>3.6641800000000002E-2</c:v>
                </c:pt>
                <c:pt idx="877">
                  <c:v>3.6573399999999999E-2</c:v>
                </c:pt>
                <c:pt idx="878">
                  <c:v>3.6505000000000003E-2</c:v>
                </c:pt>
                <c:pt idx="879">
                  <c:v>3.6436499999999997E-2</c:v>
                </c:pt>
                <c:pt idx="880">
                  <c:v>3.63681E-2</c:v>
                </c:pt>
                <c:pt idx="881">
                  <c:v>3.6299600000000001E-2</c:v>
                </c:pt>
                <c:pt idx="882">
                  <c:v>3.6231199999999998E-2</c:v>
                </c:pt>
                <c:pt idx="883">
                  <c:v>3.6162800000000002E-2</c:v>
                </c:pt>
                <c:pt idx="884">
                  <c:v>3.6094300000000003E-2</c:v>
                </c:pt>
                <c:pt idx="885">
                  <c:v>3.60259E-2</c:v>
                </c:pt>
                <c:pt idx="886">
                  <c:v>3.5957500000000003E-2</c:v>
                </c:pt>
                <c:pt idx="887">
                  <c:v>3.5864E-2</c:v>
                </c:pt>
                <c:pt idx="888">
                  <c:v>3.57028E-2</c:v>
                </c:pt>
                <c:pt idx="889">
                  <c:v>3.55416E-2</c:v>
                </c:pt>
                <c:pt idx="890">
                  <c:v>3.5380300000000003E-2</c:v>
                </c:pt>
                <c:pt idx="891">
                  <c:v>3.5219100000000003E-2</c:v>
                </c:pt>
                <c:pt idx="892">
                  <c:v>3.5057900000000003E-2</c:v>
                </c:pt>
                <c:pt idx="893">
                  <c:v>3.4896700000000003E-2</c:v>
                </c:pt>
                <c:pt idx="894">
                  <c:v>3.4735500000000002E-2</c:v>
                </c:pt>
                <c:pt idx="895">
                  <c:v>3.4574300000000002E-2</c:v>
                </c:pt>
                <c:pt idx="896">
                  <c:v>3.4412999999999999E-2</c:v>
                </c:pt>
                <c:pt idx="897">
                  <c:v>3.4251799999999999E-2</c:v>
                </c:pt>
                <c:pt idx="898">
                  <c:v>3.4090599999999999E-2</c:v>
                </c:pt>
                <c:pt idx="899">
                  <c:v>3.3929399999999998E-2</c:v>
                </c:pt>
                <c:pt idx="900">
                  <c:v>3.3768199999999998E-2</c:v>
                </c:pt>
                <c:pt idx="901">
                  <c:v>3.3606999999999998E-2</c:v>
                </c:pt>
                <c:pt idx="902">
                  <c:v>3.3445700000000002E-2</c:v>
                </c:pt>
                <c:pt idx="903">
                  <c:v>3.3284500000000002E-2</c:v>
                </c:pt>
                <c:pt idx="904">
                  <c:v>3.3123300000000001E-2</c:v>
                </c:pt>
                <c:pt idx="905">
                  <c:v>3.2962100000000001E-2</c:v>
                </c:pt>
                <c:pt idx="906">
                  <c:v>3.2800900000000001E-2</c:v>
                </c:pt>
                <c:pt idx="907">
                  <c:v>3.2639700000000001E-2</c:v>
                </c:pt>
                <c:pt idx="908">
                  <c:v>3.2478399999999998E-2</c:v>
                </c:pt>
                <c:pt idx="909">
                  <c:v>3.2317199999999997E-2</c:v>
                </c:pt>
                <c:pt idx="910">
                  <c:v>3.2155999999999997E-2</c:v>
                </c:pt>
                <c:pt idx="911">
                  <c:v>3.1994799999999997E-2</c:v>
                </c:pt>
                <c:pt idx="912">
                  <c:v>3.1833599999999997E-2</c:v>
                </c:pt>
                <c:pt idx="913">
                  <c:v>3.1672400000000003E-2</c:v>
                </c:pt>
                <c:pt idx="914">
                  <c:v>3.15111E-2</c:v>
                </c:pt>
                <c:pt idx="915">
                  <c:v>3.13499E-2</c:v>
                </c:pt>
                <c:pt idx="916">
                  <c:v>3.1132799999999999E-2</c:v>
                </c:pt>
                <c:pt idx="917">
                  <c:v>3.08942E-2</c:v>
                </c:pt>
                <c:pt idx="918">
                  <c:v>3.0655499999999999E-2</c:v>
                </c:pt>
                <c:pt idx="919">
                  <c:v>3.04169E-2</c:v>
                </c:pt>
                <c:pt idx="920">
                  <c:v>3.0178300000000002E-2</c:v>
                </c:pt>
                <c:pt idx="921">
                  <c:v>2.99396E-2</c:v>
                </c:pt>
                <c:pt idx="922">
                  <c:v>2.9701000000000002E-2</c:v>
                </c:pt>
                <c:pt idx="923">
                  <c:v>2.94623E-2</c:v>
                </c:pt>
                <c:pt idx="924">
                  <c:v>2.9223699999999998E-2</c:v>
                </c:pt>
                <c:pt idx="925">
                  <c:v>2.89851E-2</c:v>
                </c:pt>
                <c:pt idx="926">
                  <c:v>2.8746399999999998E-2</c:v>
                </c:pt>
                <c:pt idx="927">
                  <c:v>2.85078E-2</c:v>
                </c:pt>
                <c:pt idx="928">
                  <c:v>2.8269099999999998E-2</c:v>
                </c:pt>
                <c:pt idx="929">
                  <c:v>2.80305E-2</c:v>
                </c:pt>
                <c:pt idx="930">
                  <c:v>2.7791900000000001E-2</c:v>
                </c:pt>
                <c:pt idx="931">
                  <c:v>2.75532E-2</c:v>
                </c:pt>
                <c:pt idx="932">
                  <c:v>2.7314600000000001E-2</c:v>
                </c:pt>
                <c:pt idx="933">
                  <c:v>2.70759E-2</c:v>
                </c:pt>
                <c:pt idx="934">
                  <c:v>2.6837300000000001E-2</c:v>
                </c:pt>
                <c:pt idx="935">
                  <c:v>2.65986E-2</c:v>
                </c:pt>
                <c:pt idx="936">
                  <c:v>2.6360000000000001E-2</c:v>
                </c:pt>
                <c:pt idx="937">
                  <c:v>2.6121399999999999E-2</c:v>
                </c:pt>
                <c:pt idx="938">
                  <c:v>2.5882700000000002E-2</c:v>
                </c:pt>
                <c:pt idx="939">
                  <c:v>2.56441E-2</c:v>
                </c:pt>
                <c:pt idx="940">
                  <c:v>2.5405400000000002E-2</c:v>
                </c:pt>
                <c:pt idx="941">
                  <c:v>2.51346E-2</c:v>
                </c:pt>
                <c:pt idx="942">
                  <c:v>2.4829299999999999E-2</c:v>
                </c:pt>
                <c:pt idx="943">
                  <c:v>2.45241E-2</c:v>
                </c:pt>
                <c:pt idx="944">
                  <c:v>2.4218799999999999E-2</c:v>
                </c:pt>
                <c:pt idx="945">
                  <c:v>2.3913500000000001E-2</c:v>
                </c:pt>
                <c:pt idx="946">
                  <c:v>2.3608199999999999E-2</c:v>
                </c:pt>
                <c:pt idx="947">
                  <c:v>2.3302900000000001E-2</c:v>
                </c:pt>
                <c:pt idx="948">
                  <c:v>2.29976E-2</c:v>
                </c:pt>
                <c:pt idx="949">
                  <c:v>2.2692400000000001E-2</c:v>
                </c:pt>
                <c:pt idx="950">
                  <c:v>2.23871E-2</c:v>
                </c:pt>
                <c:pt idx="951">
                  <c:v>2.2081799999999999E-2</c:v>
                </c:pt>
                <c:pt idx="952">
                  <c:v>2.1776500000000001E-2</c:v>
                </c:pt>
                <c:pt idx="953">
                  <c:v>2.1471199999999999E-2</c:v>
                </c:pt>
                <c:pt idx="954">
                  <c:v>2.1165900000000001E-2</c:v>
                </c:pt>
                <c:pt idx="955">
                  <c:v>2.0860699999999999E-2</c:v>
                </c:pt>
                <c:pt idx="956">
                  <c:v>2.0555400000000001E-2</c:v>
                </c:pt>
                <c:pt idx="957">
                  <c:v>2.02501E-2</c:v>
                </c:pt>
                <c:pt idx="958">
                  <c:v>1.9944799999999999E-2</c:v>
                </c:pt>
                <c:pt idx="959">
                  <c:v>1.9639500000000001E-2</c:v>
                </c:pt>
                <c:pt idx="960">
                  <c:v>1.9334199999999999E-2</c:v>
                </c:pt>
                <c:pt idx="961">
                  <c:v>1.9029000000000001E-2</c:v>
                </c:pt>
                <c:pt idx="962">
                  <c:v>1.8723699999999999E-2</c:v>
                </c:pt>
                <c:pt idx="963">
                  <c:v>1.8405600000000001E-2</c:v>
                </c:pt>
                <c:pt idx="964">
                  <c:v>1.8024700000000001E-2</c:v>
                </c:pt>
                <c:pt idx="965">
                  <c:v>1.7643699999999998E-2</c:v>
                </c:pt>
                <c:pt idx="966">
                  <c:v>1.7262799999999998E-2</c:v>
                </c:pt>
                <c:pt idx="967">
                  <c:v>1.6881799999999999E-2</c:v>
                </c:pt>
                <c:pt idx="968">
                  <c:v>1.6500899999999999E-2</c:v>
                </c:pt>
                <c:pt idx="969">
                  <c:v>1.61199E-2</c:v>
                </c:pt>
                <c:pt idx="970">
                  <c:v>1.5739E-2</c:v>
                </c:pt>
                <c:pt idx="971">
                  <c:v>1.5358E-2</c:v>
                </c:pt>
                <c:pt idx="972">
                  <c:v>1.49771E-2</c:v>
                </c:pt>
                <c:pt idx="973">
                  <c:v>1.45962E-2</c:v>
                </c:pt>
                <c:pt idx="974">
                  <c:v>1.4215200000000001E-2</c:v>
                </c:pt>
                <c:pt idx="975">
                  <c:v>1.3834300000000001E-2</c:v>
                </c:pt>
                <c:pt idx="976">
                  <c:v>1.34533E-2</c:v>
                </c:pt>
                <c:pt idx="977">
                  <c:v>1.30724E-2</c:v>
                </c:pt>
                <c:pt idx="978">
                  <c:v>1.26914E-2</c:v>
                </c:pt>
                <c:pt idx="979">
                  <c:v>1.23105E-2</c:v>
                </c:pt>
                <c:pt idx="980">
                  <c:v>1.1929499999999999E-2</c:v>
                </c:pt>
                <c:pt idx="981">
                  <c:v>1.1548599999999999E-2</c:v>
                </c:pt>
                <c:pt idx="982">
                  <c:v>1.11676E-2</c:v>
                </c:pt>
                <c:pt idx="983">
                  <c:v>1.06777E-2</c:v>
                </c:pt>
                <c:pt idx="984">
                  <c:v>1.0049600000000001E-2</c:v>
                </c:pt>
                <c:pt idx="985">
                  <c:v>9.4214799999999994E-3</c:v>
                </c:pt>
                <c:pt idx="986">
                  <c:v>8.7933799999999999E-3</c:v>
                </c:pt>
                <c:pt idx="987">
                  <c:v>8.1652700000000005E-3</c:v>
                </c:pt>
                <c:pt idx="988">
                  <c:v>7.5371700000000002E-3</c:v>
                </c:pt>
                <c:pt idx="989">
                  <c:v>6.9090699999999998E-3</c:v>
                </c:pt>
                <c:pt idx="990">
                  <c:v>6.2809700000000003E-3</c:v>
                </c:pt>
                <c:pt idx="991">
                  <c:v>5.6528899999999998E-3</c:v>
                </c:pt>
                <c:pt idx="992">
                  <c:v>5.0247900000000003E-3</c:v>
                </c:pt>
                <c:pt idx="993">
                  <c:v>4.39669E-3</c:v>
                </c:pt>
                <c:pt idx="994">
                  <c:v>3.76859E-3</c:v>
                </c:pt>
                <c:pt idx="995">
                  <c:v>3.1404800000000002E-3</c:v>
                </c:pt>
                <c:pt idx="996">
                  <c:v>2.5123799999999998E-3</c:v>
                </c:pt>
                <c:pt idx="997">
                  <c:v>1.8843099999999999E-3</c:v>
                </c:pt>
                <c:pt idx="998">
                  <c:v>1.2562000000000001E-3</c:v>
                </c:pt>
                <c:pt idx="999">
                  <c:v>6.2810199999999996E-4</c:v>
                </c:pt>
                <c:pt idx="1000">
                  <c:v>0</c:v>
                </c:pt>
              </c:numCache>
            </c:numRef>
          </c:val>
          <c:smooth val="0"/>
          <c:extLst>
            <c:ext xmlns:c16="http://schemas.microsoft.com/office/drawing/2014/chart" uri="{C3380CC4-5D6E-409C-BE32-E72D297353CC}">
              <c16:uniqueId val="{00000002-4F27-44C0-963E-EFE8AAEF51A8}"/>
            </c:ext>
          </c:extLst>
        </c:ser>
        <c:dLbls>
          <c:showLegendKey val="0"/>
          <c:showVal val="0"/>
          <c:showCatName val="0"/>
          <c:showSerName val="0"/>
          <c:showPercent val="0"/>
          <c:showBubbleSize val="0"/>
        </c:dLbls>
        <c:smooth val="0"/>
        <c:axId val="450623616"/>
        <c:axId val="450626240"/>
      </c:lineChart>
      <c:catAx>
        <c:axId val="45062361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450626240"/>
        <c:crosses val="autoZero"/>
        <c:auto val="1"/>
        <c:lblAlgn val="ctr"/>
        <c:lblOffset val="100"/>
        <c:noMultiLvlLbl val="0"/>
      </c:catAx>
      <c:valAx>
        <c:axId val="4506262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Wrms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450623616"/>
        <c:crosses val="autoZero"/>
        <c:crossBetween val="between"/>
      </c:valAx>
      <c:spPr>
        <a:noFill/>
        <a:ln>
          <a:noFill/>
        </a:ln>
        <a:effectLst/>
      </c:spPr>
    </c:plotArea>
    <c:legend>
      <c:legendPos val="r"/>
      <c:layout>
        <c:manualLayout>
          <c:xMode val="edge"/>
          <c:yMode val="edge"/>
          <c:x val="0.77358490566037741"/>
          <c:y val="0.43253327709036371"/>
          <c:w val="0.20125786163522014"/>
          <c:h val="0.18639154480689915"/>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a:t>Umean at</a:t>
            </a:r>
            <a:r>
              <a:rPr lang="en-IN" baseline="0"/>
              <a:t> different locations</a:t>
            </a:r>
            <a:endParaRPr lang="en-I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v>1000mm</c:v>
          </c:tx>
          <c:spPr>
            <a:ln w="28575" cap="rnd">
              <a:solidFill>
                <a:schemeClr val="accent1"/>
              </a:solidFill>
              <a:round/>
            </a:ln>
            <a:effectLst/>
          </c:spPr>
          <c:marker>
            <c:symbol val="none"/>
          </c:marker>
          <c:cat>
            <c:numRef>
              <c:f>'C:\Users\dines\Desktop\[Urms_0.5.csv]Urms_0.5'!$N$2:$N$1002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'C:\Users\dines\Desktop\[Urms_0.49.csv]Urms_0.49'!$A$2:$A$1002</c:f>
              <c:numCache>
                <c:formatCode>General</c:formatCode>
                <c:ptCount val="1001"/>
                <c:pt idx="0">
                  <c:v>0</c:v>
                </c:pt>
                <c:pt idx="1">
                  <c:v>2.1112800000000001E-2</c:v>
                </c:pt>
                <c:pt idx="2">
                  <c:v>4.2225699999999998E-2</c:v>
                </c:pt>
                <c:pt idx="3">
                  <c:v>6.3338500000000006E-2</c:v>
                </c:pt>
                <c:pt idx="4">
                  <c:v>8.4450399999999995E-2</c:v>
                </c:pt>
                <c:pt idx="5">
                  <c:v>0.105563</c:v>
                </c:pt>
                <c:pt idx="6">
                  <c:v>0.12667600000000001</c:v>
                </c:pt>
                <c:pt idx="7">
                  <c:v>0.147789</c:v>
                </c:pt>
                <c:pt idx="8">
                  <c:v>0.168902</c:v>
                </c:pt>
                <c:pt idx="9">
                  <c:v>0.19001499999999999</c:v>
                </c:pt>
                <c:pt idx="10">
                  <c:v>0.21112700000000001</c:v>
                </c:pt>
                <c:pt idx="11">
                  <c:v>0.232239</c:v>
                </c:pt>
                <c:pt idx="12">
                  <c:v>0.25335200000000002</c:v>
                </c:pt>
                <c:pt idx="13">
                  <c:v>0.27446500000000001</c:v>
                </c:pt>
                <c:pt idx="14">
                  <c:v>0.29557800000000001</c:v>
                </c:pt>
                <c:pt idx="15">
                  <c:v>0.316691</c:v>
                </c:pt>
                <c:pt idx="16">
                  <c:v>0.33780300000000002</c:v>
                </c:pt>
                <c:pt idx="17">
                  <c:v>0.35891600000000001</c:v>
                </c:pt>
                <c:pt idx="18">
                  <c:v>0.37798799999999999</c:v>
                </c:pt>
                <c:pt idx="19">
                  <c:v>0.39583600000000002</c:v>
                </c:pt>
                <c:pt idx="20">
                  <c:v>0.413684</c:v>
                </c:pt>
                <c:pt idx="21">
                  <c:v>0.43153200000000003</c:v>
                </c:pt>
                <c:pt idx="22">
                  <c:v>0.44937899999999997</c:v>
                </c:pt>
                <c:pt idx="23">
                  <c:v>0.467227</c:v>
                </c:pt>
                <c:pt idx="24">
                  <c:v>0.48507400000000001</c:v>
                </c:pt>
                <c:pt idx="25">
                  <c:v>0.50292199999999998</c:v>
                </c:pt>
                <c:pt idx="26">
                  <c:v>0.52076999999999996</c:v>
                </c:pt>
                <c:pt idx="27">
                  <c:v>0.53861800000000004</c:v>
                </c:pt>
                <c:pt idx="28">
                  <c:v>0.55646499999999999</c:v>
                </c:pt>
                <c:pt idx="29">
                  <c:v>0.57431200000000004</c:v>
                </c:pt>
                <c:pt idx="30">
                  <c:v>0.59216000000000002</c:v>
                </c:pt>
                <c:pt idx="31">
                  <c:v>0.61000799999999999</c:v>
                </c:pt>
                <c:pt idx="32">
                  <c:v>0.62785599999999997</c:v>
                </c:pt>
                <c:pt idx="33">
                  <c:v>0.64570399999999994</c:v>
                </c:pt>
                <c:pt idx="34">
                  <c:v>0.66354999999999997</c:v>
                </c:pt>
                <c:pt idx="35">
                  <c:v>0.68139799999999995</c:v>
                </c:pt>
                <c:pt idx="36">
                  <c:v>0.69924600000000003</c:v>
                </c:pt>
                <c:pt idx="37">
                  <c:v>0.71709400000000001</c:v>
                </c:pt>
                <c:pt idx="38">
                  <c:v>0.73088600000000004</c:v>
                </c:pt>
                <c:pt idx="39">
                  <c:v>0.74455899999999997</c:v>
                </c:pt>
                <c:pt idx="40">
                  <c:v>0.75823200000000002</c:v>
                </c:pt>
                <c:pt idx="41">
                  <c:v>0.77190499999999995</c:v>
                </c:pt>
                <c:pt idx="42">
                  <c:v>0.78557900000000003</c:v>
                </c:pt>
                <c:pt idx="43">
                  <c:v>0.79925299999999999</c:v>
                </c:pt>
                <c:pt idx="44">
                  <c:v>0.81292600000000004</c:v>
                </c:pt>
                <c:pt idx="45">
                  <c:v>0.8266</c:v>
                </c:pt>
                <c:pt idx="46">
                  <c:v>0.84027200000000002</c:v>
                </c:pt>
                <c:pt idx="47">
                  <c:v>0.85394599999999998</c:v>
                </c:pt>
                <c:pt idx="48">
                  <c:v>0.86761900000000003</c:v>
                </c:pt>
                <c:pt idx="49">
                  <c:v>0.88129299999999999</c:v>
                </c:pt>
                <c:pt idx="50">
                  <c:v>0.89496600000000004</c:v>
                </c:pt>
                <c:pt idx="51">
                  <c:v>0.90864</c:v>
                </c:pt>
                <c:pt idx="52">
                  <c:v>0.92231300000000005</c:v>
                </c:pt>
                <c:pt idx="53">
                  <c:v>0.93598599999999998</c:v>
                </c:pt>
                <c:pt idx="54">
                  <c:v>0.94965999999999995</c:v>
                </c:pt>
                <c:pt idx="55">
                  <c:v>0.96333299999999999</c:v>
                </c:pt>
                <c:pt idx="56">
                  <c:v>0.97700699999999996</c:v>
                </c:pt>
                <c:pt idx="57">
                  <c:v>0.99068000000000001</c:v>
                </c:pt>
                <c:pt idx="58">
                  <c:v>1.0043500000000001</c:v>
                </c:pt>
                <c:pt idx="59">
                  <c:v>1.01803</c:v>
                </c:pt>
                <c:pt idx="60">
                  <c:v>1.02922</c:v>
                </c:pt>
                <c:pt idx="61">
                  <c:v>1.03956</c:v>
                </c:pt>
                <c:pt idx="62">
                  <c:v>1.0499000000000001</c:v>
                </c:pt>
                <c:pt idx="63">
                  <c:v>1.0602400000000001</c:v>
                </c:pt>
                <c:pt idx="64">
                  <c:v>1.07057</c:v>
                </c:pt>
                <c:pt idx="65">
                  <c:v>1.08091</c:v>
                </c:pt>
                <c:pt idx="66">
                  <c:v>1.0912500000000001</c:v>
                </c:pt>
                <c:pt idx="67">
                  <c:v>1.1015900000000001</c:v>
                </c:pt>
                <c:pt idx="68">
                  <c:v>1.11192</c:v>
                </c:pt>
                <c:pt idx="69">
                  <c:v>1.12226</c:v>
                </c:pt>
                <c:pt idx="70">
                  <c:v>1.1326000000000001</c:v>
                </c:pt>
                <c:pt idx="71">
                  <c:v>1.1429400000000001</c:v>
                </c:pt>
                <c:pt idx="72">
                  <c:v>1.15327</c:v>
                </c:pt>
                <c:pt idx="73">
                  <c:v>1.16361</c:v>
                </c:pt>
                <c:pt idx="74">
                  <c:v>1.17395</c:v>
                </c:pt>
                <c:pt idx="75">
                  <c:v>1.1842900000000001</c:v>
                </c:pt>
                <c:pt idx="76">
                  <c:v>1.19462</c:v>
                </c:pt>
                <c:pt idx="77">
                  <c:v>1.20496</c:v>
                </c:pt>
                <c:pt idx="78">
                  <c:v>1.2153</c:v>
                </c:pt>
                <c:pt idx="79">
                  <c:v>1.22563</c:v>
                </c:pt>
                <c:pt idx="80">
                  <c:v>1.23597</c:v>
                </c:pt>
                <c:pt idx="81">
                  <c:v>1.24631</c:v>
                </c:pt>
                <c:pt idx="82">
                  <c:v>1.25665</c:v>
                </c:pt>
                <c:pt idx="83">
                  <c:v>1.26698</c:v>
                </c:pt>
                <c:pt idx="84">
                  <c:v>1.27732</c:v>
                </c:pt>
                <c:pt idx="85">
                  <c:v>1.28664</c:v>
                </c:pt>
                <c:pt idx="86">
                  <c:v>1.2952699999999999</c:v>
                </c:pt>
                <c:pt idx="87">
                  <c:v>1.30389</c:v>
                </c:pt>
                <c:pt idx="88">
                  <c:v>1.3125199999999999</c:v>
                </c:pt>
                <c:pt idx="89">
                  <c:v>1.32115</c:v>
                </c:pt>
                <c:pt idx="90">
                  <c:v>1.32978</c:v>
                </c:pt>
                <c:pt idx="91">
                  <c:v>1.3384100000000001</c:v>
                </c:pt>
                <c:pt idx="92">
                  <c:v>1.34704</c:v>
                </c:pt>
                <c:pt idx="93">
                  <c:v>1.3556699999999999</c:v>
                </c:pt>
                <c:pt idx="94">
                  <c:v>1.36429</c:v>
                </c:pt>
                <c:pt idx="95">
                  <c:v>1.3729199999999999</c:v>
                </c:pt>
                <c:pt idx="96">
                  <c:v>1.3815500000000001</c:v>
                </c:pt>
                <c:pt idx="97">
                  <c:v>1.39018</c:v>
                </c:pt>
                <c:pt idx="98">
                  <c:v>1.3988100000000001</c:v>
                </c:pt>
                <c:pt idx="99">
                  <c:v>1.40744</c:v>
                </c:pt>
                <c:pt idx="100">
                  <c:v>1.4160699999999999</c:v>
                </c:pt>
                <c:pt idx="101">
                  <c:v>1.42469</c:v>
                </c:pt>
                <c:pt idx="102">
                  <c:v>1.4333199999999999</c:v>
                </c:pt>
                <c:pt idx="103">
                  <c:v>1.4419500000000001</c:v>
                </c:pt>
                <c:pt idx="104">
                  <c:v>1.45058</c:v>
                </c:pt>
                <c:pt idx="105">
                  <c:v>1.4592099999999999</c:v>
                </c:pt>
                <c:pt idx="106">
                  <c:v>1.46784</c:v>
                </c:pt>
                <c:pt idx="107">
                  <c:v>1.4764699999999999</c:v>
                </c:pt>
                <c:pt idx="108">
                  <c:v>1.48509</c:v>
                </c:pt>
                <c:pt idx="109">
                  <c:v>1.4937199999999999</c:v>
                </c:pt>
                <c:pt idx="110">
                  <c:v>1.5023500000000001</c:v>
                </c:pt>
                <c:pt idx="111">
                  <c:v>1.51098</c:v>
                </c:pt>
                <c:pt idx="112">
                  <c:v>1.5196099999999999</c:v>
                </c:pt>
                <c:pt idx="113">
                  <c:v>1.52803</c:v>
                </c:pt>
                <c:pt idx="114">
                  <c:v>1.5353300000000001</c:v>
                </c:pt>
                <c:pt idx="115">
                  <c:v>1.54264</c:v>
                </c:pt>
                <c:pt idx="116">
                  <c:v>1.5499499999999999</c:v>
                </c:pt>
                <c:pt idx="117">
                  <c:v>1.55725</c:v>
                </c:pt>
                <c:pt idx="118">
                  <c:v>1.56456</c:v>
                </c:pt>
                <c:pt idx="119">
                  <c:v>1.57186</c:v>
                </c:pt>
                <c:pt idx="120">
                  <c:v>1.57917</c:v>
                </c:pt>
                <c:pt idx="121">
                  <c:v>1.58647</c:v>
                </c:pt>
                <c:pt idx="122">
                  <c:v>1.59378</c:v>
                </c:pt>
                <c:pt idx="123">
                  <c:v>1.6010899999999999</c:v>
                </c:pt>
                <c:pt idx="124">
                  <c:v>1.60839</c:v>
                </c:pt>
                <c:pt idx="125">
                  <c:v>1.6156999999999999</c:v>
                </c:pt>
                <c:pt idx="126">
                  <c:v>1.623</c:v>
                </c:pt>
                <c:pt idx="127">
                  <c:v>1.6303099999999999</c:v>
                </c:pt>
                <c:pt idx="128">
                  <c:v>1.6376200000000001</c:v>
                </c:pt>
                <c:pt idx="129">
                  <c:v>1.6449199999999999</c:v>
                </c:pt>
                <c:pt idx="130">
                  <c:v>1.6522300000000001</c:v>
                </c:pt>
                <c:pt idx="131">
                  <c:v>1.6595299999999999</c:v>
                </c:pt>
                <c:pt idx="132">
                  <c:v>1.6668400000000001</c:v>
                </c:pt>
                <c:pt idx="133">
                  <c:v>1.67414</c:v>
                </c:pt>
                <c:pt idx="134">
                  <c:v>1.6814499999999999</c:v>
                </c:pt>
                <c:pt idx="135">
                  <c:v>1.68876</c:v>
                </c:pt>
                <c:pt idx="136">
                  <c:v>1.6960599999999999</c:v>
                </c:pt>
                <c:pt idx="137">
                  <c:v>1.7033700000000001</c:v>
                </c:pt>
                <c:pt idx="138">
                  <c:v>1.7106699999999999</c:v>
                </c:pt>
                <c:pt idx="139">
                  <c:v>1.7179800000000001</c:v>
                </c:pt>
                <c:pt idx="140">
                  <c:v>1.72529</c:v>
                </c:pt>
                <c:pt idx="141">
                  <c:v>1.7325900000000001</c:v>
                </c:pt>
                <c:pt idx="142">
                  <c:v>1.7399</c:v>
                </c:pt>
                <c:pt idx="143">
                  <c:v>1.7472000000000001</c:v>
                </c:pt>
                <c:pt idx="144">
                  <c:v>1.75451</c:v>
                </c:pt>
                <c:pt idx="145">
                  <c:v>1.7618100000000001</c:v>
                </c:pt>
                <c:pt idx="146">
                  <c:v>1.76766</c:v>
                </c:pt>
                <c:pt idx="147">
                  <c:v>1.77349</c:v>
                </c:pt>
                <c:pt idx="148">
                  <c:v>1.7793099999999999</c:v>
                </c:pt>
                <c:pt idx="149">
                  <c:v>1.7851399999999999</c:v>
                </c:pt>
                <c:pt idx="150">
                  <c:v>1.79097</c:v>
                </c:pt>
                <c:pt idx="151">
                  <c:v>1.7968</c:v>
                </c:pt>
                <c:pt idx="152">
                  <c:v>1.80263</c:v>
                </c:pt>
                <c:pt idx="153">
                  <c:v>1.80846</c:v>
                </c:pt>
                <c:pt idx="154">
                  <c:v>1.8142799999999999</c:v>
                </c:pt>
                <c:pt idx="155">
                  <c:v>1.8201099999999999</c:v>
                </c:pt>
                <c:pt idx="156">
                  <c:v>1.8259399999999999</c:v>
                </c:pt>
                <c:pt idx="157">
                  <c:v>1.8317699999999999</c:v>
                </c:pt>
                <c:pt idx="158">
                  <c:v>1.8375999999999999</c:v>
                </c:pt>
                <c:pt idx="159">
                  <c:v>1.8434200000000001</c:v>
                </c:pt>
                <c:pt idx="160">
                  <c:v>1.8492500000000001</c:v>
                </c:pt>
                <c:pt idx="161">
                  <c:v>1.8550800000000001</c:v>
                </c:pt>
                <c:pt idx="162">
                  <c:v>1.8609100000000001</c:v>
                </c:pt>
                <c:pt idx="163">
                  <c:v>1.8667400000000001</c:v>
                </c:pt>
                <c:pt idx="164">
                  <c:v>1.87256</c:v>
                </c:pt>
                <c:pt idx="165">
                  <c:v>1.87839</c:v>
                </c:pt>
                <c:pt idx="166">
                  <c:v>1.88422</c:v>
                </c:pt>
                <c:pt idx="167">
                  <c:v>1.89005</c:v>
                </c:pt>
                <c:pt idx="168">
                  <c:v>1.89588</c:v>
                </c:pt>
                <c:pt idx="169">
                  <c:v>1.90171</c:v>
                </c:pt>
                <c:pt idx="170">
                  <c:v>1.9075299999999999</c:v>
                </c:pt>
                <c:pt idx="171">
                  <c:v>1.9133599999999999</c:v>
                </c:pt>
                <c:pt idx="172">
                  <c:v>1.91919</c:v>
                </c:pt>
                <c:pt idx="173">
                  <c:v>1.92502</c:v>
                </c:pt>
                <c:pt idx="174">
                  <c:v>1.93085</c:v>
                </c:pt>
                <c:pt idx="175">
                  <c:v>1.9366699999999999</c:v>
                </c:pt>
                <c:pt idx="176">
                  <c:v>1.9424999999999999</c:v>
                </c:pt>
                <c:pt idx="177">
                  <c:v>1.9483299999999999</c:v>
                </c:pt>
                <c:pt idx="178">
                  <c:v>1.9541599999999999</c:v>
                </c:pt>
                <c:pt idx="179">
                  <c:v>1.9599899999999999</c:v>
                </c:pt>
                <c:pt idx="180">
                  <c:v>1.9658199999999999</c:v>
                </c:pt>
                <c:pt idx="181">
                  <c:v>1.9716400000000001</c:v>
                </c:pt>
                <c:pt idx="182">
                  <c:v>1.9765999999999999</c:v>
                </c:pt>
                <c:pt idx="183">
                  <c:v>1.98099</c:v>
                </c:pt>
                <c:pt idx="184">
                  <c:v>1.9853799999999999</c:v>
                </c:pt>
                <c:pt idx="185">
                  <c:v>1.98977</c:v>
                </c:pt>
                <c:pt idx="186">
                  <c:v>1.9941599999999999</c:v>
                </c:pt>
                <c:pt idx="187">
                  <c:v>1.99855</c:v>
                </c:pt>
                <c:pt idx="188">
                  <c:v>2.0029400000000002</c:v>
                </c:pt>
                <c:pt idx="189">
                  <c:v>2.0073300000000001</c:v>
                </c:pt>
                <c:pt idx="190">
                  <c:v>2.01172</c:v>
                </c:pt>
                <c:pt idx="191">
                  <c:v>2.0161099999999998</c:v>
                </c:pt>
                <c:pt idx="192">
                  <c:v>2.0205000000000002</c:v>
                </c:pt>
                <c:pt idx="193">
                  <c:v>2.0248900000000001</c:v>
                </c:pt>
                <c:pt idx="194">
                  <c:v>2.02928</c:v>
                </c:pt>
                <c:pt idx="195">
                  <c:v>2.0336699999999999</c:v>
                </c:pt>
                <c:pt idx="196">
                  <c:v>2.0380600000000002</c:v>
                </c:pt>
                <c:pt idx="197">
                  <c:v>2.0424500000000001</c:v>
                </c:pt>
                <c:pt idx="198">
                  <c:v>2.04684</c:v>
                </c:pt>
                <c:pt idx="199">
                  <c:v>2.0512299999999999</c:v>
                </c:pt>
                <c:pt idx="200">
                  <c:v>2.0556199999999998</c:v>
                </c:pt>
                <c:pt idx="201">
                  <c:v>2.0600100000000001</c:v>
                </c:pt>
                <c:pt idx="202">
                  <c:v>2.0644</c:v>
                </c:pt>
                <c:pt idx="203">
                  <c:v>2.0687899999999999</c:v>
                </c:pt>
                <c:pt idx="204">
                  <c:v>2.0731799999999998</c:v>
                </c:pt>
                <c:pt idx="205">
                  <c:v>2.0775700000000001</c:v>
                </c:pt>
                <c:pt idx="206">
                  <c:v>2.08196</c:v>
                </c:pt>
                <c:pt idx="207">
                  <c:v>2.0863499999999999</c:v>
                </c:pt>
                <c:pt idx="208">
                  <c:v>2.0907399999999998</c:v>
                </c:pt>
                <c:pt idx="209">
                  <c:v>2.0951300000000002</c:v>
                </c:pt>
                <c:pt idx="210">
                  <c:v>2.0995200000000001</c:v>
                </c:pt>
                <c:pt idx="211">
                  <c:v>2.1039099999999999</c:v>
                </c:pt>
                <c:pt idx="212">
                  <c:v>2.1082999999999998</c:v>
                </c:pt>
                <c:pt idx="213">
                  <c:v>2.1126900000000002</c:v>
                </c:pt>
                <c:pt idx="214">
                  <c:v>2.1170800000000001</c:v>
                </c:pt>
                <c:pt idx="215">
                  <c:v>2.12147</c:v>
                </c:pt>
                <c:pt idx="216">
                  <c:v>2.1258499999999998</c:v>
                </c:pt>
                <c:pt idx="217">
                  <c:v>2.1302400000000001</c:v>
                </c:pt>
                <c:pt idx="218">
                  <c:v>2.13463</c:v>
                </c:pt>
                <c:pt idx="219">
                  <c:v>2.1390199999999999</c:v>
                </c:pt>
                <c:pt idx="220">
                  <c:v>2.1434099999999998</c:v>
                </c:pt>
                <c:pt idx="221">
                  <c:v>2.1478000000000002</c:v>
                </c:pt>
                <c:pt idx="222">
                  <c:v>2.15219</c:v>
                </c:pt>
                <c:pt idx="223">
                  <c:v>2.1560199999999998</c:v>
                </c:pt>
                <c:pt idx="224">
                  <c:v>2.15916</c:v>
                </c:pt>
                <c:pt idx="225">
                  <c:v>2.1623000000000001</c:v>
                </c:pt>
                <c:pt idx="226">
                  <c:v>2.1654399999999998</c:v>
                </c:pt>
                <c:pt idx="227">
                  <c:v>2.16858</c:v>
                </c:pt>
                <c:pt idx="228">
                  <c:v>2.1717200000000001</c:v>
                </c:pt>
                <c:pt idx="229">
                  <c:v>2.1748599999999998</c:v>
                </c:pt>
                <c:pt idx="230">
                  <c:v>2.1779999999999999</c:v>
                </c:pt>
                <c:pt idx="231">
                  <c:v>2.1811400000000001</c:v>
                </c:pt>
                <c:pt idx="232">
                  <c:v>2.1842800000000002</c:v>
                </c:pt>
                <c:pt idx="233">
                  <c:v>2.1874199999999999</c:v>
                </c:pt>
                <c:pt idx="234">
                  <c:v>2.1905600000000001</c:v>
                </c:pt>
                <c:pt idx="235">
                  <c:v>2.1937000000000002</c:v>
                </c:pt>
                <c:pt idx="236">
                  <c:v>2.1968399999999999</c:v>
                </c:pt>
                <c:pt idx="237">
                  <c:v>2.19998</c:v>
                </c:pt>
                <c:pt idx="238">
                  <c:v>2.2031200000000002</c:v>
                </c:pt>
                <c:pt idx="239">
                  <c:v>2.2062599999999999</c:v>
                </c:pt>
                <c:pt idx="240">
                  <c:v>2.2094</c:v>
                </c:pt>
                <c:pt idx="241">
                  <c:v>2.2125400000000002</c:v>
                </c:pt>
                <c:pt idx="242">
                  <c:v>2.2156799999999999</c:v>
                </c:pt>
                <c:pt idx="243">
                  <c:v>2.21882</c:v>
                </c:pt>
                <c:pt idx="244">
                  <c:v>2.2219600000000002</c:v>
                </c:pt>
                <c:pt idx="245">
                  <c:v>2.2250999999999999</c:v>
                </c:pt>
                <c:pt idx="246">
                  <c:v>2.22824</c:v>
                </c:pt>
                <c:pt idx="247">
                  <c:v>2.2313800000000001</c:v>
                </c:pt>
                <c:pt idx="248">
                  <c:v>2.2345199999999998</c:v>
                </c:pt>
                <c:pt idx="249">
                  <c:v>2.23766</c:v>
                </c:pt>
                <c:pt idx="250">
                  <c:v>2.2408000000000001</c:v>
                </c:pt>
                <c:pt idx="251">
                  <c:v>2.2439300000000002</c:v>
                </c:pt>
                <c:pt idx="252">
                  <c:v>2.2470699999999999</c:v>
                </c:pt>
                <c:pt idx="253">
                  <c:v>2.25021</c:v>
                </c:pt>
                <c:pt idx="254">
                  <c:v>2.2533500000000002</c:v>
                </c:pt>
                <c:pt idx="255">
                  <c:v>2.2564899999999999</c:v>
                </c:pt>
                <c:pt idx="256">
                  <c:v>2.25963</c:v>
                </c:pt>
                <c:pt idx="257">
                  <c:v>2.2627700000000002</c:v>
                </c:pt>
                <c:pt idx="258">
                  <c:v>2.2659099999999999</c:v>
                </c:pt>
                <c:pt idx="259">
                  <c:v>2.26905</c:v>
                </c:pt>
                <c:pt idx="260">
                  <c:v>2.2721900000000002</c:v>
                </c:pt>
                <c:pt idx="261">
                  <c:v>2.2753299999999999</c:v>
                </c:pt>
                <c:pt idx="262">
                  <c:v>2.27847</c:v>
                </c:pt>
                <c:pt idx="263">
                  <c:v>2.2816100000000001</c:v>
                </c:pt>
                <c:pt idx="264">
                  <c:v>2.2847499999999998</c:v>
                </c:pt>
                <c:pt idx="265">
                  <c:v>2.28789</c:v>
                </c:pt>
                <c:pt idx="266">
                  <c:v>2.2910300000000001</c:v>
                </c:pt>
                <c:pt idx="267">
                  <c:v>2.2941699999999998</c:v>
                </c:pt>
                <c:pt idx="268">
                  <c:v>2.29731</c:v>
                </c:pt>
                <c:pt idx="269">
                  <c:v>2.3004500000000001</c:v>
                </c:pt>
                <c:pt idx="270">
                  <c:v>2.3025799999999998</c:v>
                </c:pt>
                <c:pt idx="271">
                  <c:v>2.3045900000000001</c:v>
                </c:pt>
                <c:pt idx="272">
                  <c:v>2.3066</c:v>
                </c:pt>
                <c:pt idx="273">
                  <c:v>2.3086199999999999</c:v>
                </c:pt>
                <c:pt idx="274">
                  <c:v>2.3106300000000002</c:v>
                </c:pt>
                <c:pt idx="275">
                  <c:v>2.31264</c:v>
                </c:pt>
                <c:pt idx="276">
                  <c:v>2.3146499999999999</c:v>
                </c:pt>
                <c:pt idx="277">
                  <c:v>2.3166600000000002</c:v>
                </c:pt>
                <c:pt idx="278">
                  <c:v>2.3186800000000001</c:v>
                </c:pt>
                <c:pt idx="279">
                  <c:v>2.3206899999999999</c:v>
                </c:pt>
                <c:pt idx="280">
                  <c:v>2.3227000000000002</c:v>
                </c:pt>
                <c:pt idx="281">
                  <c:v>2.3247100000000001</c:v>
                </c:pt>
                <c:pt idx="282">
                  <c:v>2.32673</c:v>
                </c:pt>
                <c:pt idx="283">
                  <c:v>2.3287399999999998</c:v>
                </c:pt>
                <c:pt idx="284">
                  <c:v>2.3307500000000001</c:v>
                </c:pt>
                <c:pt idx="285">
                  <c:v>2.3327599999999999</c:v>
                </c:pt>
                <c:pt idx="286">
                  <c:v>2.3347799999999999</c:v>
                </c:pt>
                <c:pt idx="287">
                  <c:v>2.3367900000000001</c:v>
                </c:pt>
                <c:pt idx="288">
                  <c:v>2.3388</c:v>
                </c:pt>
                <c:pt idx="289">
                  <c:v>2.3408099999999998</c:v>
                </c:pt>
                <c:pt idx="290">
                  <c:v>2.3428200000000001</c:v>
                </c:pt>
                <c:pt idx="291">
                  <c:v>2.34484</c:v>
                </c:pt>
                <c:pt idx="292">
                  <c:v>2.3468499999999999</c:v>
                </c:pt>
                <c:pt idx="293">
                  <c:v>2.3488600000000002</c:v>
                </c:pt>
                <c:pt idx="294">
                  <c:v>2.35087</c:v>
                </c:pt>
                <c:pt idx="295">
                  <c:v>2.3528899999999999</c:v>
                </c:pt>
                <c:pt idx="296">
                  <c:v>2.3549000000000002</c:v>
                </c:pt>
                <c:pt idx="297">
                  <c:v>2.3569100000000001</c:v>
                </c:pt>
                <c:pt idx="298">
                  <c:v>2.3589199999999999</c:v>
                </c:pt>
                <c:pt idx="299">
                  <c:v>2.3609300000000002</c:v>
                </c:pt>
                <c:pt idx="300">
                  <c:v>2.3629500000000001</c:v>
                </c:pt>
                <c:pt idx="301">
                  <c:v>2.36496</c:v>
                </c:pt>
                <c:pt idx="302">
                  <c:v>2.3669699999999998</c:v>
                </c:pt>
                <c:pt idx="303">
                  <c:v>2.3689800000000001</c:v>
                </c:pt>
                <c:pt idx="304">
                  <c:v>2.371</c:v>
                </c:pt>
                <c:pt idx="305">
                  <c:v>2.3730099999999998</c:v>
                </c:pt>
                <c:pt idx="306">
                  <c:v>2.3750200000000001</c:v>
                </c:pt>
                <c:pt idx="307">
                  <c:v>2.37703</c:v>
                </c:pt>
                <c:pt idx="308">
                  <c:v>2.3790499999999999</c:v>
                </c:pt>
                <c:pt idx="309">
                  <c:v>2.3810600000000002</c:v>
                </c:pt>
                <c:pt idx="310">
                  <c:v>2.38307</c:v>
                </c:pt>
                <c:pt idx="311">
                  <c:v>2.3850799999999999</c:v>
                </c:pt>
                <c:pt idx="312">
                  <c:v>2.3870900000000002</c:v>
                </c:pt>
                <c:pt idx="313">
                  <c:v>2.3891100000000001</c:v>
                </c:pt>
                <c:pt idx="314">
                  <c:v>2.3911199999999999</c:v>
                </c:pt>
                <c:pt idx="315">
                  <c:v>2.3931300000000002</c:v>
                </c:pt>
                <c:pt idx="316">
                  <c:v>2.39514</c:v>
                </c:pt>
                <c:pt idx="317">
                  <c:v>2.39716</c:v>
                </c:pt>
                <c:pt idx="318">
                  <c:v>2.3991699999999998</c:v>
                </c:pt>
                <c:pt idx="319">
                  <c:v>2.4011800000000001</c:v>
                </c:pt>
                <c:pt idx="320">
                  <c:v>2.4031899999999999</c:v>
                </c:pt>
                <c:pt idx="321">
                  <c:v>2.4052099999999998</c:v>
                </c:pt>
                <c:pt idx="322">
                  <c:v>2.4071500000000001</c:v>
                </c:pt>
                <c:pt idx="323">
                  <c:v>2.4088599999999998</c:v>
                </c:pt>
                <c:pt idx="324">
                  <c:v>2.4105699999999999</c:v>
                </c:pt>
                <c:pt idx="325">
                  <c:v>2.41228</c:v>
                </c:pt>
                <c:pt idx="326">
                  <c:v>2.4139900000000001</c:v>
                </c:pt>
                <c:pt idx="327">
                  <c:v>2.4157000000000002</c:v>
                </c:pt>
                <c:pt idx="328">
                  <c:v>2.4174099999999998</c:v>
                </c:pt>
                <c:pt idx="329">
                  <c:v>2.4191199999999999</c:v>
                </c:pt>
                <c:pt idx="330">
                  <c:v>2.42083</c:v>
                </c:pt>
                <c:pt idx="331">
                  <c:v>2.4225400000000001</c:v>
                </c:pt>
                <c:pt idx="332">
                  <c:v>2.4242499999999998</c:v>
                </c:pt>
                <c:pt idx="333">
                  <c:v>2.4259599999999999</c:v>
                </c:pt>
                <c:pt idx="334">
                  <c:v>2.42767</c:v>
                </c:pt>
                <c:pt idx="335">
                  <c:v>2.4293900000000002</c:v>
                </c:pt>
                <c:pt idx="336">
                  <c:v>2.4310999999999998</c:v>
                </c:pt>
                <c:pt idx="337">
                  <c:v>2.4328099999999999</c:v>
                </c:pt>
                <c:pt idx="338">
                  <c:v>2.43452</c:v>
                </c:pt>
                <c:pt idx="339">
                  <c:v>2.4362300000000001</c:v>
                </c:pt>
                <c:pt idx="340">
                  <c:v>2.4379400000000002</c:v>
                </c:pt>
                <c:pt idx="341">
                  <c:v>2.4396499999999999</c:v>
                </c:pt>
                <c:pt idx="342">
                  <c:v>2.44136</c:v>
                </c:pt>
                <c:pt idx="343">
                  <c:v>2.4430700000000001</c:v>
                </c:pt>
                <c:pt idx="344">
                  <c:v>2.4447800000000002</c:v>
                </c:pt>
                <c:pt idx="345">
                  <c:v>2.4464899999999998</c:v>
                </c:pt>
                <c:pt idx="346">
                  <c:v>2.4481999999999999</c:v>
                </c:pt>
                <c:pt idx="347">
                  <c:v>2.44991</c:v>
                </c:pt>
                <c:pt idx="348">
                  <c:v>2.4516300000000002</c:v>
                </c:pt>
                <c:pt idx="349">
                  <c:v>2.4533399999999999</c:v>
                </c:pt>
                <c:pt idx="350">
                  <c:v>2.45505</c:v>
                </c:pt>
                <c:pt idx="351">
                  <c:v>2.4567600000000001</c:v>
                </c:pt>
                <c:pt idx="352">
                  <c:v>2.4584700000000002</c:v>
                </c:pt>
                <c:pt idx="353">
                  <c:v>2.4601799999999998</c:v>
                </c:pt>
                <c:pt idx="354">
                  <c:v>2.4618899999999999</c:v>
                </c:pt>
                <c:pt idx="355">
                  <c:v>2.4636</c:v>
                </c:pt>
                <c:pt idx="356">
                  <c:v>2.4653100000000001</c:v>
                </c:pt>
                <c:pt idx="357">
                  <c:v>2.4670200000000002</c:v>
                </c:pt>
                <c:pt idx="358">
                  <c:v>2.4687299999999999</c:v>
                </c:pt>
                <c:pt idx="359">
                  <c:v>2.47044</c:v>
                </c:pt>
                <c:pt idx="360">
                  <c:v>2.4721600000000001</c:v>
                </c:pt>
                <c:pt idx="361">
                  <c:v>2.4738699999999998</c:v>
                </c:pt>
                <c:pt idx="362">
                  <c:v>2.4751300000000001</c:v>
                </c:pt>
                <c:pt idx="363">
                  <c:v>2.4762400000000002</c:v>
                </c:pt>
                <c:pt idx="364">
                  <c:v>2.47736</c:v>
                </c:pt>
                <c:pt idx="365">
                  <c:v>2.4784700000000002</c:v>
                </c:pt>
                <c:pt idx="366">
                  <c:v>2.4795799999999999</c:v>
                </c:pt>
                <c:pt idx="367">
                  <c:v>2.4807000000000001</c:v>
                </c:pt>
                <c:pt idx="368">
                  <c:v>2.4818099999999998</c:v>
                </c:pt>
                <c:pt idx="369">
                  <c:v>2.48292</c:v>
                </c:pt>
                <c:pt idx="370">
                  <c:v>2.4840399999999998</c:v>
                </c:pt>
                <c:pt idx="371">
                  <c:v>2.48515</c:v>
                </c:pt>
                <c:pt idx="372">
                  <c:v>2.4862600000000001</c:v>
                </c:pt>
                <c:pt idx="373">
                  <c:v>2.4873799999999999</c:v>
                </c:pt>
                <c:pt idx="374">
                  <c:v>2.4884900000000001</c:v>
                </c:pt>
                <c:pt idx="375">
                  <c:v>2.4895999999999998</c:v>
                </c:pt>
                <c:pt idx="376">
                  <c:v>2.49072</c:v>
                </c:pt>
                <c:pt idx="377">
                  <c:v>2.4918300000000002</c:v>
                </c:pt>
                <c:pt idx="378">
                  <c:v>2.4929399999999999</c:v>
                </c:pt>
                <c:pt idx="379">
                  <c:v>2.4940600000000002</c:v>
                </c:pt>
                <c:pt idx="380">
                  <c:v>2.4951699999999999</c:v>
                </c:pt>
                <c:pt idx="381">
                  <c:v>2.4962800000000001</c:v>
                </c:pt>
                <c:pt idx="382">
                  <c:v>2.4973999999999998</c:v>
                </c:pt>
                <c:pt idx="383">
                  <c:v>2.49851</c:v>
                </c:pt>
                <c:pt idx="384">
                  <c:v>2.4996200000000002</c:v>
                </c:pt>
                <c:pt idx="385">
                  <c:v>2.50074</c:v>
                </c:pt>
                <c:pt idx="386">
                  <c:v>2.5018500000000001</c:v>
                </c:pt>
                <c:pt idx="387">
                  <c:v>2.5029599999999999</c:v>
                </c:pt>
                <c:pt idx="388">
                  <c:v>2.5040800000000001</c:v>
                </c:pt>
                <c:pt idx="389">
                  <c:v>2.5051899999999998</c:v>
                </c:pt>
                <c:pt idx="390">
                  <c:v>2.5063</c:v>
                </c:pt>
                <c:pt idx="391">
                  <c:v>2.5074200000000002</c:v>
                </c:pt>
                <c:pt idx="392">
                  <c:v>2.5085299999999999</c:v>
                </c:pt>
                <c:pt idx="393">
                  <c:v>2.5096500000000002</c:v>
                </c:pt>
                <c:pt idx="394">
                  <c:v>2.5107599999999999</c:v>
                </c:pt>
                <c:pt idx="395">
                  <c:v>2.51187</c:v>
                </c:pt>
                <c:pt idx="396">
                  <c:v>2.5129899999999998</c:v>
                </c:pt>
                <c:pt idx="397">
                  <c:v>2.5141</c:v>
                </c:pt>
                <c:pt idx="398">
                  <c:v>2.5152100000000002</c:v>
                </c:pt>
                <c:pt idx="399">
                  <c:v>2.51633</c:v>
                </c:pt>
                <c:pt idx="400">
                  <c:v>2.5174400000000001</c:v>
                </c:pt>
                <c:pt idx="401">
                  <c:v>2.5184899999999999</c:v>
                </c:pt>
                <c:pt idx="402">
                  <c:v>2.5192100000000002</c:v>
                </c:pt>
                <c:pt idx="403">
                  <c:v>2.5199400000000001</c:v>
                </c:pt>
                <c:pt idx="404">
                  <c:v>2.5206599999999999</c:v>
                </c:pt>
                <c:pt idx="405">
                  <c:v>2.5213899999999998</c:v>
                </c:pt>
                <c:pt idx="406">
                  <c:v>2.5221100000000001</c:v>
                </c:pt>
                <c:pt idx="407">
                  <c:v>2.52284</c:v>
                </c:pt>
                <c:pt idx="408">
                  <c:v>2.5235699999999999</c:v>
                </c:pt>
                <c:pt idx="409">
                  <c:v>2.5242900000000001</c:v>
                </c:pt>
                <c:pt idx="410">
                  <c:v>2.52502</c:v>
                </c:pt>
                <c:pt idx="411">
                  <c:v>2.5257399999999999</c:v>
                </c:pt>
                <c:pt idx="412">
                  <c:v>2.5264700000000002</c:v>
                </c:pt>
                <c:pt idx="413">
                  <c:v>2.52719</c:v>
                </c:pt>
                <c:pt idx="414">
                  <c:v>2.5279199999999999</c:v>
                </c:pt>
                <c:pt idx="415">
                  <c:v>2.5286499999999998</c:v>
                </c:pt>
                <c:pt idx="416">
                  <c:v>2.5293700000000001</c:v>
                </c:pt>
                <c:pt idx="417">
                  <c:v>2.5301</c:v>
                </c:pt>
                <c:pt idx="418">
                  <c:v>2.5308199999999998</c:v>
                </c:pt>
                <c:pt idx="419">
                  <c:v>2.5315500000000002</c:v>
                </c:pt>
                <c:pt idx="420">
                  <c:v>2.53227</c:v>
                </c:pt>
                <c:pt idx="421">
                  <c:v>2.5329999999999999</c:v>
                </c:pt>
                <c:pt idx="422">
                  <c:v>2.5337200000000002</c:v>
                </c:pt>
                <c:pt idx="423">
                  <c:v>2.5344500000000001</c:v>
                </c:pt>
                <c:pt idx="424">
                  <c:v>2.53518</c:v>
                </c:pt>
                <c:pt idx="425">
                  <c:v>2.5358999999999998</c:v>
                </c:pt>
                <c:pt idx="426">
                  <c:v>2.5366300000000002</c:v>
                </c:pt>
                <c:pt idx="427">
                  <c:v>2.53735</c:v>
                </c:pt>
                <c:pt idx="428">
                  <c:v>2.5380799999999999</c:v>
                </c:pt>
                <c:pt idx="429">
                  <c:v>2.5388000000000002</c:v>
                </c:pt>
                <c:pt idx="430">
                  <c:v>2.5395300000000001</c:v>
                </c:pt>
                <c:pt idx="431">
                  <c:v>2.54026</c:v>
                </c:pt>
                <c:pt idx="432">
                  <c:v>2.5409799999999998</c:v>
                </c:pt>
                <c:pt idx="433">
                  <c:v>2.5417100000000001</c:v>
                </c:pt>
                <c:pt idx="434">
                  <c:v>2.54243</c:v>
                </c:pt>
                <c:pt idx="435">
                  <c:v>2.5431599999999999</c:v>
                </c:pt>
                <c:pt idx="436">
                  <c:v>2.5438800000000001</c:v>
                </c:pt>
                <c:pt idx="437">
                  <c:v>2.54461</c:v>
                </c:pt>
                <c:pt idx="438">
                  <c:v>2.5453299999999999</c:v>
                </c:pt>
                <c:pt idx="439">
                  <c:v>2.5460600000000002</c:v>
                </c:pt>
                <c:pt idx="440">
                  <c:v>2.5467900000000001</c:v>
                </c:pt>
                <c:pt idx="441">
                  <c:v>2.54732</c:v>
                </c:pt>
                <c:pt idx="442">
                  <c:v>2.5476800000000002</c:v>
                </c:pt>
                <c:pt idx="443">
                  <c:v>2.5480499999999999</c:v>
                </c:pt>
                <c:pt idx="444">
                  <c:v>2.5484100000000001</c:v>
                </c:pt>
                <c:pt idx="445">
                  <c:v>2.5487799999999998</c:v>
                </c:pt>
                <c:pt idx="446">
                  <c:v>2.54914</c:v>
                </c:pt>
                <c:pt idx="447">
                  <c:v>2.5495100000000002</c:v>
                </c:pt>
                <c:pt idx="448">
                  <c:v>2.5498699999999999</c:v>
                </c:pt>
                <c:pt idx="449">
                  <c:v>2.55023</c:v>
                </c:pt>
                <c:pt idx="450">
                  <c:v>2.5506000000000002</c:v>
                </c:pt>
                <c:pt idx="451">
                  <c:v>2.5509599999999999</c:v>
                </c:pt>
                <c:pt idx="452">
                  <c:v>2.5513300000000001</c:v>
                </c:pt>
                <c:pt idx="453">
                  <c:v>2.5516899999999998</c:v>
                </c:pt>
                <c:pt idx="454">
                  <c:v>2.55206</c:v>
                </c:pt>
                <c:pt idx="455">
                  <c:v>2.5524200000000001</c:v>
                </c:pt>
                <c:pt idx="456">
                  <c:v>2.5527799999999998</c:v>
                </c:pt>
                <c:pt idx="457">
                  <c:v>2.55315</c:v>
                </c:pt>
                <c:pt idx="458">
                  <c:v>2.5535100000000002</c:v>
                </c:pt>
                <c:pt idx="459">
                  <c:v>2.5538799999999999</c:v>
                </c:pt>
                <c:pt idx="460">
                  <c:v>2.5542400000000001</c:v>
                </c:pt>
                <c:pt idx="461">
                  <c:v>2.5546099999999998</c:v>
                </c:pt>
                <c:pt idx="462">
                  <c:v>2.55497</c:v>
                </c:pt>
                <c:pt idx="463">
                  <c:v>2.5553300000000001</c:v>
                </c:pt>
                <c:pt idx="464">
                  <c:v>2.5556999999999999</c:v>
                </c:pt>
                <c:pt idx="465">
                  <c:v>2.55606</c:v>
                </c:pt>
                <c:pt idx="466">
                  <c:v>2.5564300000000002</c:v>
                </c:pt>
                <c:pt idx="467">
                  <c:v>2.5567899999999999</c:v>
                </c:pt>
                <c:pt idx="468">
                  <c:v>2.5571600000000001</c:v>
                </c:pt>
                <c:pt idx="469">
                  <c:v>2.5575199999999998</c:v>
                </c:pt>
                <c:pt idx="470">
                  <c:v>2.5578799999999999</c:v>
                </c:pt>
                <c:pt idx="471">
                  <c:v>2.5582500000000001</c:v>
                </c:pt>
                <c:pt idx="472">
                  <c:v>2.5586099999999998</c:v>
                </c:pt>
                <c:pt idx="473">
                  <c:v>2.55898</c:v>
                </c:pt>
                <c:pt idx="474">
                  <c:v>2.5593400000000002</c:v>
                </c:pt>
                <c:pt idx="475">
                  <c:v>2.5597099999999999</c:v>
                </c:pt>
                <c:pt idx="476">
                  <c:v>2.5600700000000001</c:v>
                </c:pt>
                <c:pt idx="477">
                  <c:v>2.5604300000000002</c:v>
                </c:pt>
                <c:pt idx="478">
                  <c:v>2.5608</c:v>
                </c:pt>
                <c:pt idx="479">
                  <c:v>2.5611600000000001</c:v>
                </c:pt>
                <c:pt idx="480">
                  <c:v>2.5615299999999999</c:v>
                </c:pt>
                <c:pt idx="481">
                  <c:v>2.5615999999999999</c:v>
                </c:pt>
                <c:pt idx="482">
                  <c:v>2.5616099999999999</c:v>
                </c:pt>
                <c:pt idx="483">
                  <c:v>2.5616300000000001</c:v>
                </c:pt>
                <c:pt idx="484">
                  <c:v>2.5616400000000001</c:v>
                </c:pt>
                <c:pt idx="485">
                  <c:v>2.5616599999999998</c:v>
                </c:pt>
                <c:pt idx="486">
                  <c:v>2.56168</c:v>
                </c:pt>
                <c:pt idx="487">
                  <c:v>2.56169</c:v>
                </c:pt>
                <c:pt idx="488">
                  <c:v>2.5617100000000002</c:v>
                </c:pt>
                <c:pt idx="489">
                  <c:v>2.5617200000000002</c:v>
                </c:pt>
                <c:pt idx="490">
                  <c:v>2.5617399999999999</c:v>
                </c:pt>
                <c:pt idx="491">
                  <c:v>2.56175</c:v>
                </c:pt>
                <c:pt idx="492">
                  <c:v>2.5617700000000001</c:v>
                </c:pt>
                <c:pt idx="493">
                  <c:v>2.5617899999999998</c:v>
                </c:pt>
                <c:pt idx="494">
                  <c:v>2.5617999999999999</c:v>
                </c:pt>
                <c:pt idx="495">
                  <c:v>2.56182</c:v>
                </c:pt>
                <c:pt idx="496">
                  <c:v>2.5618300000000001</c:v>
                </c:pt>
                <c:pt idx="497">
                  <c:v>2.5618500000000002</c:v>
                </c:pt>
                <c:pt idx="498">
                  <c:v>2.5618699999999999</c:v>
                </c:pt>
                <c:pt idx="499">
                  <c:v>2.5618799999999999</c:v>
                </c:pt>
                <c:pt idx="500">
                  <c:v>2.5619000000000001</c:v>
                </c:pt>
                <c:pt idx="501">
                  <c:v>2.5619100000000001</c:v>
                </c:pt>
                <c:pt idx="502">
                  <c:v>2.5619299999999998</c:v>
                </c:pt>
                <c:pt idx="503">
                  <c:v>2.5619499999999999</c:v>
                </c:pt>
                <c:pt idx="504">
                  <c:v>2.56196</c:v>
                </c:pt>
                <c:pt idx="505">
                  <c:v>2.5619800000000001</c:v>
                </c:pt>
                <c:pt idx="506">
                  <c:v>2.5619900000000002</c:v>
                </c:pt>
                <c:pt idx="507">
                  <c:v>2.5620099999999999</c:v>
                </c:pt>
                <c:pt idx="508">
                  <c:v>2.56202</c:v>
                </c:pt>
                <c:pt idx="509">
                  <c:v>2.5620400000000001</c:v>
                </c:pt>
                <c:pt idx="510">
                  <c:v>2.5620599999999998</c:v>
                </c:pt>
                <c:pt idx="511">
                  <c:v>2.5620699999999998</c:v>
                </c:pt>
                <c:pt idx="512">
                  <c:v>2.56209</c:v>
                </c:pt>
                <c:pt idx="513">
                  <c:v>2.5621</c:v>
                </c:pt>
                <c:pt idx="514">
                  <c:v>2.5621200000000002</c:v>
                </c:pt>
                <c:pt idx="515">
                  <c:v>2.5621399999999999</c:v>
                </c:pt>
                <c:pt idx="516">
                  <c:v>2.5621499999999999</c:v>
                </c:pt>
                <c:pt idx="517">
                  <c:v>2.5621700000000001</c:v>
                </c:pt>
                <c:pt idx="518">
                  <c:v>2.5621800000000001</c:v>
                </c:pt>
                <c:pt idx="519">
                  <c:v>2.5621999999999998</c:v>
                </c:pt>
                <c:pt idx="520">
                  <c:v>2.56216</c:v>
                </c:pt>
                <c:pt idx="521">
                  <c:v>2.5618400000000001</c:v>
                </c:pt>
                <c:pt idx="522">
                  <c:v>2.5615199999999998</c:v>
                </c:pt>
                <c:pt idx="523">
                  <c:v>2.5611999999999999</c:v>
                </c:pt>
                <c:pt idx="524">
                  <c:v>2.56088</c:v>
                </c:pt>
                <c:pt idx="525">
                  <c:v>2.5605500000000001</c:v>
                </c:pt>
                <c:pt idx="526">
                  <c:v>2.5602299999999998</c:v>
                </c:pt>
                <c:pt idx="527">
                  <c:v>2.5599099999999999</c:v>
                </c:pt>
                <c:pt idx="528">
                  <c:v>2.55959</c:v>
                </c:pt>
                <c:pt idx="529">
                  <c:v>2.5592700000000002</c:v>
                </c:pt>
                <c:pt idx="530">
                  <c:v>2.5589499999999998</c:v>
                </c:pt>
                <c:pt idx="531">
                  <c:v>2.5586199999999999</c:v>
                </c:pt>
                <c:pt idx="532">
                  <c:v>2.5583</c:v>
                </c:pt>
                <c:pt idx="533">
                  <c:v>2.5579800000000001</c:v>
                </c:pt>
                <c:pt idx="534">
                  <c:v>2.5576599999999998</c:v>
                </c:pt>
                <c:pt idx="535">
                  <c:v>2.5573399999999999</c:v>
                </c:pt>
                <c:pt idx="536">
                  <c:v>2.5570200000000001</c:v>
                </c:pt>
                <c:pt idx="537">
                  <c:v>2.5566900000000001</c:v>
                </c:pt>
                <c:pt idx="538">
                  <c:v>2.5563699999999998</c:v>
                </c:pt>
                <c:pt idx="539">
                  <c:v>2.5560499999999999</c:v>
                </c:pt>
                <c:pt idx="540">
                  <c:v>2.5557300000000001</c:v>
                </c:pt>
                <c:pt idx="541">
                  <c:v>2.5554100000000002</c:v>
                </c:pt>
                <c:pt idx="542">
                  <c:v>2.5550799999999998</c:v>
                </c:pt>
                <c:pt idx="543">
                  <c:v>2.5547599999999999</c:v>
                </c:pt>
                <c:pt idx="544">
                  <c:v>2.55444</c:v>
                </c:pt>
                <c:pt idx="545">
                  <c:v>2.5541200000000002</c:v>
                </c:pt>
                <c:pt idx="546">
                  <c:v>2.5537999999999998</c:v>
                </c:pt>
                <c:pt idx="547">
                  <c:v>2.55348</c:v>
                </c:pt>
                <c:pt idx="548">
                  <c:v>2.55315</c:v>
                </c:pt>
                <c:pt idx="549">
                  <c:v>2.5528300000000002</c:v>
                </c:pt>
                <c:pt idx="550">
                  <c:v>2.5525099999999998</c:v>
                </c:pt>
                <c:pt idx="551">
                  <c:v>2.55219</c:v>
                </c:pt>
                <c:pt idx="552">
                  <c:v>2.5518700000000001</c:v>
                </c:pt>
                <c:pt idx="553">
                  <c:v>2.5515500000000002</c:v>
                </c:pt>
                <c:pt idx="554">
                  <c:v>2.5512199999999998</c:v>
                </c:pt>
                <c:pt idx="555">
                  <c:v>2.5508999999999999</c:v>
                </c:pt>
                <c:pt idx="556">
                  <c:v>2.5505800000000001</c:v>
                </c:pt>
                <c:pt idx="557">
                  <c:v>2.5502600000000002</c:v>
                </c:pt>
                <c:pt idx="558">
                  <c:v>2.5499399999999999</c:v>
                </c:pt>
                <c:pt idx="559">
                  <c:v>2.54962</c:v>
                </c:pt>
                <c:pt idx="560">
                  <c:v>2.54914</c:v>
                </c:pt>
                <c:pt idx="561">
                  <c:v>2.5484800000000001</c:v>
                </c:pt>
                <c:pt idx="562">
                  <c:v>2.5478299999999998</c:v>
                </c:pt>
                <c:pt idx="563">
                  <c:v>2.5471699999999999</c:v>
                </c:pt>
                <c:pt idx="564">
                  <c:v>2.5465100000000001</c:v>
                </c:pt>
                <c:pt idx="565">
                  <c:v>2.5458599999999998</c:v>
                </c:pt>
                <c:pt idx="566">
                  <c:v>2.5451999999999999</c:v>
                </c:pt>
                <c:pt idx="567">
                  <c:v>2.5445500000000001</c:v>
                </c:pt>
                <c:pt idx="568">
                  <c:v>2.5438900000000002</c:v>
                </c:pt>
                <c:pt idx="569">
                  <c:v>2.5432399999999999</c:v>
                </c:pt>
                <c:pt idx="570">
                  <c:v>2.5425800000000001</c:v>
                </c:pt>
                <c:pt idx="571">
                  <c:v>2.5419200000000002</c:v>
                </c:pt>
                <c:pt idx="572">
                  <c:v>2.5412699999999999</c:v>
                </c:pt>
                <c:pt idx="573">
                  <c:v>2.54061</c:v>
                </c:pt>
                <c:pt idx="574">
                  <c:v>2.5399600000000002</c:v>
                </c:pt>
                <c:pt idx="575">
                  <c:v>2.5392999999999999</c:v>
                </c:pt>
                <c:pt idx="576">
                  <c:v>2.5386500000000001</c:v>
                </c:pt>
                <c:pt idx="577">
                  <c:v>2.5379900000000002</c:v>
                </c:pt>
                <c:pt idx="578">
                  <c:v>2.5373399999999999</c:v>
                </c:pt>
                <c:pt idx="579">
                  <c:v>2.53668</c:v>
                </c:pt>
                <c:pt idx="580">
                  <c:v>2.5360200000000002</c:v>
                </c:pt>
                <c:pt idx="581">
                  <c:v>2.5353699999999999</c:v>
                </c:pt>
                <c:pt idx="582">
                  <c:v>2.53471</c:v>
                </c:pt>
                <c:pt idx="583">
                  <c:v>2.5340600000000002</c:v>
                </c:pt>
                <c:pt idx="584">
                  <c:v>2.5333999999999999</c:v>
                </c:pt>
                <c:pt idx="585">
                  <c:v>2.5327500000000001</c:v>
                </c:pt>
                <c:pt idx="586">
                  <c:v>2.5320900000000002</c:v>
                </c:pt>
                <c:pt idx="587">
                  <c:v>2.5314399999999999</c:v>
                </c:pt>
                <c:pt idx="588">
                  <c:v>2.53078</c:v>
                </c:pt>
                <c:pt idx="589">
                  <c:v>2.5301200000000001</c:v>
                </c:pt>
                <c:pt idx="590">
                  <c:v>2.5294699999999999</c:v>
                </c:pt>
                <c:pt idx="591">
                  <c:v>2.52881</c:v>
                </c:pt>
                <c:pt idx="592">
                  <c:v>2.5281600000000002</c:v>
                </c:pt>
                <c:pt idx="593">
                  <c:v>2.5274999999999999</c:v>
                </c:pt>
                <c:pt idx="594">
                  <c:v>2.52685</c:v>
                </c:pt>
                <c:pt idx="595">
                  <c:v>2.5261900000000002</c:v>
                </c:pt>
                <c:pt idx="596">
                  <c:v>2.5255399999999999</c:v>
                </c:pt>
                <c:pt idx="597">
                  <c:v>2.52488</c:v>
                </c:pt>
                <c:pt idx="598">
                  <c:v>2.5242200000000001</c:v>
                </c:pt>
                <c:pt idx="599">
                  <c:v>2.5235699999999999</c:v>
                </c:pt>
                <c:pt idx="600">
                  <c:v>2.5226299999999999</c:v>
                </c:pt>
                <c:pt idx="601">
                  <c:v>2.52162</c:v>
                </c:pt>
                <c:pt idx="602">
                  <c:v>2.5206200000000001</c:v>
                </c:pt>
                <c:pt idx="603">
                  <c:v>2.5196200000000002</c:v>
                </c:pt>
                <c:pt idx="604">
                  <c:v>2.5186199999999999</c:v>
                </c:pt>
                <c:pt idx="605">
                  <c:v>2.51762</c:v>
                </c:pt>
                <c:pt idx="606">
                  <c:v>2.51661</c:v>
                </c:pt>
                <c:pt idx="607">
                  <c:v>2.5156100000000001</c:v>
                </c:pt>
                <c:pt idx="608">
                  <c:v>2.5146099999999998</c:v>
                </c:pt>
                <c:pt idx="609">
                  <c:v>2.5136099999999999</c:v>
                </c:pt>
                <c:pt idx="610">
                  <c:v>2.51261</c:v>
                </c:pt>
                <c:pt idx="611">
                  <c:v>2.5116000000000001</c:v>
                </c:pt>
                <c:pt idx="612">
                  <c:v>2.5106000000000002</c:v>
                </c:pt>
                <c:pt idx="613">
                  <c:v>2.5095999999999998</c:v>
                </c:pt>
                <c:pt idx="614">
                  <c:v>2.5085999999999999</c:v>
                </c:pt>
                <c:pt idx="615">
                  <c:v>2.5076000000000001</c:v>
                </c:pt>
                <c:pt idx="616">
                  <c:v>2.5065900000000001</c:v>
                </c:pt>
                <c:pt idx="617">
                  <c:v>2.5055900000000002</c:v>
                </c:pt>
                <c:pt idx="618">
                  <c:v>2.5045899999999999</c:v>
                </c:pt>
                <c:pt idx="619">
                  <c:v>2.50359</c:v>
                </c:pt>
                <c:pt idx="620">
                  <c:v>2.50258</c:v>
                </c:pt>
                <c:pt idx="621">
                  <c:v>2.5015800000000001</c:v>
                </c:pt>
                <c:pt idx="622">
                  <c:v>2.5005799999999998</c:v>
                </c:pt>
                <c:pt idx="623">
                  <c:v>2.4995799999999999</c:v>
                </c:pt>
                <c:pt idx="624">
                  <c:v>2.49858</c:v>
                </c:pt>
                <c:pt idx="625">
                  <c:v>2.4975700000000001</c:v>
                </c:pt>
                <c:pt idx="626">
                  <c:v>2.4965700000000002</c:v>
                </c:pt>
                <c:pt idx="627">
                  <c:v>2.4955699999999998</c:v>
                </c:pt>
                <c:pt idx="628">
                  <c:v>2.49457</c:v>
                </c:pt>
                <c:pt idx="629">
                  <c:v>2.4935700000000001</c:v>
                </c:pt>
                <c:pt idx="630">
                  <c:v>2.4925600000000001</c:v>
                </c:pt>
                <c:pt idx="631">
                  <c:v>2.4915600000000002</c:v>
                </c:pt>
                <c:pt idx="632">
                  <c:v>2.4905599999999999</c:v>
                </c:pt>
                <c:pt idx="633">
                  <c:v>2.48956</c:v>
                </c:pt>
                <c:pt idx="634">
                  <c:v>2.4885600000000001</c:v>
                </c:pt>
                <c:pt idx="635">
                  <c:v>2.4875500000000001</c:v>
                </c:pt>
                <c:pt idx="636">
                  <c:v>2.4865499999999998</c:v>
                </c:pt>
                <c:pt idx="637">
                  <c:v>2.4855499999999999</c:v>
                </c:pt>
                <c:pt idx="638">
                  <c:v>2.48455</c:v>
                </c:pt>
                <c:pt idx="639">
                  <c:v>2.4834200000000002</c:v>
                </c:pt>
                <c:pt idx="640">
                  <c:v>2.4819</c:v>
                </c:pt>
                <c:pt idx="641">
                  <c:v>2.4803799999999998</c:v>
                </c:pt>
                <c:pt idx="642">
                  <c:v>2.4788700000000001</c:v>
                </c:pt>
                <c:pt idx="643">
                  <c:v>2.4773499999999999</c:v>
                </c:pt>
                <c:pt idx="644">
                  <c:v>2.4758300000000002</c:v>
                </c:pt>
                <c:pt idx="645">
                  <c:v>2.4743200000000001</c:v>
                </c:pt>
                <c:pt idx="646">
                  <c:v>2.4727999999999999</c:v>
                </c:pt>
                <c:pt idx="647">
                  <c:v>2.4712800000000001</c:v>
                </c:pt>
                <c:pt idx="648">
                  <c:v>2.46976</c:v>
                </c:pt>
                <c:pt idx="649">
                  <c:v>2.4682499999999998</c:v>
                </c:pt>
                <c:pt idx="650">
                  <c:v>2.4667300000000001</c:v>
                </c:pt>
                <c:pt idx="651">
                  <c:v>2.4652099999999999</c:v>
                </c:pt>
                <c:pt idx="652">
                  <c:v>2.4636999999999998</c:v>
                </c:pt>
                <c:pt idx="653">
                  <c:v>2.46218</c:v>
                </c:pt>
                <c:pt idx="654">
                  <c:v>2.4606599999999998</c:v>
                </c:pt>
                <c:pt idx="655">
                  <c:v>2.4591500000000002</c:v>
                </c:pt>
                <c:pt idx="656">
                  <c:v>2.45763</c:v>
                </c:pt>
                <c:pt idx="657">
                  <c:v>2.4561099999999998</c:v>
                </c:pt>
                <c:pt idx="658">
                  <c:v>2.45459</c:v>
                </c:pt>
                <c:pt idx="659">
                  <c:v>2.4530799999999999</c:v>
                </c:pt>
                <c:pt idx="660">
                  <c:v>2.4515600000000002</c:v>
                </c:pt>
                <c:pt idx="661">
                  <c:v>2.45004</c:v>
                </c:pt>
                <c:pt idx="662">
                  <c:v>2.4485299999999999</c:v>
                </c:pt>
                <c:pt idx="663">
                  <c:v>2.4470100000000001</c:v>
                </c:pt>
                <c:pt idx="664">
                  <c:v>2.4454899999999999</c:v>
                </c:pt>
                <c:pt idx="665">
                  <c:v>2.4439799999999998</c:v>
                </c:pt>
                <c:pt idx="666">
                  <c:v>2.4424600000000001</c:v>
                </c:pt>
                <c:pt idx="667">
                  <c:v>2.4409399999999999</c:v>
                </c:pt>
                <c:pt idx="668">
                  <c:v>2.4394300000000002</c:v>
                </c:pt>
                <c:pt idx="669">
                  <c:v>2.43791</c:v>
                </c:pt>
                <c:pt idx="670">
                  <c:v>2.4363899999999998</c:v>
                </c:pt>
                <c:pt idx="671">
                  <c:v>2.4348700000000001</c:v>
                </c:pt>
                <c:pt idx="672">
                  <c:v>2.43336</c:v>
                </c:pt>
                <c:pt idx="673">
                  <c:v>2.4318399999999998</c:v>
                </c:pt>
                <c:pt idx="674">
                  <c:v>2.43032</c:v>
                </c:pt>
                <c:pt idx="675">
                  <c:v>2.4288099999999999</c:v>
                </c:pt>
                <c:pt idx="676">
                  <c:v>2.4272900000000002</c:v>
                </c:pt>
                <c:pt idx="677">
                  <c:v>2.42577</c:v>
                </c:pt>
                <c:pt idx="678">
                  <c:v>2.4242599999999999</c:v>
                </c:pt>
                <c:pt idx="679">
                  <c:v>2.4225500000000002</c:v>
                </c:pt>
                <c:pt idx="680">
                  <c:v>2.4207900000000002</c:v>
                </c:pt>
                <c:pt idx="681">
                  <c:v>2.4190200000000002</c:v>
                </c:pt>
                <c:pt idx="682">
                  <c:v>2.4172600000000002</c:v>
                </c:pt>
                <c:pt idx="683">
                  <c:v>2.4154900000000001</c:v>
                </c:pt>
                <c:pt idx="684">
                  <c:v>2.4137300000000002</c:v>
                </c:pt>
                <c:pt idx="685">
                  <c:v>2.4119700000000002</c:v>
                </c:pt>
                <c:pt idx="686">
                  <c:v>2.4102000000000001</c:v>
                </c:pt>
                <c:pt idx="687">
                  <c:v>2.4084400000000001</c:v>
                </c:pt>
                <c:pt idx="688">
                  <c:v>2.4066700000000001</c:v>
                </c:pt>
                <c:pt idx="689">
                  <c:v>2.4049100000000001</c:v>
                </c:pt>
                <c:pt idx="690">
                  <c:v>2.4031500000000001</c:v>
                </c:pt>
                <c:pt idx="691">
                  <c:v>2.4013800000000001</c:v>
                </c:pt>
                <c:pt idx="692">
                  <c:v>2.3996200000000001</c:v>
                </c:pt>
                <c:pt idx="693">
                  <c:v>2.39785</c:v>
                </c:pt>
                <c:pt idx="694">
                  <c:v>2.3960900000000001</c:v>
                </c:pt>
                <c:pt idx="695">
                  <c:v>2.39432</c:v>
                </c:pt>
                <c:pt idx="696">
                  <c:v>2.39256</c:v>
                </c:pt>
                <c:pt idx="697">
                  <c:v>2.3908</c:v>
                </c:pt>
                <c:pt idx="698">
                  <c:v>2.38903</c:v>
                </c:pt>
                <c:pt idx="699">
                  <c:v>2.38727</c:v>
                </c:pt>
                <c:pt idx="700">
                  <c:v>2.3855</c:v>
                </c:pt>
                <c:pt idx="701">
                  <c:v>2.38374</c:v>
                </c:pt>
                <c:pt idx="702">
                  <c:v>2.38198</c:v>
                </c:pt>
                <c:pt idx="703">
                  <c:v>2.3802099999999999</c:v>
                </c:pt>
                <c:pt idx="704">
                  <c:v>2.37845</c:v>
                </c:pt>
                <c:pt idx="705">
                  <c:v>2.3766799999999999</c:v>
                </c:pt>
                <c:pt idx="706">
                  <c:v>2.3749199999999999</c:v>
                </c:pt>
                <c:pt idx="707">
                  <c:v>2.3731599999999999</c:v>
                </c:pt>
                <c:pt idx="708">
                  <c:v>2.3713899999999999</c:v>
                </c:pt>
                <c:pt idx="709">
                  <c:v>2.3696299999999999</c:v>
                </c:pt>
                <c:pt idx="710">
                  <c:v>2.3678599999999999</c:v>
                </c:pt>
                <c:pt idx="711">
                  <c:v>2.3660999999999999</c:v>
                </c:pt>
                <c:pt idx="712">
                  <c:v>2.3643299999999998</c:v>
                </c:pt>
                <c:pt idx="713">
                  <c:v>2.3625699999999998</c:v>
                </c:pt>
                <c:pt idx="714">
                  <c:v>2.3608099999999999</c:v>
                </c:pt>
                <c:pt idx="715">
                  <c:v>2.3590399999999998</c:v>
                </c:pt>
                <c:pt idx="716">
                  <c:v>2.3572799999999998</c:v>
                </c:pt>
                <c:pt idx="717">
                  <c:v>2.3555100000000002</c:v>
                </c:pt>
                <c:pt idx="718">
                  <c:v>2.3537499999999998</c:v>
                </c:pt>
                <c:pt idx="719">
                  <c:v>2.3519899999999998</c:v>
                </c:pt>
                <c:pt idx="720">
                  <c:v>2.3502200000000002</c:v>
                </c:pt>
                <c:pt idx="721">
                  <c:v>2.3484600000000002</c:v>
                </c:pt>
                <c:pt idx="722">
                  <c:v>2.3466900000000002</c:v>
                </c:pt>
                <c:pt idx="723">
                  <c:v>2.3449300000000002</c:v>
                </c:pt>
                <c:pt idx="724">
                  <c:v>2.3431600000000001</c:v>
                </c:pt>
                <c:pt idx="725">
                  <c:v>2.3414000000000001</c:v>
                </c:pt>
                <c:pt idx="726">
                  <c:v>2.3396400000000002</c:v>
                </c:pt>
                <c:pt idx="727">
                  <c:v>2.3378700000000001</c:v>
                </c:pt>
                <c:pt idx="728">
                  <c:v>2.3361100000000001</c:v>
                </c:pt>
                <c:pt idx="729">
                  <c:v>2.3343400000000001</c:v>
                </c:pt>
                <c:pt idx="730">
                  <c:v>2.3325800000000001</c:v>
                </c:pt>
                <c:pt idx="731">
                  <c:v>2.3307099999999998</c:v>
                </c:pt>
                <c:pt idx="732">
                  <c:v>2.3279200000000002</c:v>
                </c:pt>
                <c:pt idx="733">
                  <c:v>2.3251200000000001</c:v>
                </c:pt>
                <c:pt idx="734">
                  <c:v>2.32233</c:v>
                </c:pt>
                <c:pt idx="735">
                  <c:v>2.3195399999999999</c:v>
                </c:pt>
                <c:pt idx="736">
                  <c:v>2.3167499999999999</c:v>
                </c:pt>
                <c:pt idx="737">
                  <c:v>2.3139599999999998</c:v>
                </c:pt>
                <c:pt idx="738">
                  <c:v>2.3111700000000002</c:v>
                </c:pt>
                <c:pt idx="739">
                  <c:v>2.30837</c:v>
                </c:pt>
                <c:pt idx="740">
                  <c:v>2.30558</c:v>
                </c:pt>
                <c:pt idx="741">
                  <c:v>2.3027899999999999</c:v>
                </c:pt>
                <c:pt idx="742">
                  <c:v>2.2999999999999998</c:v>
                </c:pt>
                <c:pt idx="743">
                  <c:v>2.2972100000000002</c:v>
                </c:pt>
                <c:pt idx="744">
                  <c:v>2.2944100000000001</c:v>
                </c:pt>
                <c:pt idx="745">
                  <c:v>2.29162</c:v>
                </c:pt>
                <c:pt idx="746">
                  <c:v>2.2888299999999999</c:v>
                </c:pt>
                <c:pt idx="747">
                  <c:v>2.2860399999999998</c:v>
                </c:pt>
                <c:pt idx="748">
                  <c:v>2.2832499999999998</c:v>
                </c:pt>
                <c:pt idx="749">
                  <c:v>2.2804600000000002</c:v>
                </c:pt>
                <c:pt idx="750">
                  <c:v>2.27766</c:v>
                </c:pt>
                <c:pt idx="751">
                  <c:v>2.2748699999999999</c:v>
                </c:pt>
                <c:pt idx="752">
                  <c:v>2.2720799999999999</c:v>
                </c:pt>
                <c:pt idx="753">
                  <c:v>2.2692899999999998</c:v>
                </c:pt>
                <c:pt idx="754">
                  <c:v>2.2665000000000002</c:v>
                </c:pt>
                <c:pt idx="755">
                  <c:v>2.2637100000000001</c:v>
                </c:pt>
                <c:pt idx="756">
                  <c:v>2.26091</c:v>
                </c:pt>
                <c:pt idx="757">
                  <c:v>2.2581199999999999</c:v>
                </c:pt>
                <c:pt idx="758">
                  <c:v>2.2553299999999998</c:v>
                </c:pt>
                <c:pt idx="759">
                  <c:v>2.2525400000000002</c:v>
                </c:pt>
                <c:pt idx="760">
                  <c:v>2.2497500000000001</c:v>
                </c:pt>
                <c:pt idx="761">
                  <c:v>2.24695</c:v>
                </c:pt>
                <c:pt idx="762">
                  <c:v>2.2441599999999999</c:v>
                </c:pt>
                <c:pt idx="763">
                  <c:v>2.2413699999999999</c:v>
                </c:pt>
                <c:pt idx="764">
                  <c:v>2.2385799999999998</c:v>
                </c:pt>
                <c:pt idx="765">
                  <c:v>2.2357900000000002</c:v>
                </c:pt>
                <c:pt idx="766">
                  <c:v>2.23299</c:v>
                </c:pt>
                <c:pt idx="767">
                  <c:v>2.2302</c:v>
                </c:pt>
                <c:pt idx="768">
                  <c:v>2.2274099999999999</c:v>
                </c:pt>
                <c:pt idx="769">
                  <c:v>2.2246199999999998</c:v>
                </c:pt>
                <c:pt idx="770">
                  <c:v>2.2218300000000002</c:v>
                </c:pt>
                <c:pt idx="771">
                  <c:v>2.2190400000000001</c:v>
                </c:pt>
                <c:pt idx="772">
                  <c:v>2.21624</c:v>
                </c:pt>
                <c:pt idx="773">
                  <c:v>2.2134499999999999</c:v>
                </c:pt>
                <c:pt idx="774">
                  <c:v>2.2106599999999998</c:v>
                </c:pt>
                <c:pt idx="775">
                  <c:v>2.2078700000000002</c:v>
                </c:pt>
                <c:pt idx="776">
                  <c:v>2.2050800000000002</c:v>
                </c:pt>
                <c:pt idx="777">
                  <c:v>2.20228</c:v>
                </c:pt>
                <c:pt idx="778">
                  <c:v>2.1987899999999998</c:v>
                </c:pt>
                <c:pt idx="779">
                  <c:v>2.1947299999999998</c:v>
                </c:pt>
                <c:pt idx="780">
                  <c:v>2.1906699999999999</c:v>
                </c:pt>
                <c:pt idx="781">
                  <c:v>2.1865999999999999</c:v>
                </c:pt>
                <c:pt idx="782">
                  <c:v>2.1825399999999999</c:v>
                </c:pt>
                <c:pt idx="783">
                  <c:v>2.17848</c:v>
                </c:pt>
                <c:pt idx="784">
                  <c:v>2.17442</c:v>
                </c:pt>
                <c:pt idx="785">
                  <c:v>2.17035</c:v>
                </c:pt>
                <c:pt idx="786">
                  <c:v>2.16629</c:v>
                </c:pt>
                <c:pt idx="787">
                  <c:v>2.1622300000000001</c:v>
                </c:pt>
                <c:pt idx="788">
                  <c:v>2.1581700000000001</c:v>
                </c:pt>
                <c:pt idx="789">
                  <c:v>2.1541100000000002</c:v>
                </c:pt>
                <c:pt idx="790">
                  <c:v>2.1500400000000002</c:v>
                </c:pt>
                <c:pt idx="791">
                  <c:v>2.1459800000000002</c:v>
                </c:pt>
                <c:pt idx="792">
                  <c:v>2.1419199999999998</c:v>
                </c:pt>
                <c:pt idx="793">
                  <c:v>2.1378599999999999</c:v>
                </c:pt>
                <c:pt idx="794">
                  <c:v>2.1337899999999999</c:v>
                </c:pt>
                <c:pt idx="795">
                  <c:v>2.1297299999999999</c:v>
                </c:pt>
                <c:pt idx="796">
                  <c:v>2.1256699999999999</c:v>
                </c:pt>
                <c:pt idx="797">
                  <c:v>2.12161</c:v>
                </c:pt>
                <c:pt idx="798">
                  <c:v>2.11755</c:v>
                </c:pt>
                <c:pt idx="799">
                  <c:v>2.11348</c:v>
                </c:pt>
                <c:pt idx="800">
                  <c:v>2.1094200000000001</c:v>
                </c:pt>
                <c:pt idx="801">
                  <c:v>2.1053600000000001</c:v>
                </c:pt>
                <c:pt idx="802">
                  <c:v>2.1013000000000002</c:v>
                </c:pt>
                <c:pt idx="803">
                  <c:v>2.0972300000000001</c:v>
                </c:pt>
                <c:pt idx="804">
                  <c:v>2.0931700000000002</c:v>
                </c:pt>
                <c:pt idx="805">
                  <c:v>2.0891099999999998</c:v>
                </c:pt>
                <c:pt idx="806">
                  <c:v>2.0850499999999998</c:v>
                </c:pt>
                <c:pt idx="807">
                  <c:v>2.0809799999999998</c:v>
                </c:pt>
                <c:pt idx="808">
                  <c:v>2.0769199999999999</c:v>
                </c:pt>
                <c:pt idx="809">
                  <c:v>2.0728599999999999</c:v>
                </c:pt>
                <c:pt idx="810">
                  <c:v>2.0688</c:v>
                </c:pt>
                <c:pt idx="811">
                  <c:v>2.06474</c:v>
                </c:pt>
                <c:pt idx="812">
                  <c:v>2.06067</c:v>
                </c:pt>
                <c:pt idx="813">
                  <c:v>2.05661</c:v>
                </c:pt>
                <c:pt idx="814">
                  <c:v>2.0525500000000001</c:v>
                </c:pt>
                <c:pt idx="815">
                  <c:v>2.0484900000000001</c:v>
                </c:pt>
                <c:pt idx="816">
                  <c:v>2.0444200000000001</c:v>
                </c:pt>
                <c:pt idx="817">
                  <c:v>2.0403600000000002</c:v>
                </c:pt>
                <c:pt idx="818">
                  <c:v>2.0363000000000002</c:v>
                </c:pt>
                <c:pt idx="819">
                  <c:v>2.0316100000000001</c:v>
                </c:pt>
                <c:pt idx="820">
                  <c:v>2.02597</c:v>
                </c:pt>
                <c:pt idx="821">
                  <c:v>2.02034</c:v>
                </c:pt>
                <c:pt idx="822">
                  <c:v>2.0146999999999999</c:v>
                </c:pt>
                <c:pt idx="823">
                  <c:v>2.0090599999999998</c:v>
                </c:pt>
                <c:pt idx="824">
                  <c:v>2.0034200000000002</c:v>
                </c:pt>
                <c:pt idx="825">
                  <c:v>1.9977799999999999</c:v>
                </c:pt>
                <c:pt idx="826">
                  <c:v>1.9921500000000001</c:v>
                </c:pt>
                <c:pt idx="827">
                  <c:v>1.98651</c:v>
                </c:pt>
                <c:pt idx="828">
                  <c:v>1.9808699999999999</c:v>
                </c:pt>
                <c:pt idx="829">
                  <c:v>1.97523</c:v>
                </c:pt>
                <c:pt idx="830">
                  <c:v>1.96959</c:v>
                </c:pt>
                <c:pt idx="831">
                  <c:v>1.9639599999999999</c:v>
                </c:pt>
                <c:pt idx="832">
                  <c:v>1.9583200000000001</c:v>
                </c:pt>
                <c:pt idx="833">
                  <c:v>1.95268</c:v>
                </c:pt>
                <c:pt idx="834">
                  <c:v>1.9470400000000001</c:v>
                </c:pt>
                <c:pt idx="835">
                  <c:v>1.9414</c:v>
                </c:pt>
                <c:pt idx="836">
                  <c:v>1.93577</c:v>
                </c:pt>
                <c:pt idx="837">
                  <c:v>1.9301299999999999</c:v>
                </c:pt>
                <c:pt idx="838">
                  <c:v>1.92449</c:v>
                </c:pt>
                <c:pt idx="839">
                  <c:v>1.9188499999999999</c:v>
                </c:pt>
                <c:pt idx="840">
                  <c:v>1.9132100000000001</c:v>
                </c:pt>
                <c:pt idx="841">
                  <c:v>1.9075800000000001</c:v>
                </c:pt>
                <c:pt idx="842">
                  <c:v>1.90194</c:v>
                </c:pt>
                <c:pt idx="843">
                  <c:v>1.8963000000000001</c:v>
                </c:pt>
                <c:pt idx="844">
                  <c:v>1.89066</c:v>
                </c:pt>
                <c:pt idx="845">
                  <c:v>1.8850199999999999</c:v>
                </c:pt>
                <c:pt idx="846">
                  <c:v>1.8793800000000001</c:v>
                </c:pt>
                <c:pt idx="847">
                  <c:v>1.87375</c:v>
                </c:pt>
                <c:pt idx="848">
                  <c:v>1.8681099999999999</c:v>
                </c:pt>
                <c:pt idx="849">
                  <c:v>1.8624700000000001</c:v>
                </c:pt>
                <c:pt idx="850">
                  <c:v>1.85683</c:v>
                </c:pt>
                <c:pt idx="851">
                  <c:v>1.8511899999999999</c:v>
                </c:pt>
                <c:pt idx="852">
                  <c:v>1.8455600000000001</c:v>
                </c:pt>
                <c:pt idx="853">
                  <c:v>1.83992</c:v>
                </c:pt>
                <c:pt idx="854">
                  <c:v>1.8342799999999999</c:v>
                </c:pt>
                <c:pt idx="855">
                  <c:v>1.8286199999999999</c:v>
                </c:pt>
                <c:pt idx="856">
                  <c:v>1.82131</c:v>
                </c:pt>
                <c:pt idx="857">
                  <c:v>1.81399</c:v>
                </c:pt>
                <c:pt idx="858">
                  <c:v>1.80667</c:v>
                </c:pt>
                <c:pt idx="859">
                  <c:v>1.79935</c:v>
                </c:pt>
                <c:pt idx="860">
                  <c:v>1.7920400000000001</c:v>
                </c:pt>
                <c:pt idx="861">
                  <c:v>1.7847200000000001</c:v>
                </c:pt>
                <c:pt idx="862">
                  <c:v>1.7774000000000001</c:v>
                </c:pt>
                <c:pt idx="863">
                  <c:v>1.7700899999999999</c:v>
                </c:pt>
                <c:pt idx="864">
                  <c:v>1.7627699999999999</c:v>
                </c:pt>
                <c:pt idx="865">
                  <c:v>1.75545</c:v>
                </c:pt>
                <c:pt idx="866">
                  <c:v>1.74813</c:v>
                </c:pt>
                <c:pt idx="867">
                  <c:v>1.74082</c:v>
                </c:pt>
                <c:pt idx="868">
                  <c:v>1.7335</c:v>
                </c:pt>
                <c:pt idx="869">
                  <c:v>1.72618</c:v>
                </c:pt>
                <c:pt idx="870">
                  <c:v>1.7188600000000001</c:v>
                </c:pt>
                <c:pt idx="871">
                  <c:v>1.7115499999999999</c:v>
                </c:pt>
                <c:pt idx="872">
                  <c:v>1.7042299999999999</c:v>
                </c:pt>
                <c:pt idx="873">
                  <c:v>1.6969099999999999</c:v>
                </c:pt>
                <c:pt idx="874">
                  <c:v>1.6896</c:v>
                </c:pt>
                <c:pt idx="875">
                  <c:v>1.68228</c:v>
                </c:pt>
                <c:pt idx="876">
                  <c:v>1.67496</c:v>
                </c:pt>
                <c:pt idx="877">
                  <c:v>1.66764</c:v>
                </c:pt>
                <c:pt idx="878">
                  <c:v>1.6603300000000001</c:v>
                </c:pt>
                <c:pt idx="879">
                  <c:v>1.6530100000000001</c:v>
                </c:pt>
                <c:pt idx="880">
                  <c:v>1.6456900000000001</c:v>
                </c:pt>
                <c:pt idx="881">
                  <c:v>1.6383700000000001</c:v>
                </c:pt>
                <c:pt idx="882">
                  <c:v>1.63106</c:v>
                </c:pt>
                <c:pt idx="883">
                  <c:v>1.62374</c:v>
                </c:pt>
                <c:pt idx="884">
                  <c:v>1.61642</c:v>
                </c:pt>
                <c:pt idx="885">
                  <c:v>1.6091</c:v>
                </c:pt>
                <c:pt idx="886">
                  <c:v>1.60179</c:v>
                </c:pt>
                <c:pt idx="887">
                  <c:v>1.5944700000000001</c:v>
                </c:pt>
                <c:pt idx="888">
                  <c:v>1.58588</c:v>
                </c:pt>
                <c:pt idx="889">
                  <c:v>1.57704</c:v>
                </c:pt>
                <c:pt idx="890">
                  <c:v>1.5682100000000001</c:v>
                </c:pt>
                <c:pt idx="891">
                  <c:v>1.5593699999999999</c:v>
                </c:pt>
                <c:pt idx="892">
                  <c:v>1.55054</c:v>
                </c:pt>
                <c:pt idx="893">
                  <c:v>1.5417099999999999</c:v>
                </c:pt>
                <c:pt idx="894">
                  <c:v>1.53287</c:v>
                </c:pt>
                <c:pt idx="895">
                  <c:v>1.5240400000000001</c:v>
                </c:pt>
                <c:pt idx="896">
                  <c:v>1.5152000000000001</c:v>
                </c:pt>
                <c:pt idx="897">
                  <c:v>1.50637</c:v>
                </c:pt>
                <c:pt idx="898">
                  <c:v>1.4975400000000001</c:v>
                </c:pt>
                <c:pt idx="899">
                  <c:v>1.4886999999999999</c:v>
                </c:pt>
                <c:pt idx="900">
                  <c:v>1.47987</c:v>
                </c:pt>
                <c:pt idx="901">
                  <c:v>1.4710399999999999</c:v>
                </c:pt>
                <c:pt idx="902">
                  <c:v>1.4621999999999999</c:v>
                </c:pt>
                <c:pt idx="903">
                  <c:v>1.4533700000000001</c:v>
                </c:pt>
                <c:pt idx="904">
                  <c:v>1.4445300000000001</c:v>
                </c:pt>
                <c:pt idx="905">
                  <c:v>1.4357</c:v>
                </c:pt>
                <c:pt idx="906">
                  <c:v>1.4268700000000001</c:v>
                </c:pt>
                <c:pt idx="907">
                  <c:v>1.4180299999999999</c:v>
                </c:pt>
                <c:pt idx="908">
                  <c:v>1.4092</c:v>
                </c:pt>
                <c:pt idx="909">
                  <c:v>1.40036</c:v>
                </c:pt>
                <c:pt idx="910">
                  <c:v>1.3915299999999999</c:v>
                </c:pt>
                <c:pt idx="911">
                  <c:v>1.3827</c:v>
                </c:pt>
                <c:pt idx="912">
                  <c:v>1.3738600000000001</c:v>
                </c:pt>
                <c:pt idx="913">
                  <c:v>1.36503</c:v>
                </c:pt>
                <c:pt idx="914">
                  <c:v>1.35619</c:v>
                </c:pt>
                <c:pt idx="915">
                  <c:v>1.3473599999999999</c:v>
                </c:pt>
                <c:pt idx="916">
                  <c:v>1.33778</c:v>
                </c:pt>
                <c:pt idx="917">
                  <c:v>1.3270900000000001</c:v>
                </c:pt>
                <c:pt idx="918">
                  <c:v>1.3164100000000001</c:v>
                </c:pt>
                <c:pt idx="919">
                  <c:v>1.30572</c:v>
                </c:pt>
                <c:pt idx="920">
                  <c:v>1.2950299999999999</c:v>
                </c:pt>
                <c:pt idx="921">
                  <c:v>1.28434</c:v>
                </c:pt>
                <c:pt idx="922">
                  <c:v>1.27366</c:v>
                </c:pt>
                <c:pt idx="923">
                  <c:v>1.2629699999999999</c:v>
                </c:pt>
                <c:pt idx="924">
                  <c:v>1.2522800000000001</c:v>
                </c:pt>
                <c:pt idx="925">
                  <c:v>1.24159</c:v>
                </c:pt>
                <c:pt idx="926">
                  <c:v>1.2309099999999999</c:v>
                </c:pt>
                <c:pt idx="927">
                  <c:v>1.2202200000000001</c:v>
                </c:pt>
                <c:pt idx="928">
                  <c:v>1.20953</c:v>
                </c:pt>
                <c:pt idx="929">
                  <c:v>1.1988399999999999</c:v>
                </c:pt>
                <c:pt idx="930">
                  <c:v>1.1881600000000001</c:v>
                </c:pt>
                <c:pt idx="931">
                  <c:v>1.17747</c:v>
                </c:pt>
                <c:pt idx="932">
                  <c:v>1.1667799999999999</c:v>
                </c:pt>
                <c:pt idx="933">
                  <c:v>1.1560900000000001</c:v>
                </c:pt>
                <c:pt idx="934">
                  <c:v>1.1454</c:v>
                </c:pt>
                <c:pt idx="935">
                  <c:v>1.13472</c:v>
                </c:pt>
                <c:pt idx="936">
                  <c:v>1.1240300000000001</c:v>
                </c:pt>
                <c:pt idx="937">
                  <c:v>1.11334</c:v>
                </c:pt>
                <c:pt idx="938">
                  <c:v>1.1026499999999999</c:v>
                </c:pt>
                <c:pt idx="939">
                  <c:v>1.0919700000000001</c:v>
                </c:pt>
                <c:pt idx="940">
                  <c:v>1.08128</c:v>
                </c:pt>
                <c:pt idx="941">
                  <c:v>1.06968</c:v>
                </c:pt>
                <c:pt idx="942">
                  <c:v>1.05545</c:v>
                </c:pt>
                <c:pt idx="943">
                  <c:v>1.04122</c:v>
                </c:pt>
                <c:pt idx="944">
                  <c:v>1.0269999999999999</c:v>
                </c:pt>
                <c:pt idx="945">
                  <c:v>1.0127699999999999</c:v>
                </c:pt>
                <c:pt idx="946">
                  <c:v>0.99854200000000004</c:v>
                </c:pt>
                <c:pt idx="947">
                  <c:v>0.98431500000000005</c:v>
                </c:pt>
                <c:pt idx="948">
                  <c:v>0.97008799999999995</c:v>
                </c:pt>
                <c:pt idx="949">
                  <c:v>0.95586099999999996</c:v>
                </c:pt>
                <c:pt idx="950">
                  <c:v>0.94163399999999997</c:v>
                </c:pt>
                <c:pt idx="951">
                  <c:v>0.92740699999999998</c:v>
                </c:pt>
                <c:pt idx="952">
                  <c:v>0.91317999999999999</c:v>
                </c:pt>
                <c:pt idx="953">
                  <c:v>0.89895199999999997</c:v>
                </c:pt>
                <c:pt idx="954">
                  <c:v>0.88472499999999998</c:v>
                </c:pt>
                <c:pt idx="955">
                  <c:v>0.87049799999999999</c:v>
                </c:pt>
                <c:pt idx="956">
                  <c:v>0.856271</c:v>
                </c:pt>
                <c:pt idx="957">
                  <c:v>0.84204400000000001</c:v>
                </c:pt>
                <c:pt idx="958">
                  <c:v>0.827816</c:v>
                </c:pt>
                <c:pt idx="959">
                  <c:v>0.81358900000000001</c:v>
                </c:pt>
                <c:pt idx="960">
                  <c:v>0.79936200000000002</c:v>
                </c:pt>
                <c:pt idx="961">
                  <c:v>0.78513500000000003</c:v>
                </c:pt>
                <c:pt idx="962">
                  <c:v>0.77090800000000004</c:v>
                </c:pt>
                <c:pt idx="963">
                  <c:v>0.756552</c:v>
                </c:pt>
                <c:pt idx="964">
                  <c:v>0.73778500000000002</c:v>
                </c:pt>
                <c:pt idx="965">
                  <c:v>0.71901700000000002</c:v>
                </c:pt>
                <c:pt idx="966">
                  <c:v>0.70025000000000004</c:v>
                </c:pt>
                <c:pt idx="967">
                  <c:v>0.68148299999999995</c:v>
                </c:pt>
                <c:pt idx="968">
                  <c:v>0.66271500000000005</c:v>
                </c:pt>
                <c:pt idx="969">
                  <c:v>0.64394799999999996</c:v>
                </c:pt>
                <c:pt idx="970">
                  <c:v>0.62517999999999996</c:v>
                </c:pt>
                <c:pt idx="971">
                  <c:v>0.60641299999999998</c:v>
                </c:pt>
                <c:pt idx="972">
                  <c:v>0.58764499999999997</c:v>
                </c:pt>
                <c:pt idx="973">
                  <c:v>0.56887799999999999</c:v>
                </c:pt>
                <c:pt idx="974">
                  <c:v>0.55011100000000002</c:v>
                </c:pt>
                <c:pt idx="975">
                  <c:v>0.53134300000000001</c:v>
                </c:pt>
                <c:pt idx="976">
                  <c:v>0.51257600000000003</c:v>
                </c:pt>
                <c:pt idx="977">
                  <c:v>0.49380800000000002</c:v>
                </c:pt>
                <c:pt idx="978">
                  <c:v>0.47504099999999999</c:v>
                </c:pt>
                <c:pt idx="979">
                  <c:v>0.45627400000000001</c:v>
                </c:pt>
                <c:pt idx="980">
                  <c:v>0.43750600000000001</c:v>
                </c:pt>
                <c:pt idx="981">
                  <c:v>0.41873899999999997</c:v>
                </c:pt>
                <c:pt idx="982">
                  <c:v>0.39997100000000002</c:v>
                </c:pt>
                <c:pt idx="983">
                  <c:v>0.379861</c:v>
                </c:pt>
                <c:pt idx="984">
                  <c:v>0.357516</c:v>
                </c:pt>
                <c:pt idx="985">
                  <c:v>0.33517200000000003</c:v>
                </c:pt>
                <c:pt idx="986">
                  <c:v>0.31282700000000002</c:v>
                </c:pt>
                <c:pt idx="987">
                  <c:v>0.29048200000000002</c:v>
                </c:pt>
                <c:pt idx="988">
                  <c:v>0.26813799999999999</c:v>
                </c:pt>
                <c:pt idx="989">
                  <c:v>0.24579300000000001</c:v>
                </c:pt>
                <c:pt idx="990">
                  <c:v>0.22344800000000001</c:v>
                </c:pt>
                <c:pt idx="991">
                  <c:v>0.201104</c:v>
                </c:pt>
                <c:pt idx="992">
                  <c:v>0.178759</c:v>
                </c:pt>
                <c:pt idx="993">
                  <c:v>0.156414</c:v>
                </c:pt>
                <c:pt idx="994">
                  <c:v>0.13406899999999999</c:v>
                </c:pt>
                <c:pt idx="995">
                  <c:v>0.111724</c:v>
                </c:pt>
                <c:pt idx="996">
                  <c:v>8.9378799999999994E-2</c:v>
                </c:pt>
                <c:pt idx="997">
                  <c:v>6.7034899999999994E-2</c:v>
                </c:pt>
                <c:pt idx="998">
                  <c:v>4.4689899999999998E-2</c:v>
                </c:pt>
                <c:pt idx="999">
                  <c:v>2.2345E-2</c:v>
                </c:pt>
                <c:pt idx="1000">
                  <c:v>0</c:v>
                </c:pt>
              </c:numCache>
            </c:numRef>
          </c:val>
          <c:smooth val="0"/>
          <c:extLst>
            <c:ext xmlns:c16="http://schemas.microsoft.com/office/drawing/2014/chart" uri="{C3380CC4-5D6E-409C-BE32-E72D297353CC}">
              <c16:uniqueId val="{00000000-1F5B-48C1-BCF7-0CEEBB7882B4}"/>
            </c:ext>
          </c:extLst>
        </c:ser>
        <c:ser>
          <c:idx val="1"/>
          <c:order val="1"/>
          <c:tx>
            <c:v>995mm</c:v>
          </c:tx>
          <c:spPr>
            <a:ln w="28575" cap="rnd">
              <a:solidFill>
                <a:schemeClr val="accent2"/>
              </a:solidFill>
              <a:round/>
            </a:ln>
            <a:effectLst/>
          </c:spPr>
          <c:marker>
            <c:symbol val="none"/>
          </c:marker>
          <c:cat>
            <c:numRef>
              <c:f>'C:\Users\dines\Desktop\[Urms_0.5.csv]Urms_0.5'!$N$2:$N$1002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'C:\Users\dines\Desktop\[Urms_0.495.csv]Urms_0.495'!$A$2:$A$1002</c:f>
              <c:numCache>
                <c:formatCode>General</c:formatCode>
                <c:ptCount val="1001"/>
                <c:pt idx="0">
                  <c:v>0</c:v>
                </c:pt>
                <c:pt idx="1">
                  <c:v>2.1206900000000001E-2</c:v>
                </c:pt>
                <c:pt idx="2">
                  <c:v>4.2413800000000001E-2</c:v>
                </c:pt>
                <c:pt idx="3">
                  <c:v>6.3620800000000005E-2</c:v>
                </c:pt>
                <c:pt idx="4">
                  <c:v>8.4826700000000005E-2</c:v>
                </c:pt>
                <c:pt idx="5">
                  <c:v>0.106034</c:v>
                </c:pt>
                <c:pt idx="6">
                  <c:v>0.12724099999999999</c:v>
                </c:pt>
                <c:pt idx="7">
                  <c:v>0.148447</c:v>
                </c:pt>
                <c:pt idx="8">
                  <c:v>0.169654</c:v>
                </c:pt>
                <c:pt idx="9">
                  <c:v>0.190861</c:v>
                </c:pt>
                <c:pt idx="10">
                  <c:v>0.21206700000000001</c:v>
                </c:pt>
                <c:pt idx="11">
                  <c:v>0.23327400000000001</c:v>
                </c:pt>
                <c:pt idx="12">
                  <c:v>0.25448100000000001</c:v>
                </c:pt>
                <c:pt idx="13">
                  <c:v>0.27568799999999999</c:v>
                </c:pt>
                <c:pt idx="14">
                  <c:v>0.29689500000000002</c:v>
                </c:pt>
                <c:pt idx="15">
                  <c:v>0.318102</c:v>
                </c:pt>
                <c:pt idx="16">
                  <c:v>0.339308</c:v>
                </c:pt>
                <c:pt idx="17">
                  <c:v>0.36051499999999997</c:v>
                </c:pt>
                <c:pt idx="18">
                  <c:v>0.37979299999999999</c:v>
                </c:pt>
                <c:pt idx="19">
                  <c:v>0.39770299999999997</c:v>
                </c:pt>
                <c:pt idx="20">
                  <c:v>0.41561399999999998</c:v>
                </c:pt>
                <c:pt idx="21">
                  <c:v>0.43352400000000002</c:v>
                </c:pt>
                <c:pt idx="22">
                  <c:v>0.451434</c:v>
                </c:pt>
                <c:pt idx="23">
                  <c:v>0.46934500000000001</c:v>
                </c:pt>
                <c:pt idx="24">
                  <c:v>0.48725499999999999</c:v>
                </c:pt>
                <c:pt idx="25">
                  <c:v>0.505166</c:v>
                </c:pt>
                <c:pt idx="26">
                  <c:v>0.52307599999999999</c:v>
                </c:pt>
                <c:pt idx="27">
                  <c:v>0.540987</c:v>
                </c:pt>
                <c:pt idx="28">
                  <c:v>0.55889699999999998</c:v>
                </c:pt>
                <c:pt idx="29">
                  <c:v>0.57680699999999996</c:v>
                </c:pt>
                <c:pt idx="30">
                  <c:v>0.59471799999999997</c:v>
                </c:pt>
                <c:pt idx="31">
                  <c:v>0.61262899999999998</c:v>
                </c:pt>
                <c:pt idx="32">
                  <c:v>0.63053899999999996</c:v>
                </c:pt>
                <c:pt idx="33">
                  <c:v>0.64844999999999997</c:v>
                </c:pt>
                <c:pt idx="34">
                  <c:v>0.66635999999999995</c:v>
                </c:pt>
                <c:pt idx="35">
                  <c:v>0.68427000000000004</c:v>
                </c:pt>
                <c:pt idx="36">
                  <c:v>0.70218100000000006</c:v>
                </c:pt>
                <c:pt idx="37">
                  <c:v>0.72009100000000004</c:v>
                </c:pt>
                <c:pt idx="38">
                  <c:v>0.73426999999999998</c:v>
                </c:pt>
                <c:pt idx="39">
                  <c:v>0.74797499999999995</c:v>
                </c:pt>
                <c:pt idx="40">
                  <c:v>0.76167899999999999</c:v>
                </c:pt>
                <c:pt idx="41">
                  <c:v>0.77538399999999996</c:v>
                </c:pt>
                <c:pt idx="42">
                  <c:v>0.78908900000000004</c:v>
                </c:pt>
                <c:pt idx="43">
                  <c:v>0.80279400000000001</c:v>
                </c:pt>
                <c:pt idx="44">
                  <c:v>0.81649899999999997</c:v>
                </c:pt>
                <c:pt idx="45">
                  <c:v>0.83020400000000005</c:v>
                </c:pt>
                <c:pt idx="46">
                  <c:v>0.84390900000000002</c:v>
                </c:pt>
                <c:pt idx="47">
                  <c:v>0.85761399999999999</c:v>
                </c:pt>
                <c:pt idx="48">
                  <c:v>0.87131899999999995</c:v>
                </c:pt>
                <c:pt idx="49">
                  <c:v>0.88502400000000003</c:v>
                </c:pt>
                <c:pt idx="50">
                  <c:v>0.898729</c:v>
                </c:pt>
                <c:pt idx="51">
                  <c:v>0.91243399999999997</c:v>
                </c:pt>
                <c:pt idx="52">
                  <c:v>0.92613800000000002</c:v>
                </c:pt>
                <c:pt idx="53">
                  <c:v>0.93984299999999998</c:v>
                </c:pt>
                <c:pt idx="54">
                  <c:v>0.95354799999999995</c:v>
                </c:pt>
                <c:pt idx="55">
                  <c:v>0.96725300000000003</c:v>
                </c:pt>
                <c:pt idx="56">
                  <c:v>0.980958</c:v>
                </c:pt>
                <c:pt idx="57">
                  <c:v>0.99466299999999996</c:v>
                </c:pt>
                <c:pt idx="58">
                  <c:v>1.00837</c:v>
                </c:pt>
                <c:pt idx="59">
                  <c:v>1.02207</c:v>
                </c:pt>
                <c:pt idx="60">
                  <c:v>1.0337499999999999</c:v>
                </c:pt>
                <c:pt idx="61">
                  <c:v>1.0441100000000001</c:v>
                </c:pt>
                <c:pt idx="62">
                  <c:v>1.05447</c:v>
                </c:pt>
                <c:pt idx="63">
                  <c:v>1.0648299999999999</c:v>
                </c:pt>
                <c:pt idx="64">
                  <c:v>1.0751900000000001</c:v>
                </c:pt>
                <c:pt idx="65">
                  <c:v>1.0855399999999999</c:v>
                </c:pt>
                <c:pt idx="66">
                  <c:v>1.0959000000000001</c:v>
                </c:pt>
                <c:pt idx="67">
                  <c:v>1.10626</c:v>
                </c:pt>
                <c:pt idx="68">
                  <c:v>1.1166199999999999</c:v>
                </c:pt>
                <c:pt idx="69">
                  <c:v>1.1269800000000001</c:v>
                </c:pt>
                <c:pt idx="70">
                  <c:v>1.13734</c:v>
                </c:pt>
                <c:pt idx="71">
                  <c:v>1.1476999999999999</c:v>
                </c:pt>
                <c:pt idx="72">
                  <c:v>1.1580600000000001</c:v>
                </c:pt>
                <c:pt idx="73">
                  <c:v>1.16842</c:v>
                </c:pt>
                <c:pt idx="74">
                  <c:v>1.1787799999999999</c:v>
                </c:pt>
                <c:pt idx="75">
                  <c:v>1.1891400000000001</c:v>
                </c:pt>
                <c:pt idx="76">
                  <c:v>1.1995</c:v>
                </c:pt>
                <c:pt idx="77">
                  <c:v>1.2098599999999999</c:v>
                </c:pt>
                <c:pt idx="78">
                  <c:v>1.2202200000000001</c:v>
                </c:pt>
                <c:pt idx="79">
                  <c:v>1.23058</c:v>
                </c:pt>
                <c:pt idx="80">
                  <c:v>1.2409399999999999</c:v>
                </c:pt>
                <c:pt idx="81">
                  <c:v>1.2513000000000001</c:v>
                </c:pt>
                <c:pt idx="82">
                  <c:v>1.26166</c:v>
                </c:pt>
                <c:pt idx="83">
                  <c:v>1.2720199999999999</c:v>
                </c:pt>
                <c:pt idx="84">
                  <c:v>1.2823800000000001</c:v>
                </c:pt>
                <c:pt idx="85">
                  <c:v>1.2920400000000001</c:v>
                </c:pt>
                <c:pt idx="86">
                  <c:v>1.3006800000000001</c:v>
                </c:pt>
                <c:pt idx="87">
                  <c:v>1.30932</c:v>
                </c:pt>
                <c:pt idx="88">
                  <c:v>1.31796</c:v>
                </c:pt>
                <c:pt idx="89">
                  <c:v>1.3266</c:v>
                </c:pt>
                <c:pt idx="90">
                  <c:v>1.33524</c:v>
                </c:pt>
                <c:pt idx="91">
                  <c:v>1.34388</c:v>
                </c:pt>
                <c:pt idx="92">
                  <c:v>1.3525199999999999</c:v>
                </c:pt>
                <c:pt idx="93">
                  <c:v>1.36117</c:v>
                </c:pt>
                <c:pt idx="94">
                  <c:v>1.36981</c:v>
                </c:pt>
                <c:pt idx="95">
                  <c:v>1.37845</c:v>
                </c:pt>
                <c:pt idx="96">
                  <c:v>1.3870899999999999</c:v>
                </c:pt>
                <c:pt idx="97">
                  <c:v>1.3957299999999999</c:v>
                </c:pt>
                <c:pt idx="98">
                  <c:v>1.4043699999999999</c:v>
                </c:pt>
                <c:pt idx="99">
                  <c:v>1.4130100000000001</c:v>
                </c:pt>
                <c:pt idx="100">
                  <c:v>1.4216500000000001</c:v>
                </c:pt>
                <c:pt idx="101">
                  <c:v>1.4302900000000001</c:v>
                </c:pt>
                <c:pt idx="102">
                  <c:v>1.43893</c:v>
                </c:pt>
                <c:pt idx="103">
                  <c:v>1.44757</c:v>
                </c:pt>
                <c:pt idx="104">
                  <c:v>1.45621</c:v>
                </c:pt>
                <c:pt idx="105">
                  <c:v>1.4648600000000001</c:v>
                </c:pt>
                <c:pt idx="106">
                  <c:v>1.4735</c:v>
                </c:pt>
                <c:pt idx="107">
                  <c:v>1.48214</c:v>
                </c:pt>
                <c:pt idx="108">
                  <c:v>1.49078</c:v>
                </c:pt>
                <c:pt idx="109">
                  <c:v>1.49942</c:v>
                </c:pt>
                <c:pt idx="110">
                  <c:v>1.50806</c:v>
                </c:pt>
                <c:pt idx="111">
                  <c:v>1.5166999999999999</c:v>
                </c:pt>
                <c:pt idx="112">
                  <c:v>1.5253399999999999</c:v>
                </c:pt>
                <c:pt idx="113">
                  <c:v>1.5339799999999999</c:v>
                </c:pt>
                <c:pt idx="114">
                  <c:v>1.5414099999999999</c:v>
                </c:pt>
                <c:pt idx="115">
                  <c:v>1.54871</c:v>
                </c:pt>
                <c:pt idx="116">
                  <c:v>1.556</c:v>
                </c:pt>
                <c:pt idx="117">
                  <c:v>1.5632999999999999</c:v>
                </c:pt>
                <c:pt idx="118">
                  <c:v>1.5705899999999999</c:v>
                </c:pt>
                <c:pt idx="119">
                  <c:v>1.57789</c:v>
                </c:pt>
                <c:pt idx="120">
                  <c:v>1.5851900000000001</c:v>
                </c:pt>
                <c:pt idx="121">
                  <c:v>1.5924799999999999</c:v>
                </c:pt>
                <c:pt idx="122">
                  <c:v>1.59978</c:v>
                </c:pt>
                <c:pt idx="123">
                  <c:v>1.60707</c:v>
                </c:pt>
                <c:pt idx="124">
                  <c:v>1.6143700000000001</c:v>
                </c:pt>
                <c:pt idx="125">
                  <c:v>1.6216600000000001</c:v>
                </c:pt>
                <c:pt idx="126">
                  <c:v>1.62896</c:v>
                </c:pt>
                <c:pt idx="127">
                  <c:v>1.63626</c:v>
                </c:pt>
                <c:pt idx="128">
                  <c:v>1.6435500000000001</c:v>
                </c:pt>
                <c:pt idx="129">
                  <c:v>1.6508499999999999</c:v>
                </c:pt>
                <c:pt idx="130">
                  <c:v>1.6581399999999999</c:v>
                </c:pt>
                <c:pt idx="131">
                  <c:v>1.66544</c:v>
                </c:pt>
                <c:pt idx="132">
                  <c:v>1.6727399999999999</c:v>
                </c:pt>
                <c:pt idx="133">
                  <c:v>1.6800299999999999</c:v>
                </c:pt>
                <c:pt idx="134">
                  <c:v>1.68733</c:v>
                </c:pt>
                <c:pt idx="135">
                  <c:v>1.69462</c:v>
                </c:pt>
                <c:pt idx="136">
                  <c:v>1.7019200000000001</c:v>
                </c:pt>
                <c:pt idx="137">
                  <c:v>1.7092099999999999</c:v>
                </c:pt>
                <c:pt idx="138">
                  <c:v>1.71651</c:v>
                </c:pt>
                <c:pt idx="139">
                  <c:v>1.7238100000000001</c:v>
                </c:pt>
                <c:pt idx="140">
                  <c:v>1.7311000000000001</c:v>
                </c:pt>
                <c:pt idx="141">
                  <c:v>1.7383999999999999</c:v>
                </c:pt>
                <c:pt idx="142">
                  <c:v>1.74569</c:v>
                </c:pt>
                <c:pt idx="143">
                  <c:v>1.75299</c:v>
                </c:pt>
                <c:pt idx="144">
                  <c:v>1.7602800000000001</c:v>
                </c:pt>
                <c:pt idx="145">
                  <c:v>1.7675799999999999</c:v>
                </c:pt>
                <c:pt idx="146">
                  <c:v>1.77389</c:v>
                </c:pt>
                <c:pt idx="147">
                  <c:v>1.7796799999999999</c:v>
                </c:pt>
                <c:pt idx="148">
                  <c:v>1.78548</c:v>
                </c:pt>
                <c:pt idx="149">
                  <c:v>1.79128</c:v>
                </c:pt>
                <c:pt idx="150">
                  <c:v>1.7970699999999999</c:v>
                </c:pt>
                <c:pt idx="151">
                  <c:v>1.80287</c:v>
                </c:pt>
                <c:pt idx="152">
                  <c:v>1.8086599999999999</c:v>
                </c:pt>
                <c:pt idx="153">
                  <c:v>1.81446</c:v>
                </c:pt>
                <c:pt idx="154">
                  <c:v>1.82026</c:v>
                </c:pt>
                <c:pt idx="155">
                  <c:v>1.82605</c:v>
                </c:pt>
                <c:pt idx="156">
                  <c:v>1.83185</c:v>
                </c:pt>
                <c:pt idx="157">
                  <c:v>1.8376399999999999</c:v>
                </c:pt>
                <c:pt idx="158">
                  <c:v>1.84344</c:v>
                </c:pt>
                <c:pt idx="159">
                  <c:v>1.84924</c:v>
                </c:pt>
                <c:pt idx="160">
                  <c:v>1.85503</c:v>
                </c:pt>
                <c:pt idx="161">
                  <c:v>1.86083</c:v>
                </c:pt>
                <c:pt idx="162">
                  <c:v>1.8666199999999999</c:v>
                </c:pt>
                <c:pt idx="163">
                  <c:v>1.87242</c:v>
                </c:pt>
                <c:pt idx="164">
                  <c:v>1.87822</c:v>
                </c:pt>
                <c:pt idx="165">
                  <c:v>1.88401</c:v>
                </c:pt>
                <c:pt idx="166">
                  <c:v>1.88981</c:v>
                </c:pt>
                <c:pt idx="167">
                  <c:v>1.8956</c:v>
                </c:pt>
                <c:pt idx="168">
                  <c:v>1.9014</c:v>
                </c:pt>
                <c:pt idx="169">
                  <c:v>1.9072</c:v>
                </c:pt>
                <c:pt idx="170">
                  <c:v>1.91299</c:v>
                </c:pt>
                <c:pt idx="171">
                  <c:v>1.91879</c:v>
                </c:pt>
                <c:pt idx="172">
                  <c:v>1.92459</c:v>
                </c:pt>
                <c:pt idx="173">
                  <c:v>1.93038</c:v>
                </c:pt>
                <c:pt idx="174">
                  <c:v>1.93618</c:v>
                </c:pt>
                <c:pt idx="175">
                  <c:v>1.94197</c:v>
                </c:pt>
                <c:pt idx="176">
                  <c:v>1.94777</c:v>
                </c:pt>
                <c:pt idx="177">
                  <c:v>1.95357</c:v>
                </c:pt>
                <c:pt idx="178">
                  <c:v>1.95936</c:v>
                </c:pt>
                <c:pt idx="179">
                  <c:v>1.96516</c:v>
                </c:pt>
                <c:pt idx="180">
                  <c:v>1.97095</c:v>
                </c:pt>
                <c:pt idx="181">
                  <c:v>1.97675</c:v>
                </c:pt>
                <c:pt idx="182">
                  <c:v>1.98227</c:v>
                </c:pt>
                <c:pt idx="183">
                  <c:v>1.9866200000000001</c:v>
                </c:pt>
                <c:pt idx="184">
                  <c:v>1.9909699999999999</c:v>
                </c:pt>
                <c:pt idx="185">
                  <c:v>1.99532</c:v>
                </c:pt>
                <c:pt idx="186">
                  <c:v>1.99966</c:v>
                </c:pt>
                <c:pt idx="187">
                  <c:v>2.0040100000000001</c:v>
                </c:pt>
                <c:pt idx="188">
                  <c:v>2.0083600000000001</c:v>
                </c:pt>
                <c:pt idx="189">
                  <c:v>2.0127100000000002</c:v>
                </c:pt>
                <c:pt idx="190">
                  <c:v>2.0170599999999999</c:v>
                </c:pt>
                <c:pt idx="191">
                  <c:v>2.0214099999999999</c:v>
                </c:pt>
                <c:pt idx="192">
                  <c:v>2.02576</c:v>
                </c:pt>
                <c:pt idx="193">
                  <c:v>2.0301100000000001</c:v>
                </c:pt>
                <c:pt idx="194">
                  <c:v>2.0344500000000001</c:v>
                </c:pt>
                <c:pt idx="195">
                  <c:v>2.0388000000000002</c:v>
                </c:pt>
                <c:pt idx="196">
                  <c:v>2.0431499999999998</c:v>
                </c:pt>
                <c:pt idx="197">
                  <c:v>2.0474999999999999</c:v>
                </c:pt>
                <c:pt idx="198">
                  <c:v>2.05185</c:v>
                </c:pt>
                <c:pt idx="199">
                  <c:v>2.0562</c:v>
                </c:pt>
                <c:pt idx="200">
                  <c:v>2.0605500000000001</c:v>
                </c:pt>
                <c:pt idx="201">
                  <c:v>2.0648900000000001</c:v>
                </c:pt>
                <c:pt idx="202">
                  <c:v>2.0692400000000002</c:v>
                </c:pt>
                <c:pt idx="203">
                  <c:v>2.0735899999999998</c:v>
                </c:pt>
                <c:pt idx="204">
                  <c:v>2.0779399999999999</c:v>
                </c:pt>
                <c:pt idx="205">
                  <c:v>2.08229</c:v>
                </c:pt>
                <c:pt idx="206">
                  <c:v>2.0866400000000001</c:v>
                </c:pt>
                <c:pt idx="207">
                  <c:v>2.0909900000000001</c:v>
                </c:pt>
                <c:pt idx="208">
                  <c:v>2.0953300000000001</c:v>
                </c:pt>
                <c:pt idx="209">
                  <c:v>2.0996800000000002</c:v>
                </c:pt>
                <c:pt idx="210">
                  <c:v>2.1040299999999998</c:v>
                </c:pt>
                <c:pt idx="211">
                  <c:v>2.1083799999999999</c:v>
                </c:pt>
                <c:pt idx="212">
                  <c:v>2.11273</c:v>
                </c:pt>
                <c:pt idx="213">
                  <c:v>2.1170800000000001</c:v>
                </c:pt>
                <c:pt idx="214">
                  <c:v>2.1214300000000001</c:v>
                </c:pt>
                <c:pt idx="215">
                  <c:v>2.1257799999999998</c:v>
                </c:pt>
                <c:pt idx="216">
                  <c:v>2.1301199999999998</c:v>
                </c:pt>
                <c:pt idx="217">
                  <c:v>2.1344699999999999</c:v>
                </c:pt>
                <c:pt idx="218">
                  <c:v>2.1388199999999999</c:v>
                </c:pt>
                <c:pt idx="219">
                  <c:v>2.14317</c:v>
                </c:pt>
                <c:pt idx="220">
                  <c:v>2.1475200000000001</c:v>
                </c:pt>
                <c:pt idx="221">
                  <c:v>2.1518700000000002</c:v>
                </c:pt>
                <c:pt idx="222">
                  <c:v>2.1562199999999998</c:v>
                </c:pt>
                <c:pt idx="223">
                  <c:v>2.1605599999999998</c:v>
                </c:pt>
                <c:pt idx="224">
                  <c:v>2.1637400000000002</c:v>
                </c:pt>
                <c:pt idx="225">
                  <c:v>2.1668500000000002</c:v>
                </c:pt>
                <c:pt idx="226">
                  <c:v>2.1699600000000001</c:v>
                </c:pt>
                <c:pt idx="227">
                  <c:v>2.17306</c:v>
                </c:pt>
                <c:pt idx="228">
                  <c:v>2.1761699999999999</c:v>
                </c:pt>
                <c:pt idx="229">
                  <c:v>2.1792699999999998</c:v>
                </c:pt>
                <c:pt idx="230">
                  <c:v>2.1823800000000002</c:v>
                </c:pt>
                <c:pt idx="231">
                  <c:v>2.1854900000000002</c:v>
                </c:pt>
                <c:pt idx="232">
                  <c:v>2.18859</c:v>
                </c:pt>
                <c:pt idx="233">
                  <c:v>2.1917</c:v>
                </c:pt>
                <c:pt idx="234">
                  <c:v>2.1947999999999999</c:v>
                </c:pt>
                <c:pt idx="235">
                  <c:v>2.1979099999999998</c:v>
                </c:pt>
                <c:pt idx="236">
                  <c:v>2.2010200000000002</c:v>
                </c:pt>
                <c:pt idx="237">
                  <c:v>2.2041200000000001</c:v>
                </c:pt>
                <c:pt idx="238">
                  <c:v>2.20723</c:v>
                </c:pt>
                <c:pt idx="239">
                  <c:v>2.2103299999999999</c:v>
                </c:pt>
                <c:pt idx="240">
                  <c:v>2.2134399999999999</c:v>
                </c:pt>
                <c:pt idx="241">
                  <c:v>2.2165499999999998</c:v>
                </c:pt>
                <c:pt idx="242">
                  <c:v>2.2196500000000001</c:v>
                </c:pt>
                <c:pt idx="243">
                  <c:v>2.2227600000000001</c:v>
                </c:pt>
                <c:pt idx="244">
                  <c:v>2.2258599999999999</c:v>
                </c:pt>
                <c:pt idx="245">
                  <c:v>2.2289699999999999</c:v>
                </c:pt>
                <c:pt idx="246">
                  <c:v>2.2320799999999998</c:v>
                </c:pt>
                <c:pt idx="247">
                  <c:v>2.2351800000000002</c:v>
                </c:pt>
                <c:pt idx="248">
                  <c:v>2.2382900000000001</c:v>
                </c:pt>
                <c:pt idx="249">
                  <c:v>2.24139</c:v>
                </c:pt>
                <c:pt idx="250">
                  <c:v>2.2444999999999999</c:v>
                </c:pt>
                <c:pt idx="251">
                  <c:v>2.2476099999999999</c:v>
                </c:pt>
                <c:pt idx="252">
                  <c:v>2.2507100000000002</c:v>
                </c:pt>
                <c:pt idx="253">
                  <c:v>2.2538200000000002</c:v>
                </c:pt>
                <c:pt idx="254">
                  <c:v>2.2569300000000001</c:v>
                </c:pt>
                <c:pt idx="255">
                  <c:v>2.26003</c:v>
                </c:pt>
                <c:pt idx="256">
                  <c:v>2.2631399999999999</c:v>
                </c:pt>
                <c:pt idx="257">
                  <c:v>2.2662399999999998</c:v>
                </c:pt>
                <c:pt idx="258">
                  <c:v>2.2693500000000002</c:v>
                </c:pt>
                <c:pt idx="259">
                  <c:v>2.2724600000000001</c:v>
                </c:pt>
                <c:pt idx="260">
                  <c:v>2.27556</c:v>
                </c:pt>
                <c:pt idx="261">
                  <c:v>2.27867</c:v>
                </c:pt>
                <c:pt idx="262">
                  <c:v>2.2817699999999999</c:v>
                </c:pt>
                <c:pt idx="263">
                  <c:v>2.2848799999999998</c:v>
                </c:pt>
                <c:pt idx="264">
                  <c:v>2.2879900000000002</c:v>
                </c:pt>
                <c:pt idx="265">
                  <c:v>2.2910900000000001</c:v>
                </c:pt>
                <c:pt idx="266">
                  <c:v>2.2942</c:v>
                </c:pt>
                <c:pt idx="267">
                  <c:v>2.2972999999999999</c:v>
                </c:pt>
                <c:pt idx="268">
                  <c:v>2.3004099999999998</c:v>
                </c:pt>
                <c:pt idx="269">
                  <c:v>2.3035199999999998</c:v>
                </c:pt>
                <c:pt idx="270">
                  <c:v>2.3063099999999999</c:v>
                </c:pt>
                <c:pt idx="271">
                  <c:v>2.3083</c:v>
                </c:pt>
                <c:pt idx="272">
                  <c:v>2.3102900000000002</c:v>
                </c:pt>
                <c:pt idx="273">
                  <c:v>2.3122799999999999</c:v>
                </c:pt>
                <c:pt idx="274">
                  <c:v>2.31427</c:v>
                </c:pt>
                <c:pt idx="275">
                  <c:v>2.3162699999999998</c:v>
                </c:pt>
                <c:pt idx="276">
                  <c:v>2.31826</c:v>
                </c:pt>
                <c:pt idx="277">
                  <c:v>2.3202500000000001</c:v>
                </c:pt>
                <c:pt idx="278">
                  <c:v>2.3222399999999999</c:v>
                </c:pt>
                <c:pt idx="279">
                  <c:v>2.32423</c:v>
                </c:pt>
                <c:pt idx="280">
                  <c:v>2.3262299999999998</c:v>
                </c:pt>
                <c:pt idx="281">
                  <c:v>2.32822</c:v>
                </c:pt>
                <c:pt idx="282">
                  <c:v>2.3302100000000001</c:v>
                </c:pt>
                <c:pt idx="283">
                  <c:v>2.3321999999999998</c:v>
                </c:pt>
                <c:pt idx="284">
                  <c:v>2.33419</c:v>
                </c:pt>
                <c:pt idx="285">
                  <c:v>2.3361900000000002</c:v>
                </c:pt>
                <c:pt idx="286">
                  <c:v>2.3381799999999999</c:v>
                </c:pt>
                <c:pt idx="287">
                  <c:v>2.3401700000000001</c:v>
                </c:pt>
                <c:pt idx="288">
                  <c:v>2.3421599999999998</c:v>
                </c:pt>
                <c:pt idx="289">
                  <c:v>2.34415</c:v>
                </c:pt>
                <c:pt idx="290">
                  <c:v>2.3461500000000002</c:v>
                </c:pt>
                <c:pt idx="291">
                  <c:v>2.3481399999999999</c:v>
                </c:pt>
                <c:pt idx="292">
                  <c:v>2.3501300000000001</c:v>
                </c:pt>
                <c:pt idx="293">
                  <c:v>2.3521200000000002</c:v>
                </c:pt>
                <c:pt idx="294">
                  <c:v>2.35412</c:v>
                </c:pt>
                <c:pt idx="295">
                  <c:v>2.3561100000000001</c:v>
                </c:pt>
                <c:pt idx="296">
                  <c:v>2.3580999999999999</c:v>
                </c:pt>
                <c:pt idx="297">
                  <c:v>2.36009</c:v>
                </c:pt>
                <c:pt idx="298">
                  <c:v>2.3620800000000002</c:v>
                </c:pt>
                <c:pt idx="299">
                  <c:v>2.3640699999999999</c:v>
                </c:pt>
                <c:pt idx="300">
                  <c:v>2.3660700000000001</c:v>
                </c:pt>
                <c:pt idx="301">
                  <c:v>2.3680599999999998</c:v>
                </c:pt>
                <c:pt idx="302">
                  <c:v>2.37005</c:v>
                </c:pt>
                <c:pt idx="303">
                  <c:v>2.3720400000000001</c:v>
                </c:pt>
                <c:pt idx="304">
                  <c:v>2.3740399999999999</c:v>
                </c:pt>
                <c:pt idx="305">
                  <c:v>2.3760300000000001</c:v>
                </c:pt>
                <c:pt idx="306">
                  <c:v>2.3780199999999998</c:v>
                </c:pt>
                <c:pt idx="307">
                  <c:v>2.38001</c:v>
                </c:pt>
                <c:pt idx="308">
                  <c:v>2.3820000000000001</c:v>
                </c:pt>
                <c:pt idx="309">
                  <c:v>2.3839999999999999</c:v>
                </c:pt>
                <c:pt idx="310">
                  <c:v>2.3859900000000001</c:v>
                </c:pt>
                <c:pt idx="311">
                  <c:v>2.3879800000000002</c:v>
                </c:pt>
                <c:pt idx="312">
                  <c:v>2.3899699999999999</c:v>
                </c:pt>
                <c:pt idx="313">
                  <c:v>2.3919600000000001</c:v>
                </c:pt>
                <c:pt idx="314">
                  <c:v>2.3939599999999999</c:v>
                </c:pt>
                <c:pt idx="315">
                  <c:v>2.39595</c:v>
                </c:pt>
                <c:pt idx="316">
                  <c:v>2.3979400000000002</c:v>
                </c:pt>
                <c:pt idx="317">
                  <c:v>2.3999299999999999</c:v>
                </c:pt>
                <c:pt idx="318">
                  <c:v>2.4019200000000001</c:v>
                </c:pt>
                <c:pt idx="319">
                  <c:v>2.4039199999999998</c:v>
                </c:pt>
                <c:pt idx="320">
                  <c:v>2.40591</c:v>
                </c:pt>
                <c:pt idx="321">
                  <c:v>2.4079000000000002</c:v>
                </c:pt>
                <c:pt idx="322">
                  <c:v>2.4098899999999999</c:v>
                </c:pt>
                <c:pt idx="323">
                  <c:v>2.41174</c:v>
                </c:pt>
                <c:pt idx="324">
                  <c:v>2.41344</c:v>
                </c:pt>
                <c:pt idx="325">
                  <c:v>2.4151400000000001</c:v>
                </c:pt>
                <c:pt idx="326">
                  <c:v>2.4168400000000001</c:v>
                </c:pt>
                <c:pt idx="327">
                  <c:v>2.4185400000000001</c:v>
                </c:pt>
                <c:pt idx="328">
                  <c:v>2.4202400000000002</c:v>
                </c:pt>
                <c:pt idx="329">
                  <c:v>2.4219400000000002</c:v>
                </c:pt>
                <c:pt idx="330">
                  <c:v>2.4236399999999998</c:v>
                </c:pt>
                <c:pt idx="331">
                  <c:v>2.4253399999999998</c:v>
                </c:pt>
                <c:pt idx="332">
                  <c:v>2.4270399999999999</c:v>
                </c:pt>
                <c:pt idx="333">
                  <c:v>2.4287399999999999</c:v>
                </c:pt>
                <c:pt idx="334">
                  <c:v>2.4304399999999999</c:v>
                </c:pt>
                <c:pt idx="335">
                  <c:v>2.43214</c:v>
                </c:pt>
                <c:pt idx="336">
                  <c:v>2.43384</c:v>
                </c:pt>
                <c:pt idx="337">
                  <c:v>2.43554</c:v>
                </c:pt>
                <c:pt idx="338">
                  <c:v>2.4372400000000001</c:v>
                </c:pt>
                <c:pt idx="339">
                  <c:v>2.4389500000000002</c:v>
                </c:pt>
                <c:pt idx="340">
                  <c:v>2.4406500000000002</c:v>
                </c:pt>
                <c:pt idx="341">
                  <c:v>2.4423499999999998</c:v>
                </c:pt>
                <c:pt idx="342">
                  <c:v>2.4440499999999998</c:v>
                </c:pt>
                <c:pt idx="343">
                  <c:v>2.4457499999999999</c:v>
                </c:pt>
                <c:pt idx="344">
                  <c:v>2.4474499999999999</c:v>
                </c:pt>
                <c:pt idx="345">
                  <c:v>2.4491499999999999</c:v>
                </c:pt>
                <c:pt idx="346">
                  <c:v>2.45085</c:v>
                </c:pt>
                <c:pt idx="347">
                  <c:v>2.45255</c:v>
                </c:pt>
                <c:pt idx="348">
                  <c:v>2.45425</c:v>
                </c:pt>
                <c:pt idx="349">
                  <c:v>2.4559500000000001</c:v>
                </c:pt>
                <c:pt idx="350">
                  <c:v>2.4576500000000001</c:v>
                </c:pt>
                <c:pt idx="351">
                  <c:v>2.4593500000000001</c:v>
                </c:pt>
                <c:pt idx="352">
                  <c:v>2.4610500000000002</c:v>
                </c:pt>
                <c:pt idx="353">
                  <c:v>2.4627500000000002</c:v>
                </c:pt>
                <c:pt idx="354">
                  <c:v>2.4644499999999998</c:v>
                </c:pt>
                <c:pt idx="355">
                  <c:v>2.4661599999999999</c:v>
                </c:pt>
                <c:pt idx="356">
                  <c:v>2.4678599999999999</c:v>
                </c:pt>
                <c:pt idx="357">
                  <c:v>2.46956</c:v>
                </c:pt>
                <c:pt idx="358">
                  <c:v>2.47126</c:v>
                </c:pt>
                <c:pt idx="359">
                  <c:v>2.47296</c:v>
                </c:pt>
                <c:pt idx="360">
                  <c:v>2.4746600000000001</c:v>
                </c:pt>
                <c:pt idx="361">
                  <c:v>2.4763600000000001</c:v>
                </c:pt>
                <c:pt idx="362">
                  <c:v>2.4779900000000001</c:v>
                </c:pt>
                <c:pt idx="363">
                  <c:v>2.4790899999999998</c:v>
                </c:pt>
                <c:pt idx="364">
                  <c:v>2.4801899999999999</c:v>
                </c:pt>
                <c:pt idx="365">
                  <c:v>2.4813000000000001</c:v>
                </c:pt>
                <c:pt idx="366">
                  <c:v>2.4824000000000002</c:v>
                </c:pt>
                <c:pt idx="367">
                  <c:v>2.4834999999999998</c:v>
                </c:pt>
                <c:pt idx="368">
                  <c:v>2.48461</c:v>
                </c:pt>
                <c:pt idx="369">
                  <c:v>2.4857100000000001</c:v>
                </c:pt>
                <c:pt idx="370">
                  <c:v>2.4868100000000002</c:v>
                </c:pt>
                <c:pt idx="371">
                  <c:v>2.4879199999999999</c:v>
                </c:pt>
                <c:pt idx="372">
                  <c:v>2.48902</c:v>
                </c:pt>
                <c:pt idx="373">
                  <c:v>2.4901200000000001</c:v>
                </c:pt>
                <c:pt idx="374">
                  <c:v>2.4912299999999998</c:v>
                </c:pt>
                <c:pt idx="375">
                  <c:v>2.4923299999999999</c:v>
                </c:pt>
                <c:pt idx="376">
                  <c:v>2.49343</c:v>
                </c:pt>
                <c:pt idx="377">
                  <c:v>2.4945400000000002</c:v>
                </c:pt>
                <c:pt idx="378">
                  <c:v>2.4956399999999999</c:v>
                </c:pt>
                <c:pt idx="379">
                  <c:v>2.49674</c:v>
                </c:pt>
                <c:pt idx="380">
                  <c:v>2.4978500000000001</c:v>
                </c:pt>
                <c:pt idx="381">
                  <c:v>2.4989499999999998</c:v>
                </c:pt>
                <c:pt idx="382">
                  <c:v>2.5000499999999999</c:v>
                </c:pt>
                <c:pt idx="383">
                  <c:v>2.50116</c:v>
                </c:pt>
                <c:pt idx="384">
                  <c:v>2.5022600000000002</c:v>
                </c:pt>
                <c:pt idx="385">
                  <c:v>2.5033599999999998</c:v>
                </c:pt>
                <c:pt idx="386">
                  <c:v>2.50447</c:v>
                </c:pt>
                <c:pt idx="387">
                  <c:v>2.5055700000000001</c:v>
                </c:pt>
                <c:pt idx="388">
                  <c:v>2.5066700000000002</c:v>
                </c:pt>
                <c:pt idx="389">
                  <c:v>2.5077799999999999</c:v>
                </c:pt>
                <c:pt idx="390">
                  <c:v>2.50888</c:v>
                </c:pt>
                <c:pt idx="391">
                  <c:v>2.5099800000000001</c:v>
                </c:pt>
                <c:pt idx="392">
                  <c:v>2.5110899999999998</c:v>
                </c:pt>
                <c:pt idx="393">
                  <c:v>2.5121899999999999</c:v>
                </c:pt>
                <c:pt idx="394">
                  <c:v>2.51329</c:v>
                </c:pt>
                <c:pt idx="395">
                  <c:v>2.5144000000000002</c:v>
                </c:pt>
                <c:pt idx="396">
                  <c:v>2.5154999999999998</c:v>
                </c:pt>
                <c:pt idx="397">
                  <c:v>2.5165999999999999</c:v>
                </c:pt>
                <c:pt idx="398">
                  <c:v>2.5177100000000001</c:v>
                </c:pt>
                <c:pt idx="399">
                  <c:v>2.5188100000000002</c:v>
                </c:pt>
                <c:pt idx="400">
                  <c:v>2.5199099999999999</c:v>
                </c:pt>
                <c:pt idx="401">
                  <c:v>2.52102</c:v>
                </c:pt>
                <c:pt idx="402">
                  <c:v>2.5218500000000001</c:v>
                </c:pt>
                <c:pt idx="403">
                  <c:v>2.5225599999999999</c:v>
                </c:pt>
                <c:pt idx="404">
                  <c:v>2.5232800000000002</c:v>
                </c:pt>
                <c:pt idx="405">
                  <c:v>2.52399</c:v>
                </c:pt>
                <c:pt idx="406">
                  <c:v>2.5247000000000002</c:v>
                </c:pt>
                <c:pt idx="407">
                  <c:v>2.5254099999999999</c:v>
                </c:pt>
                <c:pt idx="408">
                  <c:v>2.5261300000000002</c:v>
                </c:pt>
                <c:pt idx="409">
                  <c:v>2.52684</c:v>
                </c:pt>
                <c:pt idx="410">
                  <c:v>2.5275500000000002</c:v>
                </c:pt>
                <c:pt idx="411">
                  <c:v>2.52826</c:v>
                </c:pt>
                <c:pt idx="412">
                  <c:v>2.5289799999999998</c:v>
                </c:pt>
                <c:pt idx="413">
                  <c:v>2.52969</c:v>
                </c:pt>
                <c:pt idx="414">
                  <c:v>2.5304000000000002</c:v>
                </c:pt>
                <c:pt idx="415">
                  <c:v>2.53111</c:v>
                </c:pt>
                <c:pt idx="416">
                  <c:v>2.5318299999999998</c:v>
                </c:pt>
                <c:pt idx="417">
                  <c:v>2.53254</c:v>
                </c:pt>
                <c:pt idx="418">
                  <c:v>2.5332499999999998</c:v>
                </c:pt>
                <c:pt idx="419">
                  <c:v>2.53396</c:v>
                </c:pt>
                <c:pt idx="420">
                  <c:v>2.5346799999999998</c:v>
                </c:pt>
                <c:pt idx="421">
                  <c:v>2.53539</c:v>
                </c:pt>
                <c:pt idx="422">
                  <c:v>2.5360999999999998</c:v>
                </c:pt>
                <c:pt idx="423">
                  <c:v>2.53681</c:v>
                </c:pt>
                <c:pt idx="424">
                  <c:v>2.5375299999999998</c:v>
                </c:pt>
                <c:pt idx="425">
                  <c:v>2.5382400000000001</c:v>
                </c:pt>
                <c:pt idx="426">
                  <c:v>2.5389499999999998</c:v>
                </c:pt>
                <c:pt idx="427">
                  <c:v>2.53966</c:v>
                </c:pt>
                <c:pt idx="428">
                  <c:v>2.5403799999999999</c:v>
                </c:pt>
                <c:pt idx="429">
                  <c:v>2.5410900000000001</c:v>
                </c:pt>
                <c:pt idx="430">
                  <c:v>2.5417999999999998</c:v>
                </c:pt>
                <c:pt idx="431">
                  <c:v>2.54251</c:v>
                </c:pt>
                <c:pt idx="432">
                  <c:v>2.5432299999999999</c:v>
                </c:pt>
                <c:pt idx="433">
                  <c:v>2.5439400000000001</c:v>
                </c:pt>
                <c:pt idx="434">
                  <c:v>2.5446499999999999</c:v>
                </c:pt>
                <c:pt idx="435">
                  <c:v>2.5453600000000001</c:v>
                </c:pt>
                <c:pt idx="436">
                  <c:v>2.5460799999999999</c:v>
                </c:pt>
                <c:pt idx="437">
                  <c:v>2.5467900000000001</c:v>
                </c:pt>
                <c:pt idx="438">
                  <c:v>2.5474999999999999</c:v>
                </c:pt>
                <c:pt idx="439">
                  <c:v>2.5482100000000001</c:v>
                </c:pt>
                <c:pt idx="440">
                  <c:v>2.5489299999999999</c:v>
                </c:pt>
                <c:pt idx="441">
                  <c:v>2.54956</c:v>
                </c:pt>
                <c:pt idx="442">
                  <c:v>2.5499000000000001</c:v>
                </c:pt>
                <c:pt idx="443">
                  <c:v>2.5502500000000001</c:v>
                </c:pt>
                <c:pt idx="444">
                  <c:v>2.5505900000000001</c:v>
                </c:pt>
                <c:pt idx="445">
                  <c:v>2.5509400000000002</c:v>
                </c:pt>
                <c:pt idx="446">
                  <c:v>2.5512899999999998</c:v>
                </c:pt>
                <c:pt idx="447">
                  <c:v>2.5516299999999998</c:v>
                </c:pt>
                <c:pt idx="448">
                  <c:v>2.5519799999999999</c:v>
                </c:pt>
                <c:pt idx="449">
                  <c:v>2.55233</c:v>
                </c:pt>
                <c:pt idx="450">
                  <c:v>2.55267</c:v>
                </c:pt>
                <c:pt idx="451">
                  <c:v>2.5530200000000001</c:v>
                </c:pt>
                <c:pt idx="452">
                  <c:v>2.5533600000000001</c:v>
                </c:pt>
                <c:pt idx="453">
                  <c:v>2.5537100000000001</c:v>
                </c:pt>
                <c:pt idx="454">
                  <c:v>2.5540600000000002</c:v>
                </c:pt>
                <c:pt idx="455">
                  <c:v>2.5543999999999998</c:v>
                </c:pt>
                <c:pt idx="456">
                  <c:v>2.5547499999999999</c:v>
                </c:pt>
                <c:pt idx="457">
                  <c:v>2.5550899999999999</c:v>
                </c:pt>
                <c:pt idx="458">
                  <c:v>2.5554399999999999</c:v>
                </c:pt>
                <c:pt idx="459">
                  <c:v>2.55579</c:v>
                </c:pt>
                <c:pt idx="460">
                  <c:v>2.55613</c:v>
                </c:pt>
                <c:pt idx="461">
                  <c:v>2.5564800000000001</c:v>
                </c:pt>
                <c:pt idx="462">
                  <c:v>2.5568300000000002</c:v>
                </c:pt>
                <c:pt idx="463">
                  <c:v>2.5571700000000002</c:v>
                </c:pt>
                <c:pt idx="464">
                  <c:v>2.5575199999999998</c:v>
                </c:pt>
                <c:pt idx="465">
                  <c:v>2.5578599999999998</c:v>
                </c:pt>
                <c:pt idx="466">
                  <c:v>2.5582099999999999</c:v>
                </c:pt>
                <c:pt idx="467">
                  <c:v>2.5585599999999999</c:v>
                </c:pt>
                <c:pt idx="468">
                  <c:v>2.5589</c:v>
                </c:pt>
                <c:pt idx="469">
                  <c:v>2.55925</c:v>
                </c:pt>
                <c:pt idx="470">
                  <c:v>2.5596000000000001</c:v>
                </c:pt>
                <c:pt idx="471">
                  <c:v>2.5599400000000001</c:v>
                </c:pt>
                <c:pt idx="472">
                  <c:v>2.5602900000000002</c:v>
                </c:pt>
                <c:pt idx="473">
                  <c:v>2.5606300000000002</c:v>
                </c:pt>
                <c:pt idx="474">
                  <c:v>2.5609799999999998</c:v>
                </c:pt>
                <c:pt idx="475">
                  <c:v>2.5613299999999999</c:v>
                </c:pt>
                <c:pt idx="476">
                  <c:v>2.5616699999999999</c:v>
                </c:pt>
                <c:pt idx="477">
                  <c:v>2.56202</c:v>
                </c:pt>
                <c:pt idx="478">
                  <c:v>2.56237</c:v>
                </c:pt>
                <c:pt idx="479">
                  <c:v>2.56271</c:v>
                </c:pt>
                <c:pt idx="480">
                  <c:v>2.5630600000000001</c:v>
                </c:pt>
                <c:pt idx="481">
                  <c:v>2.5631400000000002</c:v>
                </c:pt>
                <c:pt idx="482">
                  <c:v>2.5631300000000001</c:v>
                </c:pt>
                <c:pt idx="483">
                  <c:v>2.5631200000000001</c:v>
                </c:pt>
                <c:pt idx="484">
                  <c:v>2.5631200000000001</c:v>
                </c:pt>
                <c:pt idx="485">
                  <c:v>2.56311</c:v>
                </c:pt>
                <c:pt idx="486">
                  <c:v>2.5630999999999999</c:v>
                </c:pt>
                <c:pt idx="487">
                  <c:v>2.5630899999999999</c:v>
                </c:pt>
                <c:pt idx="488">
                  <c:v>2.5630899999999999</c:v>
                </c:pt>
                <c:pt idx="489">
                  <c:v>2.5630799999999998</c:v>
                </c:pt>
                <c:pt idx="490">
                  <c:v>2.5630700000000002</c:v>
                </c:pt>
                <c:pt idx="491">
                  <c:v>2.5630600000000001</c:v>
                </c:pt>
                <c:pt idx="492">
                  <c:v>2.5630500000000001</c:v>
                </c:pt>
                <c:pt idx="493">
                  <c:v>2.5630500000000001</c:v>
                </c:pt>
                <c:pt idx="494">
                  <c:v>2.56304</c:v>
                </c:pt>
                <c:pt idx="495">
                  <c:v>2.5630299999999999</c:v>
                </c:pt>
                <c:pt idx="496">
                  <c:v>2.5630199999999999</c:v>
                </c:pt>
                <c:pt idx="497">
                  <c:v>2.5630099999999998</c:v>
                </c:pt>
                <c:pt idx="498">
                  <c:v>2.5630099999999998</c:v>
                </c:pt>
                <c:pt idx="499">
                  <c:v>2.5630000000000002</c:v>
                </c:pt>
                <c:pt idx="500">
                  <c:v>2.5629900000000001</c:v>
                </c:pt>
                <c:pt idx="501">
                  <c:v>2.56298</c:v>
                </c:pt>
                <c:pt idx="502">
                  <c:v>2.56298</c:v>
                </c:pt>
                <c:pt idx="503">
                  <c:v>2.56297</c:v>
                </c:pt>
                <c:pt idx="504">
                  <c:v>2.5629599999999999</c:v>
                </c:pt>
                <c:pt idx="505">
                  <c:v>2.5629499999999998</c:v>
                </c:pt>
                <c:pt idx="506">
                  <c:v>2.5629400000000002</c:v>
                </c:pt>
                <c:pt idx="507">
                  <c:v>2.5629400000000002</c:v>
                </c:pt>
                <c:pt idx="508">
                  <c:v>2.5629300000000002</c:v>
                </c:pt>
                <c:pt idx="509">
                  <c:v>2.5629200000000001</c:v>
                </c:pt>
                <c:pt idx="510">
                  <c:v>2.56291</c:v>
                </c:pt>
                <c:pt idx="511">
                  <c:v>2.5629</c:v>
                </c:pt>
                <c:pt idx="512">
                  <c:v>2.5629</c:v>
                </c:pt>
                <c:pt idx="513">
                  <c:v>2.5628899999999999</c:v>
                </c:pt>
                <c:pt idx="514">
                  <c:v>2.5628799999999998</c:v>
                </c:pt>
                <c:pt idx="515">
                  <c:v>2.5628700000000002</c:v>
                </c:pt>
                <c:pt idx="516">
                  <c:v>2.5628700000000002</c:v>
                </c:pt>
                <c:pt idx="517">
                  <c:v>2.5628600000000001</c:v>
                </c:pt>
                <c:pt idx="518">
                  <c:v>2.5628500000000001</c:v>
                </c:pt>
                <c:pt idx="519">
                  <c:v>2.56284</c:v>
                </c:pt>
                <c:pt idx="520">
                  <c:v>2.5627499999999999</c:v>
                </c:pt>
                <c:pt idx="521">
                  <c:v>2.5623999999999998</c:v>
                </c:pt>
                <c:pt idx="522">
                  <c:v>2.5620500000000002</c:v>
                </c:pt>
                <c:pt idx="523">
                  <c:v>2.5617000000000001</c:v>
                </c:pt>
                <c:pt idx="524">
                  <c:v>2.56135</c:v>
                </c:pt>
                <c:pt idx="525">
                  <c:v>2.5609999999999999</c:v>
                </c:pt>
                <c:pt idx="526">
                  <c:v>2.5606499999999999</c:v>
                </c:pt>
                <c:pt idx="527">
                  <c:v>2.5602999999999998</c:v>
                </c:pt>
                <c:pt idx="528">
                  <c:v>2.5599500000000002</c:v>
                </c:pt>
                <c:pt idx="529">
                  <c:v>2.5596000000000001</c:v>
                </c:pt>
                <c:pt idx="530">
                  <c:v>2.55925</c:v>
                </c:pt>
                <c:pt idx="531">
                  <c:v>2.5589</c:v>
                </c:pt>
                <c:pt idx="532">
                  <c:v>2.5585499999999999</c:v>
                </c:pt>
                <c:pt idx="533">
                  <c:v>2.5581999999999998</c:v>
                </c:pt>
                <c:pt idx="534">
                  <c:v>2.5578500000000002</c:v>
                </c:pt>
                <c:pt idx="535">
                  <c:v>2.5575000000000001</c:v>
                </c:pt>
                <c:pt idx="536">
                  <c:v>2.55715</c:v>
                </c:pt>
                <c:pt idx="537">
                  <c:v>2.5568</c:v>
                </c:pt>
                <c:pt idx="538">
                  <c:v>2.5564499999999999</c:v>
                </c:pt>
                <c:pt idx="539">
                  <c:v>2.5560999999999998</c:v>
                </c:pt>
                <c:pt idx="540">
                  <c:v>2.5557500000000002</c:v>
                </c:pt>
                <c:pt idx="541">
                  <c:v>2.5554000000000001</c:v>
                </c:pt>
                <c:pt idx="542">
                  <c:v>2.55505</c:v>
                </c:pt>
                <c:pt idx="543">
                  <c:v>2.5547</c:v>
                </c:pt>
                <c:pt idx="544">
                  <c:v>2.5543499999999999</c:v>
                </c:pt>
                <c:pt idx="545">
                  <c:v>2.5539999999999998</c:v>
                </c:pt>
                <c:pt idx="546">
                  <c:v>2.5536500000000002</c:v>
                </c:pt>
                <c:pt idx="547">
                  <c:v>2.5533000000000001</c:v>
                </c:pt>
                <c:pt idx="548">
                  <c:v>2.5529500000000001</c:v>
                </c:pt>
                <c:pt idx="549">
                  <c:v>2.5526</c:v>
                </c:pt>
                <c:pt idx="550">
                  <c:v>2.5522499999999999</c:v>
                </c:pt>
                <c:pt idx="551">
                  <c:v>2.5518999999999998</c:v>
                </c:pt>
                <c:pt idx="552">
                  <c:v>2.5515500000000002</c:v>
                </c:pt>
                <c:pt idx="553">
                  <c:v>2.5512000000000001</c:v>
                </c:pt>
                <c:pt idx="554">
                  <c:v>2.5508500000000001</c:v>
                </c:pt>
                <c:pt idx="555">
                  <c:v>2.5505</c:v>
                </c:pt>
                <c:pt idx="556">
                  <c:v>2.5501499999999999</c:v>
                </c:pt>
                <c:pt idx="557">
                  <c:v>2.5497999999999998</c:v>
                </c:pt>
                <c:pt idx="558">
                  <c:v>2.5494500000000002</c:v>
                </c:pt>
                <c:pt idx="559">
                  <c:v>2.5491000000000001</c:v>
                </c:pt>
                <c:pt idx="560">
                  <c:v>2.5484900000000001</c:v>
                </c:pt>
                <c:pt idx="561">
                  <c:v>2.5478000000000001</c:v>
                </c:pt>
                <c:pt idx="562">
                  <c:v>2.5471200000000001</c:v>
                </c:pt>
                <c:pt idx="563">
                  <c:v>2.54643</c:v>
                </c:pt>
                <c:pt idx="564">
                  <c:v>2.5457399999999999</c:v>
                </c:pt>
                <c:pt idx="565">
                  <c:v>2.5450599999999999</c:v>
                </c:pt>
                <c:pt idx="566">
                  <c:v>2.5443699999999998</c:v>
                </c:pt>
                <c:pt idx="567">
                  <c:v>2.5436899999999998</c:v>
                </c:pt>
                <c:pt idx="568">
                  <c:v>2.5430000000000001</c:v>
                </c:pt>
                <c:pt idx="569">
                  <c:v>2.5423100000000001</c:v>
                </c:pt>
                <c:pt idx="570">
                  <c:v>2.5416300000000001</c:v>
                </c:pt>
                <c:pt idx="571">
                  <c:v>2.54094</c:v>
                </c:pt>
                <c:pt idx="572">
                  <c:v>2.54026</c:v>
                </c:pt>
                <c:pt idx="573">
                  <c:v>2.5395699999999999</c:v>
                </c:pt>
                <c:pt idx="574">
                  <c:v>2.5388799999999998</c:v>
                </c:pt>
                <c:pt idx="575">
                  <c:v>2.5381999999999998</c:v>
                </c:pt>
                <c:pt idx="576">
                  <c:v>2.5375100000000002</c:v>
                </c:pt>
                <c:pt idx="577">
                  <c:v>2.5368300000000001</c:v>
                </c:pt>
                <c:pt idx="578">
                  <c:v>2.5361400000000001</c:v>
                </c:pt>
                <c:pt idx="579">
                  <c:v>2.53545</c:v>
                </c:pt>
                <c:pt idx="580">
                  <c:v>2.53477</c:v>
                </c:pt>
                <c:pt idx="581">
                  <c:v>2.5340799999999999</c:v>
                </c:pt>
                <c:pt idx="582">
                  <c:v>2.5333899999999998</c:v>
                </c:pt>
                <c:pt idx="583">
                  <c:v>2.5327099999999998</c:v>
                </c:pt>
                <c:pt idx="584">
                  <c:v>2.5320200000000002</c:v>
                </c:pt>
                <c:pt idx="585">
                  <c:v>2.5313400000000001</c:v>
                </c:pt>
                <c:pt idx="586">
                  <c:v>2.5306500000000001</c:v>
                </c:pt>
                <c:pt idx="587">
                  <c:v>2.52996</c:v>
                </c:pt>
                <c:pt idx="588">
                  <c:v>2.52928</c:v>
                </c:pt>
                <c:pt idx="589">
                  <c:v>2.5285899999999999</c:v>
                </c:pt>
                <c:pt idx="590">
                  <c:v>2.5279099999999999</c:v>
                </c:pt>
                <c:pt idx="591">
                  <c:v>2.5272199999999998</c:v>
                </c:pt>
                <c:pt idx="592">
                  <c:v>2.5265300000000002</c:v>
                </c:pt>
                <c:pt idx="593">
                  <c:v>2.5258500000000002</c:v>
                </c:pt>
                <c:pt idx="594">
                  <c:v>2.5251600000000001</c:v>
                </c:pt>
                <c:pt idx="595">
                  <c:v>2.5244800000000001</c:v>
                </c:pt>
                <c:pt idx="596">
                  <c:v>2.52379</c:v>
                </c:pt>
                <c:pt idx="597">
                  <c:v>2.5230999999999999</c:v>
                </c:pt>
                <c:pt idx="598">
                  <c:v>2.5224199999999999</c:v>
                </c:pt>
                <c:pt idx="599">
                  <c:v>2.52162</c:v>
                </c:pt>
                <c:pt idx="600">
                  <c:v>2.5205899999999999</c:v>
                </c:pt>
                <c:pt idx="601">
                  <c:v>2.5195599999999998</c:v>
                </c:pt>
                <c:pt idx="602">
                  <c:v>2.5185300000000002</c:v>
                </c:pt>
                <c:pt idx="603">
                  <c:v>2.51749</c:v>
                </c:pt>
                <c:pt idx="604">
                  <c:v>2.5164599999999999</c:v>
                </c:pt>
                <c:pt idx="605">
                  <c:v>2.5154299999999998</c:v>
                </c:pt>
                <c:pt idx="606">
                  <c:v>2.5144000000000002</c:v>
                </c:pt>
                <c:pt idx="607">
                  <c:v>2.51336</c:v>
                </c:pt>
                <c:pt idx="608">
                  <c:v>2.51233</c:v>
                </c:pt>
                <c:pt idx="609">
                  <c:v>2.5112999999999999</c:v>
                </c:pt>
                <c:pt idx="610">
                  <c:v>2.5102699999999998</c:v>
                </c:pt>
                <c:pt idx="611">
                  <c:v>2.5092300000000001</c:v>
                </c:pt>
                <c:pt idx="612">
                  <c:v>2.5082</c:v>
                </c:pt>
                <c:pt idx="613">
                  <c:v>2.5071699999999999</c:v>
                </c:pt>
                <c:pt idx="614">
                  <c:v>2.5061399999999998</c:v>
                </c:pt>
                <c:pt idx="615">
                  <c:v>2.5051000000000001</c:v>
                </c:pt>
                <c:pt idx="616">
                  <c:v>2.50407</c:v>
                </c:pt>
                <c:pt idx="617">
                  <c:v>2.5030399999999999</c:v>
                </c:pt>
                <c:pt idx="618">
                  <c:v>2.5020099999999998</c:v>
                </c:pt>
                <c:pt idx="619">
                  <c:v>2.5009700000000001</c:v>
                </c:pt>
                <c:pt idx="620">
                  <c:v>2.4999400000000001</c:v>
                </c:pt>
                <c:pt idx="621">
                  <c:v>2.49891</c:v>
                </c:pt>
                <c:pt idx="622">
                  <c:v>2.4978699999999998</c:v>
                </c:pt>
                <c:pt idx="623">
                  <c:v>2.4968400000000002</c:v>
                </c:pt>
                <c:pt idx="624">
                  <c:v>2.4958100000000001</c:v>
                </c:pt>
                <c:pt idx="625">
                  <c:v>2.49478</c:v>
                </c:pt>
                <c:pt idx="626">
                  <c:v>2.4937399999999998</c:v>
                </c:pt>
                <c:pt idx="627">
                  <c:v>2.4927100000000002</c:v>
                </c:pt>
                <c:pt idx="628">
                  <c:v>2.4916800000000001</c:v>
                </c:pt>
                <c:pt idx="629">
                  <c:v>2.49065</c:v>
                </c:pt>
                <c:pt idx="630">
                  <c:v>2.4896099999999999</c:v>
                </c:pt>
                <c:pt idx="631">
                  <c:v>2.4885799999999998</c:v>
                </c:pt>
                <c:pt idx="632">
                  <c:v>2.4875500000000001</c:v>
                </c:pt>
                <c:pt idx="633">
                  <c:v>2.4865200000000001</c:v>
                </c:pt>
                <c:pt idx="634">
                  <c:v>2.4854799999999999</c:v>
                </c:pt>
                <c:pt idx="635">
                  <c:v>2.4844499999999998</c:v>
                </c:pt>
                <c:pt idx="636">
                  <c:v>2.4834200000000002</c:v>
                </c:pt>
                <c:pt idx="637">
                  <c:v>2.4823900000000001</c:v>
                </c:pt>
                <c:pt idx="638">
                  <c:v>2.4813499999999999</c:v>
                </c:pt>
                <c:pt idx="639">
                  <c:v>2.47987</c:v>
                </c:pt>
                <c:pt idx="640">
                  <c:v>2.4783200000000001</c:v>
                </c:pt>
                <c:pt idx="641">
                  <c:v>2.4767700000000001</c:v>
                </c:pt>
                <c:pt idx="642">
                  <c:v>2.4752200000000002</c:v>
                </c:pt>
                <c:pt idx="643">
                  <c:v>2.4736799999999999</c:v>
                </c:pt>
                <c:pt idx="644">
                  <c:v>2.4721299999999999</c:v>
                </c:pt>
                <c:pt idx="645">
                  <c:v>2.47058</c:v>
                </c:pt>
                <c:pt idx="646">
                  <c:v>2.4690300000000001</c:v>
                </c:pt>
                <c:pt idx="647">
                  <c:v>2.4674800000000001</c:v>
                </c:pt>
                <c:pt idx="648">
                  <c:v>2.4659399999999998</c:v>
                </c:pt>
                <c:pt idx="649">
                  <c:v>2.4643899999999999</c:v>
                </c:pt>
                <c:pt idx="650">
                  <c:v>2.4628399999999999</c:v>
                </c:pt>
                <c:pt idx="651">
                  <c:v>2.46129</c:v>
                </c:pt>
                <c:pt idx="652">
                  <c:v>2.45974</c:v>
                </c:pt>
                <c:pt idx="653">
                  <c:v>2.4582000000000002</c:v>
                </c:pt>
                <c:pt idx="654">
                  <c:v>2.4566499999999998</c:v>
                </c:pt>
                <c:pt idx="655">
                  <c:v>2.4550999999999998</c:v>
                </c:pt>
                <c:pt idx="656">
                  <c:v>2.4535499999999999</c:v>
                </c:pt>
                <c:pt idx="657">
                  <c:v>2.452</c:v>
                </c:pt>
                <c:pt idx="658">
                  <c:v>2.45045</c:v>
                </c:pt>
                <c:pt idx="659">
                  <c:v>2.4489100000000001</c:v>
                </c:pt>
                <c:pt idx="660">
                  <c:v>2.4473600000000002</c:v>
                </c:pt>
                <c:pt idx="661">
                  <c:v>2.4458099999999998</c:v>
                </c:pt>
                <c:pt idx="662">
                  <c:v>2.4442599999999999</c:v>
                </c:pt>
                <c:pt idx="663">
                  <c:v>2.4427099999999999</c:v>
                </c:pt>
                <c:pt idx="664">
                  <c:v>2.4411700000000001</c:v>
                </c:pt>
                <c:pt idx="665">
                  <c:v>2.4396200000000001</c:v>
                </c:pt>
                <c:pt idx="666">
                  <c:v>2.4380700000000002</c:v>
                </c:pt>
                <c:pt idx="667">
                  <c:v>2.4365199999999998</c:v>
                </c:pt>
                <c:pt idx="668">
                  <c:v>2.4349699999999999</c:v>
                </c:pt>
                <c:pt idx="669">
                  <c:v>2.43343</c:v>
                </c:pt>
                <c:pt idx="670">
                  <c:v>2.43188</c:v>
                </c:pt>
                <c:pt idx="671">
                  <c:v>2.4303300000000001</c:v>
                </c:pt>
                <c:pt idx="672">
                  <c:v>2.4287800000000002</c:v>
                </c:pt>
                <c:pt idx="673">
                  <c:v>2.4272300000000002</c:v>
                </c:pt>
                <c:pt idx="674">
                  <c:v>2.4256799999999998</c:v>
                </c:pt>
                <c:pt idx="675">
                  <c:v>2.42414</c:v>
                </c:pt>
                <c:pt idx="676">
                  <c:v>2.42259</c:v>
                </c:pt>
                <c:pt idx="677">
                  <c:v>2.4210400000000001</c:v>
                </c:pt>
                <c:pt idx="678">
                  <c:v>2.4193799999999999</c:v>
                </c:pt>
                <c:pt idx="679">
                  <c:v>2.4175900000000001</c:v>
                </c:pt>
                <c:pt idx="680">
                  <c:v>2.41581</c:v>
                </c:pt>
                <c:pt idx="681">
                  <c:v>2.4140299999999999</c:v>
                </c:pt>
                <c:pt idx="682">
                  <c:v>2.4122499999999998</c:v>
                </c:pt>
                <c:pt idx="683">
                  <c:v>2.41046</c:v>
                </c:pt>
                <c:pt idx="684">
                  <c:v>2.4086799999999999</c:v>
                </c:pt>
                <c:pt idx="685">
                  <c:v>2.4068999999999998</c:v>
                </c:pt>
                <c:pt idx="686">
                  <c:v>2.4051100000000001</c:v>
                </c:pt>
                <c:pt idx="687">
                  <c:v>2.40333</c:v>
                </c:pt>
                <c:pt idx="688">
                  <c:v>2.4015499999999999</c:v>
                </c:pt>
                <c:pt idx="689">
                  <c:v>2.3997700000000002</c:v>
                </c:pt>
                <c:pt idx="690">
                  <c:v>2.39798</c:v>
                </c:pt>
                <c:pt idx="691">
                  <c:v>2.3961999999999999</c:v>
                </c:pt>
                <c:pt idx="692">
                  <c:v>2.3944200000000002</c:v>
                </c:pt>
                <c:pt idx="693">
                  <c:v>2.39263</c:v>
                </c:pt>
                <c:pt idx="694">
                  <c:v>2.3908499999999999</c:v>
                </c:pt>
                <c:pt idx="695">
                  <c:v>2.3890699999999998</c:v>
                </c:pt>
                <c:pt idx="696">
                  <c:v>2.3872800000000001</c:v>
                </c:pt>
                <c:pt idx="697">
                  <c:v>2.3855</c:v>
                </c:pt>
                <c:pt idx="698">
                  <c:v>2.3837199999999998</c:v>
                </c:pt>
                <c:pt idx="699">
                  <c:v>2.3819400000000002</c:v>
                </c:pt>
                <c:pt idx="700">
                  <c:v>2.38015</c:v>
                </c:pt>
                <c:pt idx="701">
                  <c:v>2.3783699999999999</c:v>
                </c:pt>
                <c:pt idx="702">
                  <c:v>2.3765900000000002</c:v>
                </c:pt>
                <c:pt idx="703">
                  <c:v>2.3748</c:v>
                </c:pt>
                <c:pt idx="704">
                  <c:v>2.3730199999999999</c:v>
                </c:pt>
                <c:pt idx="705">
                  <c:v>2.3712399999999998</c:v>
                </c:pt>
                <c:pt idx="706">
                  <c:v>2.3694600000000001</c:v>
                </c:pt>
                <c:pt idx="707">
                  <c:v>2.3676699999999999</c:v>
                </c:pt>
                <c:pt idx="708">
                  <c:v>2.3658899999999998</c:v>
                </c:pt>
                <c:pt idx="709">
                  <c:v>2.3641100000000002</c:v>
                </c:pt>
                <c:pt idx="710">
                  <c:v>2.36232</c:v>
                </c:pt>
                <c:pt idx="711">
                  <c:v>2.3605399999999999</c:v>
                </c:pt>
                <c:pt idx="712">
                  <c:v>2.3587600000000002</c:v>
                </c:pt>
                <c:pt idx="713">
                  <c:v>2.3569800000000001</c:v>
                </c:pt>
                <c:pt idx="714">
                  <c:v>2.3551899999999999</c:v>
                </c:pt>
                <c:pt idx="715">
                  <c:v>2.3534099999999998</c:v>
                </c:pt>
                <c:pt idx="716">
                  <c:v>2.3516300000000001</c:v>
                </c:pt>
                <c:pt idx="717">
                  <c:v>2.3498399999999999</c:v>
                </c:pt>
                <c:pt idx="718">
                  <c:v>2.3480599999999998</c:v>
                </c:pt>
                <c:pt idx="719">
                  <c:v>2.3462800000000001</c:v>
                </c:pt>
                <c:pt idx="720">
                  <c:v>2.3445</c:v>
                </c:pt>
                <c:pt idx="721">
                  <c:v>2.3427099999999998</c:v>
                </c:pt>
                <c:pt idx="722">
                  <c:v>2.3409300000000002</c:v>
                </c:pt>
                <c:pt idx="723">
                  <c:v>2.3391500000000001</c:v>
                </c:pt>
                <c:pt idx="724">
                  <c:v>2.3373599999999999</c:v>
                </c:pt>
                <c:pt idx="725">
                  <c:v>2.3355800000000002</c:v>
                </c:pt>
                <c:pt idx="726">
                  <c:v>2.3338000000000001</c:v>
                </c:pt>
                <c:pt idx="727">
                  <c:v>2.33202</c:v>
                </c:pt>
                <c:pt idx="728">
                  <c:v>2.3302299999999998</c:v>
                </c:pt>
                <c:pt idx="729">
                  <c:v>2.3284500000000001</c:v>
                </c:pt>
                <c:pt idx="730">
                  <c:v>2.32667</c:v>
                </c:pt>
                <c:pt idx="731">
                  <c:v>2.3241399999999999</c:v>
                </c:pt>
                <c:pt idx="732">
                  <c:v>2.3213300000000001</c:v>
                </c:pt>
                <c:pt idx="733">
                  <c:v>2.3185199999999999</c:v>
                </c:pt>
                <c:pt idx="734">
                  <c:v>2.3157000000000001</c:v>
                </c:pt>
                <c:pt idx="735">
                  <c:v>2.3128899999999999</c:v>
                </c:pt>
                <c:pt idx="736">
                  <c:v>2.3100700000000001</c:v>
                </c:pt>
                <c:pt idx="737">
                  <c:v>2.3072599999999999</c:v>
                </c:pt>
                <c:pt idx="738">
                  <c:v>2.30444</c:v>
                </c:pt>
                <c:pt idx="739">
                  <c:v>2.3016299999999998</c:v>
                </c:pt>
                <c:pt idx="740">
                  <c:v>2.29881</c:v>
                </c:pt>
                <c:pt idx="741">
                  <c:v>2.2959999999999998</c:v>
                </c:pt>
                <c:pt idx="742">
                  <c:v>2.29318</c:v>
                </c:pt>
                <c:pt idx="743">
                  <c:v>2.2903699999999998</c:v>
                </c:pt>
                <c:pt idx="744">
                  <c:v>2.28755</c:v>
                </c:pt>
                <c:pt idx="745">
                  <c:v>2.2847400000000002</c:v>
                </c:pt>
                <c:pt idx="746">
                  <c:v>2.28193</c:v>
                </c:pt>
                <c:pt idx="747">
                  <c:v>2.2791100000000002</c:v>
                </c:pt>
                <c:pt idx="748">
                  <c:v>2.2763</c:v>
                </c:pt>
                <c:pt idx="749">
                  <c:v>2.2734800000000002</c:v>
                </c:pt>
                <c:pt idx="750">
                  <c:v>2.27067</c:v>
                </c:pt>
                <c:pt idx="751">
                  <c:v>2.2678500000000001</c:v>
                </c:pt>
                <c:pt idx="752">
                  <c:v>2.2650399999999999</c:v>
                </c:pt>
                <c:pt idx="753">
                  <c:v>2.2622200000000001</c:v>
                </c:pt>
                <c:pt idx="754">
                  <c:v>2.2594099999999999</c:v>
                </c:pt>
                <c:pt idx="755">
                  <c:v>2.2565900000000001</c:v>
                </c:pt>
                <c:pt idx="756">
                  <c:v>2.2537799999999999</c:v>
                </c:pt>
                <c:pt idx="757">
                  <c:v>2.2509600000000001</c:v>
                </c:pt>
                <c:pt idx="758">
                  <c:v>2.2481499999999999</c:v>
                </c:pt>
                <c:pt idx="759">
                  <c:v>2.2453400000000001</c:v>
                </c:pt>
                <c:pt idx="760">
                  <c:v>2.2425199999999998</c:v>
                </c:pt>
                <c:pt idx="761">
                  <c:v>2.2397100000000001</c:v>
                </c:pt>
                <c:pt idx="762">
                  <c:v>2.2368899999999998</c:v>
                </c:pt>
                <c:pt idx="763">
                  <c:v>2.2340800000000001</c:v>
                </c:pt>
                <c:pt idx="764">
                  <c:v>2.2312599999999998</c:v>
                </c:pt>
                <c:pt idx="765">
                  <c:v>2.22845</c:v>
                </c:pt>
                <c:pt idx="766">
                  <c:v>2.2256300000000002</c:v>
                </c:pt>
                <c:pt idx="767">
                  <c:v>2.22282</c:v>
                </c:pt>
                <c:pt idx="768">
                  <c:v>2.2200000000000002</c:v>
                </c:pt>
                <c:pt idx="769">
                  <c:v>2.21719</c:v>
                </c:pt>
                <c:pt idx="770">
                  <c:v>2.2143799999999998</c:v>
                </c:pt>
                <c:pt idx="771">
                  <c:v>2.21156</c:v>
                </c:pt>
                <c:pt idx="772">
                  <c:v>2.2087500000000002</c:v>
                </c:pt>
                <c:pt idx="773">
                  <c:v>2.2059299999999999</c:v>
                </c:pt>
                <c:pt idx="774">
                  <c:v>2.2031200000000002</c:v>
                </c:pt>
                <c:pt idx="775">
                  <c:v>2.2002999999999999</c:v>
                </c:pt>
                <c:pt idx="776">
                  <c:v>2.1974900000000002</c:v>
                </c:pt>
                <c:pt idx="777">
                  <c:v>2.1945999999999999</c:v>
                </c:pt>
                <c:pt idx="778">
                  <c:v>2.1905100000000002</c:v>
                </c:pt>
                <c:pt idx="779">
                  <c:v>2.18642</c:v>
                </c:pt>
                <c:pt idx="780">
                  <c:v>2.1823299999999999</c:v>
                </c:pt>
                <c:pt idx="781">
                  <c:v>2.1782400000000002</c:v>
                </c:pt>
                <c:pt idx="782">
                  <c:v>2.17415</c:v>
                </c:pt>
                <c:pt idx="783">
                  <c:v>2.1700699999999999</c:v>
                </c:pt>
                <c:pt idx="784">
                  <c:v>2.1659799999999998</c:v>
                </c:pt>
                <c:pt idx="785">
                  <c:v>2.1618900000000001</c:v>
                </c:pt>
                <c:pt idx="786">
                  <c:v>2.1577999999999999</c:v>
                </c:pt>
                <c:pt idx="787">
                  <c:v>2.1537099999999998</c:v>
                </c:pt>
                <c:pt idx="788">
                  <c:v>2.1496200000000001</c:v>
                </c:pt>
                <c:pt idx="789">
                  <c:v>2.1455299999999999</c:v>
                </c:pt>
                <c:pt idx="790">
                  <c:v>2.1414399999999998</c:v>
                </c:pt>
                <c:pt idx="791">
                  <c:v>2.1373600000000001</c:v>
                </c:pt>
                <c:pt idx="792">
                  <c:v>2.13327</c:v>
                </c:pt>
                <c:pt idx="793">
                  <c:v>2.1291799999999999</c:v>
                </c:pt>
                <c:pt idx="794">
                  <c:v>2.1250900000000001</c:v>
                </c:pt>
                <c:pt idx="795">
                  <c:v>2.121</c:v>
                </c:pt>
                <c:pt idx="796">
                  <c:v>2.1169099999999998</c:v>
                </c:pt>
                <c:pt idx="797">
                  <c:v>2.1128200000000001</c:v>
                </c:pt>
                <c:pt idx="798">
                  <c:v>2.1087400000000001</c:v>
                </c:pt>
                <c:pt idx="799">
                  <c:v>2.1046499999999999</c:v>
                </c:pt>
                <c:pt idx="800">
                  <c:v>2.1005600000000002</c:v>
                </c:pt>
                <c:pt idx="801">
                  <c:v>2.0964700000000001</c:v>
                </c:pt>
                <c:pt idx="802">
                  <c:v>2.0923799999999999</c:v>
                </c:pt>
                <c:pt idx="803">
                  <c:v>2.0882900000000002</c:v>
                </c:pt>
                <c:pt idx="804">
                  <c:v>2.0842000000000001</c:v>
                </c:pt>
                <c:pt idx="805">
                  <c:v>2.0801099999999999</c:v>
                </c:pt>
                <c:pt idx="806">
                  <c:v>2.0760299999999998</c:v>
                </c:pt>
                <c:pt idx="807">
                  <c:v>2.0719400000000001</c:v>
                </c:pt>
                <c:pt idx="808">
                  <c:v>2.06785</c:v>
                </c:pt>
                <c:pt idx="809">
                  <c:v>2.0637599999999998</c:v>
                </c:pt>
                <c:pt idx="810">
                  <c:v>2.0596700000000001</c:v>
                </c:pt>
                <c:pt idx="811">
                  <c:v>2.05558</c:v>
                </c:pt>
                <c:pt idx="812">
                  <c:v>2.0514899999999998</c:v>
                </c:pt>
                <c:pt idx="813">
                  <c:v>2.0474100000000002</c:v>
                </c:pt>
                <c:pt idx="814">
                  <c:v>2.04332</c:v>
                </c:pt>
                <c:pt idx="815">
                  <c:v>2.0392299999999999</c:v>
                </c:pt>
                <c:pt idx="816">
                  <c:v>2.0351400000000002</c:v>
                </c:pt>
                <c:pt idx="817">
                  <c:v>2.03105</c:v>
                </c:pt>
                <c:pt idx="818">
                  <c:v>2.0269599999999999</c:v>
                </c:pt>
                <c:pt idx="819">
                  <c:v>2.0215999999999998</c:v>
                </c:pt>
                <c:pt idx="820">
                  <c:v>2.0159400000000001</c:v>
                </c:pt>
                <c:pt idx="821">
                  <c:v>2.0102899999999999</c:v>
                </c:pt>
                <c:pt idx="822">
                  <c:v>2.0046300000000001</c:v>
                </c:pt>
                <c:pt idx="823">
                  <c:v>1.9989699999999999</c:v>
                </c:pt>
                <c:pt idx="824">
                  <c:v>1.9933099999999999</c:v>
                </c:pt>
                <c:pt idx="825">
                  <c:v>1.9876499999999999</c:v>
                </c:pt>
                <c:pt idx="826">
                  <c:v>1.9819899999999999</c:v>
                </c:pt>
                <c:pt idx="827">
                  <c:v>1.97634</c:v>
                </c:pt>
                <c:pt idx="828">
                  <c:v>1.97068</c:v>
                </c:pt>
                <c:pt idx="829">
                  <c:v>1.96502</c:v>
                </c:pt>
                <c:pt idx="830">
                  <c:v>1.95936</c:v>
                </c:pt>
                <c:pt idx="831">
                  <c:v>1.9537</c:v>
                </c:pt>
                <c:pt idx="832">
                  <c:v>1.94804</c:v>
                </c:pt>
                <c:pt idx="833">
                  <c:v>1.94238</c:v>
                </c:pt>
                <c:pt idx="834">
                  <c:v>1.9367300000000001</c:v>
                </c:pt>
                <c:pt idx="835">
                  <c:v>1.9310700000000001</c:v>
                </c:pt>
                <c:pt idx="836">
                  <c:v>1.9254100000000001</c:v>
                </c:pt>
                <c:pt idx="837">
                  <c:v>1.9197500000000001</c:v>
                </c:pt>
                <c:pt idx="838">
                  <c:v>1.9140900000000001</c:v>
                </c:pt>
                <c:pt idx="839">
                  <c:v>1.9084300000000001</c:v>
                </c:pt>
                <c:pt idx="840">
                  <c:v>1.9027799999999999</c:v>
                </c:pt>
                <c:pt idx="841">
                  <c:v>1.8971199999999999</c:v>
                </c:pt>
                <c:pt idx="842">
                  <c:v>1.8914599999999999</c:v>
                </c:pt>
                <c:pt idx="843">
                  <c:v>1.8857999999999999</c:v>
                </c:pt>
                <c:pt idx="844">
                  <c:v>1.8801399999999999</c:v>
                </c:pt>
                <c:pt idx="845">
                  <c:v>1.8744799999999999</c:v>
                </c:pt>
                <c:pt idx="846">
                  <c:v>1.86883</c:v>
                </c:pt>
                <c:pt idx="847">
                  <c:v>1.86317</c:v>
                </c:pt>
                <c:pt idx="848">
                  <c:v>1.85751</c:v>
                </c:pt>
                <c:pt idx="849">
                  <c:v>1.85185</c:v>
                </c:pt>
                <c:pt idx="850">
                  <c:v>1.84619</c:v>
                </c:pt>
                <c:pt idx="851">
                  <c:v>1.84053</c:v>
                </c:pt>
                <c:pt idx="852">
                  <c:v>1.8348800000000001</c:v>
                </c:pt>
                <c:pt idx="853">
                  <c:v>1.8292200000000001</c:v>
                </c:pt>
                <c:pt idx="854">
                  <c:v>1.8235600000000001</c:v>
                </c:pt>
                <c:pt idx="855">
                  <c:v>1.81734</c:v>
                </c:pt>
                <c:pt idx="856">
                  <c:v>1.81002</c:v>
                </c:pt>
                <c:pt idx="857">
                  <c:v>1.8027</c:v>
                </c:pt>
                <c:pt idx="858">
                  <c:v>1.79539</c:v>
                </c:pt>
                <c:pt idx="859">
                  <c:v>1.78807</c:v>
                </c:pt>
                <c:pt idx="860">
                  <c:v>1.7807599999999999</c:v>
                </c:pt>
                <c:pt idx="861">
                  <c:v>1.7734399999999999</c:v>
                </c:pt>
                <c:pt idx="862">
                  <c:v>1.76613</c:v>
                </c:pt>
                <c:pt idx="863">
                  <c:v>1.75881</c:v>
                </c:pt>
                <c:pt idx="864">
                  <c:v>1.7515000000000001</c:v>
                </c:pt>
                <c:pt idx="865">
                  <c:v>1.7441800000000001</c:v>
                </c:pt>
                <c:pt idx="866">
                  <c:v>1.7368600000000001</c:v>
                </c:pt>
                <c:pt idx="867">
                  <c:v>1.7295499999999999</c:v>
                </c:pt>
                <c:pt idx="868">
                  <c:v>1.7222299999999999</c:v>
                </c:pt>
                <c:pt idx="869">
                  <c:v>1.71492</c:v>
                </c:pt>
                <c:pt idx="870">
                  <c:v>1.7076</c:v>
                </c:pt>
                <c:pt idx="871">
                  <c:v>1.7002900000000001</c:v>
                </c:pt>
                <c:pt idx="872">
                  <c:v>1.6929700000000001</c:v>
                </c:pt>
                <c:pt idx="873">
                  <c:v>1.6856500000000001</c:v>
                </c:pt>
                <c:pt idx="874">
                  <c:v>1.6783399999999999</c:v>
                </c:pt>
                <c:pt idx="875">
                  <c:v>1.6710199999999999</c:v>
                </c:pt>
                <c:pt idx="876">
                  <c:v>1.66371</c:v>
                </c:pt>
                <c:pt idx="877">
                  <c:v>1.65639</c:v>
                </c:pt>
                <c:pt idx="878">
                  <c:v>1.6490800000000001</c:v>
                </c:pt>
                <c:pt idx="879">
                  <c:v>1.6417600000000001</c:v>
                </c:pt>
                <c:pt idx="880">
                  <c:v>1.63445</c:v>
                </c:pt>
                <c:pt idx="881">
                  <c:v>1.62713</c:v>
                </c:pt>
                <c:pt idx="882">
                  <c:v>1.61981</c:v>
                </c:pt>
                <c:pt idx="883">
                  <c:v>1.6125</c:v>
                </c:pt>
                <c:pt idx="884">
                  <c:v>1.6051800000000001</c:v>
                </c:pt>
                <c:pt idx="885">
                  <c:v>1.5978699999999999</c:v>
                </c:pt>
                <c:pt idx="886">
                  <c:v>1.5905499999999999</c:v>
                </c:pt>
                <c:pt idx="887">
                  <c:v>1.5830900000000001</c:v>
                </c:pt>
                <c:pt idx="888">
                  <c:v>1.57429</c:v>
                </c:pt>
                <c:pt idx="889">
                  <c:v>1.56548</c:v>
                </c:pt>
                <c:pt idx="890">
                  <c:v>1.5566800000000001</c:v>
                </c:pt>
                <c:pt idx="891">
                  <c:v>1.5478799999999999</c:v>
                </c:pt>
                <c:pt idx="892">
                  <c:v>1.53908</c:v>
                </c:pt>
                <c:pt idx="893">
                  <c:v>1.53027</c:v>
                </c:pt>
                <c:pt idx="894">
                  <c:v>1.5214700000000001</c:v>
                </c:pt>
                <c:pt idx="895">
                  <c:v>1.51267</c:v>
                </c:pt>
                <c:pt idx="896">
                  <c:v>1.50387</c:v>
                </c:pt>
                <c:pt idx="897">
                  <c:v>1.4950699999999999</c:v>
                </c:pt>
                <c:pt idx="898">
                  <c:v>1.4862599999999999</c:v>
                </c:pt>
                <c:pt idx="899">
                  <c:v>1.47746</c:v>
                </c:pt>
                <c:pt idx="900">
                  <c:v>1.4686600000000001</c:v>
                </c:pt>
                <c:pt idx="901">
                  <c:v>1.4598599999999999</c:v>
                </c:pt>
                <c:pt idx="902">
                  <c:v>1.45105</c:v>
                </c:pt>
                <c:pt idx="903">
                  <c:v>1.44225</c:v>
                </c:pt>
                <c:pt idx="904">
                  <c:v>1.4334499999999999</c:v>
                </c:pt>
                <c:pt idx="905">
                  <c:v>1.42465</c:v>
                </c:pt>
                <c:pt idx="906">
                  <c:v>1.41584</c:v>
                </c:pt>
                <c:pt idx="907">
                  <c:v>1.4070400000000001</c:v>
                </c:pt>
                <c:pt idx="908">
                  <c:v>1.3982399999999999</c:v>
                </c:pt>
                <c:pt idx="909">
                  <c:v>1.38944</c:v>
                </c:pt>
                <c:pt idx="910">
                  <c:v>1.38063</c:v>
                </c:pt>
                <c:pt idx="911">
                  <c:v>1.3718300000000001</c:v>
                </c:pt>
                <c:pt idx="912">
                  <c:v>1.36303</c:v>
                </c:pt>
                <c:pt idx="913">
                  <c:v>1.35423</c:v>
                </c:pt>
                <c:pt idx="914">
                  <c:v>1.3454200000000001</c:v>
                </c:pt>
                <c:pt idx="915">
                  <c:v>1.3366199999999999</c:v>
                </c:pt>
                <c:pt idx="916">
                  <c:v>1.32674</c:v>
                </c:pt>
                <c:pt idx="917">
                  <c:v>1.3161099999999999</c:v>
                </c:pt>
                <c:pt idx="918">
                  <c:v>1.30549</c:v>
                </c:pt>
                <c:pt idx="919">
                  <c:v>1.29487</c:v>
                </c:pt>
                <c:pt idx="920">
                  <c:v>1.28424</c:v>
                </c:pt>
                <c:pt idx="921">
                  <c:v>1.27362</c:v>
                </c:pt>
                <c:pt idx="922">
                  <c:v>1.2629900000000001</c:v>
                </c:pt>
                <c:pt idx="923">
                  <c:v>1.25237</c:v>
                </c:pt>
                <c:pt idx="924">
                  <c:v>1.2417499999999999</c:v>
                </c:pt>
                <c:pt idx="925">
                  <c:v>1.23112</c:v>
                </c:pt>
                <c:pt idx="926">
                  <c:v>1.2204999999999999</c:v>
                </c:pt>
                <c:pt idx="927">
                  <c:v>1.20987</c:v>
                </c:pt>
                <c:pt idx="928">
                  <c:v>1.1992499999999999</c:v>
                </c:pt>
                <c:pt idx="929">
                  <c:v>1.18862</c:v>
                </c:pt>
                <c:pt idx="930">
                  <c:v>1.1779999999999999</c:v>
                </c:pt>
                <c:pt idx="931">
                  <c:v>1.1673800000000001</c:v>
                </c:pt>
                <c:pt idx="932">
                  <c:v>1.1567499999999999</c:v>
                </c:pt>
                <c:pt idx="933">
                  <c:v>1.1461300000000001</c:v>
                </c:pt>
                <c:pt idx="934">
                  <c:v>1.1355</c:v>
                </c:pt>
                <c:pt idx="935">
                  <c:v>1.1248800000000001</c:v>
                </c:pt>
                <c:pt idx="936">
                  <c:v>1.11426</c:v>
                </c:pt>
                <c:pt idx="937">
                  <c:v>1.1036300000000001</c:v>
                </c:pt>
                <c:pt idx="938">
                  <c:v>1.09301</c:v>
                </c:pt>
                <c:pt idx="939">
                  <c:v>1.0823799999999999</c:v>
                </c:pt>
                <c:pt idx="940">
                  <c:v>1.07176</c:v>
                </c:pt>
                <c:pt idx="941">
                  <c:v>1.05976</c:v>
                </c:pt>
                <c:pt idx="942">
                  <c:v>1.04565</c:v>
                </c:pt>
                <c:pt idx="943">
                  <c:v>1.0315399999999999</c:v>
                </c:pt>
                <c:pt idx="944">
                  <c:v>1.01742</c:v>
                </c:pt>
                <c:pt idx="945">
                  <c:v>1.0033099999999999</c:v>
                </c:pt>
                <c:pt idx="946">
                  <c:v>0.98919199999999996</c:v>
                </c:pt>
                <c:pt idx="947">
                  <c:v>0.975078</c:v>
                </c:pt>
                <c:pt idx="948">
                  <c:v>0.96096300000000001</c:v>
                </c:pt>
                <c:pt idx="949">
                  <c:v>0.94684900000000005</c:v>
                </c:pt>
                <c:pt idx="950">
                  <c:v>0.93273499999999998</c:v>
                </c:pt>
                <c:pt idx="951">
                  <c:v>0.91861999999999999</c:v>
                </c:pt>
                <c:pt idx="952">
                  <c:v>0.90450600000000003</c:v>
                </c:pt>
                <c:pt idx="953">
                  <c:v>0.89039100000000004</c:v>
                </c:pt>
                <c:pt idx="954">
                  <c:v>0.87627699999999997</c:v>
                </c:pt>
                <c:pt idx="955">
                  <c:v>0.86216300000000001</c:v>
                </c:pt>
                <c:pt idx="956">
                  <c:v>0.84804800000000002</c:v>
                </c:pt>
                <c:pt idx="957">
                  <c:v>0.83393399999999995</c:v>
                </c:pt>
                <c:pt idx="958">
                  <c:v>0.81981899999999996</c:v>
                </c:pt>
                <c:pt idx="959">
                  <c:v>0.80570399999999998</c:v>
                </c:pt>
                <c:pt idx="960">
                  <c:v>0.79159000000000002</c:v>
                </c:pt>
                <c:pt idx="961">
                  <c:v>0.77747599999999994</c:v>
                </c:pt>
                <c:pt idx="962">
                  <c:v>0.76336099999999996</c:v>
                </c:pt>
                <c:pt idx="963">
                  <c:v>0.74874399999999997</c:v>
                </c:pt>
                <c:pt idx="964">
                  <c:v>0.73016300000000001</c:v>
                </c:pt>
                <c:pt idx="965">
                  <c:v>0.71158200000000005</c:v>
                </c:pt>
                <c:pt idx="966">
                  <c:v>0.69300099999999998</c:v>
                </c:pt>
                <c:pt idx="967">
                  <c:v>0.67442100000000005</c:v>
                </c:pt>
                <c:pt idx="968">
                  <c:v>0.65583999999999998</c:v>
                </c:pt>
                <c:pt idx="969">
                  <c:v>0.63725900000000002</c:v>
                </c:pt>
                <c:pt idx="970">
                  <c:v>0.61867799999999995</c:v>
                </c:pt>
                <c:pt idx="971">
                  <c:v>0.60009699999999999</c:v>
                </c:pt>
                <c:pt idx="972">
                  <c:v>0.58151600000000003</c:v>
                </c:pt>
                <c:pt idx="973">
                  <c:v>0.56293599999999999</c:v>
                </c:pt>
                <c:pt idx="974">
                  <c:v>0.54435500000000003</c:v>
                </c:pt>
                <c:pt idx="975">
                  <c:v>0.52577399999999996</c:v>
                </c:pt>
                <c:pt idx="976">
                  <c:v>0.507193</c:v>
                </c:pt>
                <c:pt idx="977">
                  <c:v>0.48861199999999999</c:v>
                </c:pt>
                <c:pt idx="978">
                  <c:v>0.47003099999999998</c:v>
                </c:pt>
                <c:pt idx="979">
                  <c:v>0.45145099999999999</c:v>
                </c:pt>
                <c:pt idx="980">
                  <c:v>0.43286999999999998</c:v>
                </c:pt>
                <c:pt idx="981">
                  <c:v>0.41428900000000002</c:v>
                </c:pt>
                <c:pt idx="982">
                  <c:v>0.395708</c:v>
                </c:pt>
                <c:pt idx="983">
                  <c:v>0.375668</c:v>
                </c:pt>
                <c:pt idx="984">
                  <c:v>0.35357</c:v>
                </c:pt>
                <c:pt idx="985">
                  <c:v>0.33147199999999999</c:v>
                </c:pt>
                <c:pt idx="986">
                  <c:v>0.30937399999999998</c:v>
                </c:pt>
                <c:pt idx="987">
                  <c:v>0.28727599999999998</c:v>
                </c:pt>
                <c:pt idx="988">
                  <c:v>0.26517800000000002</c:v>
                </c:pt>
                <c:pt idx="989">
                  <c:v>0.24307899999999999</c:v>
                </c:pt>
                <c:pt idx="990">
                  <c:v>0.22098100000000001</c:v>
                </c:pt>
                <c:pt idx="991">
                  <c:v>0.19888400000000001</c:v>
                </c:pt>
                <c:pt idx="992">
                  <c:v>0.176785</c:v>
                </c:pt>
                <c:pt idx="993">
                  <c:v>0.15468699999999999</c:v>
                </c:pt>
                <c:pt idx="994">
                  <c:v>0.13258900000000001</c:v>
                </c:pt>
                <c:pt idx="995">
                  <c:v>0.11049</c:v>
                </c:pt>
                <c:pt idx="996">
                  <c:v>8.8392200000000004E-2</c:v>
                </c:pt>
                <c:pt idx="997">
                  <c:v>6.6294900000000004E-2</c:v>
                </c:pt>
                <c:pt idx="998">
                  <c:v>4.4196600000000003E-2</c:v>
                </c:pt>
                <c:pt idx="999">
                  <c:v>2.2098300000000001E-2</c:v>
                </c:pt>
                <c:pt idx="1000">
                  <c:v>0</c:v>
                </c:pt>
              </c:numCache>
            </c:numRef>
          </c:val>
          <c:smooth val="0"/>
          <c:extLst>
            <c:ext xmlns:c16="http://schemas.microsoft.com/office/drawing/2014/chart" uri="{C3380CC4-5D6E-409C-BE32-E72D297353CC}">
              <c16:uniqueId val="{00000001-1F5B-48C1-BCF7-0CEEBB7882B4}"/>
            </c:ext>
          </c:extLst>
        </c:ser>
        <c:ser>
          <c:idx val="2"/>
          <c:order val="2"/>
          <c:tx>
            <c:v>990mm</c:v>
          </c:tx>
          <c:spPr>
            <a:ln w="28575" cap="rnd">
              <a:solidFill>
                <a:schemeClr val="accent3"/>
              </a:solidFill>
              <a:round/>
            </a:ln>
            <a:effectLst/>
          </c:spPr>
          <c:marker>
            <c:symbol val="none"/>
          </c:marker>
          <c:cat>
            <c:numRef>
              <c:f>'C:\Users\dines\Desktop\[Urms_0.5.csv]Urms_0.5'!$N$2:$N$1002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'C:\Users\dines\Desktop\[Urms_0.5.csv]Urms_0.5'!$A$2:$A$1002</c:f>
              <c:numCache>
                <c:formatCode>General</c:formatCode>
                <c:ptCount val="1001"/>
                <c:pt idx="0">
                  <c:v>0</c:v>
                </c:pt>
                <c:pt idx="1">
                  <c:v>0.19734399999999999</c:v>
                </c:pt>
                <c:pt idx="2">
                  <c:v>0.20800299999999999</c:v>
                </c:pt>
                <c:pt idx="3">
                  <c:v>0.218663</c:v>
                </c:pt>
                <c:pt idx="4">
                  <c:v>0.229321</c:v>
                </c:pt>
                <c:pt idx="5">
                  <c:v>0.23998</c:v>
                </c:pt>
                <c:pt idx="6">
                  <c:v>0.25063999999999997</c:v>
                </c:pt>
                <c:pt idx="7">
                  <c:v>0.261299</c:v>
                </c:pt>
                <c:pt idx="8">
                  <c:v>0.27195799999999998</c:v>
                </c:pt>
                <c:pt idx="9">
                  <c:v>0.28261700000000001</c:v>
                </c:pt>
                <c:pt idx="10">
                  <c:v>0.29327599999999998</c:v>
                </c:pt>
                <c:pt idx="11">
                  <c:v>0.30393500000000001</c:v>
                </c:pt>
                <c:pt idx="12">
                  <c:v>0.31459399999999998</c:v>
                </c:pt>
                <c:pt idx="13">
                  <c:v>0.32525399999999999</c:v>
                </c:pt>
                <c:pt idx="14">
                  <c:v>0.33591300000000002</c:v>
                </c:pt>
                <c:pt idx="15">
                  <c:v>0.34657199999999999</c:v>
                </c:pt>
                <c:pt idx="16">
                  <c:v>0.35723100000000002</c:v>
                </c:pt>
                <c:pt idx="17">
                  <c:v>0.36788999999999999</c:v>
                </c:pt>
                <c:pt idx="18">
                  <c:v>0.38255499999999998</c:v>
                </c:pt>
                <c:pt idx="19">
                  <c:v>0.40055400000000002</c:v>
                </c:pt>
                <c:pt idx="20">
                  <c:v>0.41855399999999998</c:v>
                </c:pt>
                <c:pt idx="21">
                  <c:v>0.43655300000000002</c:v>
                </c:pt>
                <c:pt idx="22">
                  <c:v>0.45455200000000001</c:v>
                </c:pt>
                <c:pt idx="23">
                  <c:v>0.472551</c:v>
                </c:pt>
                <c:pt idx="24">
                  <c:v>0.49054999999999999</c:v>
                </c:pt>
                <c:pt idx="25">
                  <c:v>0.50854999999999995</c:v>
                </c:pt>
                <c:pt idx="26">
                  <c:v>0.52654900000000004</c:v>
                </c:pt>
                <c:pt idx="27">
                  <c:v>0.54454899999999995</c:v>
                </c:pt>
                <c:pt idx="28">
                  <c:v>0.56254700000000002</c:v>
                </c:pt>
                <c:pt idx="29">
                  <c:v>0.58054700000000004</c:v>
                </c:pt>
                <c:pt idx="30">
                  <c:v>0.59854600000000002</c:v>
                </c:pt>
                <c:pt idx="31">
                  <c:v>0.61654600000000004</c:v>
                </c:pt>
                <c:pt idx="32">
                  <c:v>0.63454500000000003</c:v>
                </c:pt>
                <c:pt idx="33">
                  <c:v>0.65254500000000004</c:v>
                </c:pt>
                <c:pt idx="34">
                  <c:v>0.670543</c:v>
                </c:pt>
                <c:pt idx="35">
                  <c:v>0.68854300000000002</c:v>
                </c:pt>
                <c:pt idx="36">
                  <c:v>0.706542</c:v>
                </c:pt>
                <c:pt idx="37">
                  <c:v>0.72454200000000002</c:v>
                </c:pt>
                <c:pt idx="38">
                  <c:v>0.739124</c:v>
                </c:pt>
                <c:pt idx="39">
                  <c:v>0.75286900000000001</c:v>
                </c:pt>
                <c:pt idx="40">
                  <c:v>0.76661400000000002</c:v>
                </c:pt>
                <c:pt idx="41">
                  <c:v>0.78035900000000002</c:v>
                </c:pt>
                <c:pt idx="42">
                  <c:v>0.79410499999999995</c:v>
                </c:pt>
                <c:pt idx="43">
                  <c:v>0.80784999999999996</c:v>
                </c:pt>
                <c:pt idx="44">
                  <c:v>0.82159499999999996</c:v>
                </c:pt>
                <c:pt idx="45">
                  <c:v>0.83533999999999997</c:v>
                </c:pt>
                <c:pt idx="46">
                  <c:v>0.84908499999999998</c:v>
                </c:pt>
                <c:pt idx="47">
                  <c:v>0.86282999999999999</c:v>
                </c:pt>
                <c:pt idx="48">
                  <c:v>0.87657600000000002</c:v>
                </c:pt>
                <c:pt idx="49">
                  <c:v>0.89032100000000003</c:v>
                </c:pt>
                <c:pt idx="50">
                  <c:v>0.90406600000000004</c:v>
                </c:pt>
                <c:pt idx="51">
                  <c:v>0.91781100000000004</c:v>
                </c:pt>
                <c:pt idx="52">
                  <c:v>0.93155600000000005</c:v>
                </c:pt>
                <c:pt idx="53">
                  <c:v>0.94530099999999995</c:v>
                </c:pt>
                <c:pt idx="54">
                  <c:v>0.95904699999999998</c:v>
                </c:pt>
                <c:pt idx="55">
                  <c:v>0.97279199999999999</c:v>
                </c:pt>
                <c:pt idx="56">
                  <c:v>0.986537</c:v>
                </c:pt>
                <c:pt idx="57">
                  <c:v>1.0002800000000001</c:v>
                </c:pt>
                <c:pt idx="58">
                  <c:v>1.01403</c:v>
                </c:pt>
                <c:pt idx="59">
                  <c:v>1.0277700000000001</c:v>
                </c:pt>
                <c:pt idx="60">
                  <c:v>1.03993</c:v>
                </c:pt>
                <c:pt idx="61">
                  <c:v>1.0503199999999999</c:v>
                </c:pt>
                <c:pt idx="62">
                  <c:v>1.0607</c:v>
                </c:pt>
                <c:pt idx="63">
                  <c:v>1.0710900000000001</c:v>
                </c:pt>
                <c:pt idx="64">
                  <c:v>1.08148</c:v>
                </c:pt>
                <c:pt idx="65">
                  <c:v>1.0918600000000001</c:v>
                </c:pt>
                <c:pt idx="66">
                  <c:v>1.10225</c:v>
                </c:pt>
                <c:pt idx="67">
                  <c:v>1.11263</c:v>
                </c:pt>
                <c:pt idx="68">
                  <c:v>1.1230199999999999</c:v>
                </c:pt>
                <c:pt idx="69">
                  <c:v>1.13341</c:v>
                </c:pt>
                <c:pt idx="70">
                  <c:v>1.1437900000000001</c:v>
                </c:pt>
                <c:pt idx="71">
                  <c:v>1.15418</c:v>
                </c:pt>
                <c:pt idx="72">
                  <c:v>1.16456</c:v>
                </c:pt>
                <c:pt idx="73">
                  <c:v>1.1749499999999999</c:v>
                </c:pt>
                <c:pt idx="74">
                  <c:v>1.1853400000000001</c:v>
                </c:pt>
                <c:pt idx="75">
                  <c:v>1.1957199999999999</c:v>
                </c:pt>
                <c:pt idx="76">
                  <c:v>1.20611</c:v>
                </c:pt>
                <c:pt idx="77">
                  <c:v>1.2164999999999999</c:v>
                </c:pt>
                <c:pt idx="78">
                  <c:v>1.22688</c:v>
                </c:pt>
                <c:pt idx="79">
                  <c:v>1.2372700000000001</c:v>
                </c:pt>
                <c:pt idx="80">
                  <c:v>1.2476499999999999</c:v>
                </c:pt>
                <c:pt idx="81">
                  <c:v>1.25804</c:v>
                </c:pt>
                <c:pt idx="82">
                  <c:v>1.2684299999999999</c:v>
                </c:pt>
                <c:pt idx="83">
                  <c:v>1.27881</c:v>
                </c:pt>
                <c:pt idx="84">
                  <c:v>1.2891999999999999</c:v>
                </c:pt>
                <c:pt idx="85">
                  <c:v>1.29922</c:v>
                </c:pt>
                <c:pt idx="86">
                  <c:v>1.3078700000000001</c:v>
                </c:pt>
                <c:pt idx="87">
                  <c:v>1.31653</c:v>
                </c:pt>
                <c:pt idx="88">
                  <c:v>1.32518</c:v>
                </c:pt>
                <c:pt idx="89">
                  <c:v>1.3338399999999999</c:v>
                </c:pt>
                <c:pt idx="90">
                  <c:v>1.34249</c:v>
                </c:pt>
                <c:pt idx="91">
                  <c:v>1.3511500000000001</c:v>
                </c:pt>
                <c:pt idx="92">
                  <c:v>1.35981</c:v>
                </c:pt>
                <c:pt idx="93">
                  <c:v>1.36846</c:v>
                </c:pt>
                <c:pt idx="94">
                  <c:v>1.3771199999999999</c:v>
                </c:pt>
                <c:pt idx="95">
                  <c:v>1.3857699999999999</c:v>
                </c:pt>
                <c:pt idx="96">
                  <c:v>1.3944300000000001</c:v>
                </c:pt>
                <c:pt idx="97">
                  <c:v>1.4030899999999999</c:v>
                </c:pt>
                <c:pt idx="98">
                  <c:v>1.41174</c:v>
                </c:pt>
                <c:pt idx="99">
                  <c:v>1.4204000000000001</c:v>
                </c:pt>
                <c:pt idx="100">
                  <c:v>1.4290499999999999</c:v>
                </c:pt>
                <c:pt idx="101">
                  <c:v>1.43771</c:v>
                </c:pt>
                <c:pt idx="102">
                  <c:v>1.4463699999999999</c:v>
                </c:pt>
                <c:pt idx="103">
                  <c:v>1.45502</c:v>
                </c:pt>
                <c:pt idx="104">
                  <c:v>1.4636800000000001</c:v>
                </c:pt>
                <c:pt idx="105">
                  <c:v>1.4723299999999999</c:v>
                </c:pt>
                <c:pt idx="106">
                  <c:v>1.48099</c:v>
                </c:pt>
                <c:pt idx="107">
                  <c:v>1.4896499999999999</c:v>
                </c:pt>
                <c:pt idx="108">
                  <c:v>1.4983</c:v>
                </c:pt>
                <c:pt idx="109">
                  <c:v>1.5069600000000001</c:v>
                </c:pt>
                <c:pt idx="110">
                  <c:v>1.5156099999999999</c:v>
                </c:pt>
                <c:pt idx="111">
                  <c:v>1.52427</c:v>
                </c:pt>
                <c:pt idx="112">
                  <c:v>1.5329299999999999</c:v>
                </c:pt>
                <c:pt idx="113">
                  <c:v>1.54158</c:v>
                </c:pt>
                <c:pt idx="114">
                  <c:v>1.54935</c:v>
                </c:pt>
                <c:pt idx="115">
                  <c:v>1.55664</c:v>
                </c:pt>
                <c:pt idx="116">
                  <c:v>1.56393</c:v>
                </c:pt>
                <c:pt idx="117">
                  <c:v>1.57121</c:v>
                </c:pt>
                <c:pt idx="118">
                  <c:v>1.5785</c:v>
                </c:pt>
                <c:pt idx="119">
                  <c:v>1.58578</c:v>
                </c:pt>
                <c:pt idx="120">
                  <c:v>1.59307</c:v>
                </c:pt>
                <c:pt idx="121">
                  <c:v>1.60036</c:v>
                </c:pt>
                <c:pt idx="122">
                  <c:v>1.60764</c:v>
                </c:pt>
                <c:pt idx="123">
                  <c:v>1.61493</c:v>
                </c:pt>
                <c:pt idx="124">
                  <c:v>1.6222099999999999</c:v>
                </c:pt>
                <c:pt idx="125">
                  <c:v>1.6294999999999999</c:v>
                </c:pt>
                <c:pt idx="126">
                  <c:v>1.6367799999999999</c:v>
                </c:pt>
                <c:pt idx="127">
                  <c:v>1.6440699999999999</c:v>
                </c:pt>
                <c:pt idx="128">
                  <c:v>1.6513599999999999</c:v>
                </c:pt>
                <c:pt idx="129">
                  <c:v>1.6586399999999999</c:v>
                </c:pt>
                <c:pt idx="130">
                  <c:v>1.6659299999999999</c:v>
                </c:pt>
                <c:pt idx="131">
                  <c:v>1.6732100000000001</c:v>
                </c:pt>
                <c:pt idx="132">
                  <c:v>1.6805000000000001</c:v>
                </c:pt>
                <c:pt idx="133">
                  <c:v>1.6877800000000001</c:v>
                </c:pt>
                <c:pt idx="134">
                  <c:v>1.6950700000000001</c:v>
                </c:pt>
                <c:pt idx="135">
                  <c:v>1.7023600000000001</c:v>
                </c:pt>
                <c:pt idx="136">
                  <c:v>1.70964</c:v>
                </c:pt>
                <c:pt idx="137">
                  <c:v>1.7169300000000001</c:v>
                </c:pt>
                <c:pt idx="138">
                  <c:v>1.72421</c:v>
                </c:pt>
                <c:pt idx="139">
                  <c:v>1.7315</c:v>
                </c:pt>
                <c:pt idx="140">
                  <c:v>1.73878</c:v>
                </c:pt>
                <c:pt idx="141">
                  <c:v>1.74607</c:v>
                </c:pt>
                <c:pt idx="142">
                  <c:v>1.75336</c:v>
                </c:pt>
                <c:pt idx="143">
                  <c:v>1.76064</c:v>
                </c:pt>
                <c:pt idx="144">
                  <c:v>1.76793</c:v>
                </c:pt>
                <c:pt idx="145">
                  <c:v>1.77521</c:v>
                </c:pt>
                <c:pt idx="146">
                  <c:v>1.782</c:v>
                </c:pt>
                <c:pt idx="147">
                  <c:v>1.78776</c:v>
                </c:pt>
                <c:pt idx="148">
                  <c:v>1.79352</c:v>
                </c:pt>
                <c:pt idx="149">
                  <c:v>1.79928</c:v>
                </c:pt>
                <c:pt idx="150">
                  <c:v>1.80504</c:v>
                </c:pt>
                <c:pt idx="151">
                  <c:v>1.8108</c:v>
                </c:pt>
                <c:pt idx="152">
                  <c:v>1.81656</c:v>
                </c:pt>
                <c:pt idx="153">
                  <c:v>1.8223199999999999</c:v>
                </c:pt>
                <c:pt idx="154">
                  <c:v>1.8280799999999999</c:v>
                </c:pt>
                <c:pt idx="155">
                  <c:v>1.8338399999999999</c:v>
                </c:pt>
                <c:pt idx="156">
                  <c:v>1.8395999999999999</c:v>
                </c:pt>
                <c:pt idx="157">
                  <c:v>1.8453599999999999</c:v>
                </c:pt>
                <c:pt idx="158">
                  <c:v>1.8511200000000001</c:v>
                </c:pt>
                <c:pt idx="159">
                  <c:v>1.8568800000000001</c:v>
                </c:pt>
                <c:pt idx="160">
                  <c:v>1.8626400000000001</c:v>
                </c:pt>
                <c:pt idx="161">
                  <c:v>1.8684000000000001</c:v>
                </c:pt>
                <c:pt idx="162">
                  <c:v>1.87416</c:v>
                </c:pt>
                <c:pt idx="163">
                  <c:v>1.87992</c:v>
                </c:pt>
                <c:pt idx="164">
                  <c:v>1.88568</c:v>
                </c:pt>
                <c:pt idx="165">
                  <c:v>1.89144</c:v>
                </c:pt>
                <c:pt idx="166">
                  <c:v>1.8972</c:v>
                </c:pt>
                <c:pt idx="167">
                  <c:v>1.90296</c:v>
                </c:pt>
                <c:pt idx="168">
                  <c:v>1.90872</c:v>
                </c:pt>
                <c:pt idx="169">
                  <c:v>1.91448</c:v>
                </c:pt>
                <c:pt idx="170">
                  <c:v>1.9202399999999999</c:v>
                </c:pt>
                <c:pt idx="171">
                  <c:v>1.9259999999999999</c:v>
                </c:pt>
                <c:pt idx="172">
                  <c:v>1.9317599999999999</c:v>
                </c:pt>
                <c:pt idx="173">
                  <c:v>1.9375199999999999</c:v>
                </c:pt>
                <c:pt idx="174">
                  <c:v>1.9432799999999999</c:v>
                </c:pt>
                <c:pt idx="175">
                  <c:v>1.9490499999999999</c:v>
                </c:pt>
                <c:pt idx="176">
                  <c:v>1.9548099999999999</c:v>
                </c:pt>
                <c:pt idx="177">
                  <c:v>1.9605699999999999</c:v>
                </c:pt>
                <c:pt idx="178">
                  <c:v>1.9663299999999999</c:v>
                </c:pt>
                <c:pt idx="179">
                  <c:v>1.9720899999999999</c:v>
                </c:pt>
                <c:pt idx="180">
                  <c:v>1.9778500000000001</c:v>
                </c:pt>
                <c:pt idx="181">
                  <c:v>1.9836100000000001</c:v>
                </c:pt>
                <c:pt idx="182">
                  <c:v>1.9893700000000001</c:v>
                </c:pt>
                <c:pt idx="183">
                  <c:v>1.9939899999999999</c:v>
                </c:pt>
                <c:pt idx="184">
                  <c:v>1.9982899999999999</c:v>
                </c:pt>
                <c:pt idx="185">
                  <c:v>2.0025900000000001</c:v>
                </c:pt>
                <c:pt idx="186">
                  <c:v>2.0068899999999998</c:v>
                </c:pt>
                <c:pt idx="187">
                  <c:v>2.01119</c:v>
                </c:pt>
                <c:pt idx="188">
                  <c:v>2.0154899999999998</c:v>
                </c:pt>
                <c:pt idx="189">
                  <c:v>2.01979</c:v>
                </c:pt>
                <c:pt idx="190">
                  <c:v>2.0240900000000002</c:v>
                </c:pt>
                <c:pt idx="191">
                  <c:v>2.0283899999999999</c:v>
                </c:pt>
                <c:pt idx="192">
                  <c:v>2.0326900000000001</c:v>
                </c:pt>
                <c:pt idx="193">
                  <c:v>2.0369899999999999</c:v>
                </c:pt>
                <c:pt idx="194">
                  <c:v>2.04129</c:v>
                </c:pt>
                <c:pt idx="195">
                  <c:v>2.0455899999999998</c:v>
                </c:pt>
                <c:pt idx="196">
                  <c:v>2.04989</c:v>
                </c:pt>
                <c:pt idx="197">
                  <c:v>2.0541800000000001</c:v>
                </c:pt>
                <c:pt idx="198">
                  <c:v>2.0584799999999999</c:v>
                </c:pt>
                <c:pt idx="199">
                  <c:v>2.0627800000000001</c:v>
                </c:pt>
                <c:pt idx="200">
                  <c:v>2.0670799999999998</c:v>
                </c:pt>
                <c:pt idx="201">
                  <c:v>2.07138</c:v>
                </c:pt>
                <c:pt idx="202">
                  <c:v>2.0756800000000002</c:v>
                </c:pt>
                <c:pt idx="203">
                  <c:v>2.0799799999999999</c:v>
                </c:pt>
                <c:pt idx="204">
                  <c:v>2.0842800000000001</c:v>
                </c:pt>
                <c:pt idx="205">
                  <c:v>2.0885799999999999</c:v>
                </c:pt>
                <c:pt idx="206">
                  <c:v>2.0928800000000001</c:v>
                </c:pt>
                <c:pt idx="207">
                  <c:v>2.0971799999999998</c:v>
                </c:pt>
                <c:pt idx="208">
                  <c:v>2.10148</c:v>
                </c:pt>
                <c:pt idx="209">
                  <c:v>2.1057800000000002</c:v>
                </c:pt>
                <c:pt idx="210">
                  <c:v>2.11008</c:v>
                </c:pt>
                <c:pt idx="211">
                  <c:v>2.1143800000000001</c:v>
                </c:pt>
                <c:pt idx="212">
                  <c:v>2.1186799999999999</c:v>
                </c:pt>
                <c:pt idx="213">
                  <c:v>2.1229800000000001</c:v>
                </c:pt>
                <c:pt idx="214">
                  <c:v>2.1272799999999998</c:v>
                </c:pt>
                <c:pt idx="215">
                  <c:v>2.13158</c:v>
                </c:pt>
                <c:pt idx="216">
                  <c:v>2.1358799999999998</c:v>
                </c:pt>
                <c:pt idx="217">
                  <c:v>2.14018</c:v>
                </c:pt>
                <c:pt idx="218">
                  <c:v>2.1444800000000002</c:v>
                </c:pt>
                <c:pt idx="219">
                  <c:v>2.1487699999999998</c:v>
                </c:pt>
                <c:pt idx="220">
                  <c:v>2.15307</c:v>
                </c:pt>
                <c:pt idx="221">
                  <c:v>2.1573699999999998</c:v>
                </c:pt>
                <c:pt idx="222">
                  <c:v>2.16167</c:v>
                </c:pt>
                <c:pt idx="223">
                  <c:v>2.1659700000000002</c:v>
                </c:pt>
                <c:pt idx="224">
                  <c:v>2.1697299999999999</c:v>
                </c:pt>
                <c:pt idx="225">
                  <c:v>2.17279</c:v>
                </c:pt>
                <c:pt idx="226">
                  <c:v>2.1758600000000001</c:v>
                </c:pt>
                <c:pt idx="227">
                  <c:v>2.1789200000000002</c:v>
                </c:pt>
                <c:pt idx="228">
                  <c:v>2.1819799999999998</c:v>
                </c:pt>
                <c:pt idx="229">
                  <c:v>2.1850399999999999</c:v>
                </c:pt>
                <c:pt idx="230">
                  <c:v>2.1880999999999999</c:v>
                </c:pt>
                <c:pt idx="231">
                  <c:v>2.19116</c:v>
                </c:pt>
                <c:pt idx="232">
                  <c:v>2.1942200000000001</c:v>
                </c:pt>
                <c:pt idx="233">
                  <c:v>2.1972800000000001</c:v>
                </c:pt>
                <c:pt idx="234">
                  <c:v>2.2003400000000002</c:v>
                </c:pt>
                <c:pt idx="235">
                  <c:v>2.2033999999999998</c:v>
                </c:pt>
                <c:pt idx="236">
                  <c:v>2.2064599999999999</c:v>
                </c:pt>
                <c:pt idx="237">
                  <c:v>2.2095199999999999</c:v>
                </c:pt>
                <c:pt idx="238">
                  <c:v>2.21258</c:v>
                </c:pt>
                <c:pt idx="239">
                  <c:v>2.2156400000000001</c:v>
                </c:pt>
                <c:pt idx="240">
                  <c:v>2.2187000000000001</c:v>
                </c:pt>
                <c:pt idx="241">
                  <c:v>2.2217600000000002</c:v>
                </c:pt>
                <c:pt idx="242">
                  <c:v>2.2248199999999998</c:v>
                </c:pt>
                <c:pt idx="243">
                  <c:v>2.2278799999999999</c:v>
                </c:pt>
                <c:pt idx="244">
                  <c:v>2.2309399999999999</c:v>
                </c:pt>
                <c:pt idx="245">
                  <c:v>2.234</c:v>
                </c:pt>
                <c:pt idx="246">
                  <c:v>2.2370700000000001</c:v>
                </c:pt>
                <c:pt idx="247">
                  <c:v>2.2401300000000002</c:v>
                </c:pt>
                <c:pt idx="248">
                  <c:v>2.2431899999999998</c:v>
                </c:pt>
                <c:pt idx="249">
                  <c:v>2.2462499999999999</c:v>
                </c:pt>
                <c:pt idx="250">
                  <c:v>2.2493099999999999</c:v>
                </c:pt>
                <c:pt idx="251">
                  <c:v>2.25237</c:v>
                </c:pt>
                <c:pt idx="252">
                  <c:v>2.25543</c:v>
                </c:pt>
                <c:pt idx="253">
                  <c:v>2.2584900000000001</c:v>
                </c:pt>
                <c:pt idx="254">
                  <c:v>2.2615500000000002</c:v>
                </c:pt>
                <c:pt idx="255">
                  <c:v>2.2646099999999998</c:v>
                </c:pt>
                <c:pt idx="256">
                  <c:v>2.2676699999999999</c:v>
                </c:pt>
                <c:pt idx="257">
                  <c:v>2.2707299999999999</c:v>
                </c:pt>
                <c:pt idx="258">
                  <c:v>2.27379</c:v>
                </c:pt>
                <c:pt idx="259">
                  <c:v>2.27685</c:v>
                </c:pt>
                <c:pt idx="260">
                  <c:v>2.2799100000000001</c:v>
                </c:pt>
                <c:pt idx="261">
                  <c:v>2.2829700000000002</c:v>
                </c:pt>
                <c:pt idx="262">
                  <c:v>2.2860299999999998</c:v>
                </c:pt>
                <c:pt idx="263">
                  <c:v>2.2890899999999998</c:v>
                </c:pt>
                <c:pt idx="264">
                  <c:v>2.2921499999999999</c:v>
                </c:pt>
                <c:pt idx="265">
                  <c:v>2.29522</c:v>
                </c:pt>
                <c:pt idx="266">
                  <c:v>2.2982800000000001</c:v>
                </c:pt>
                <c:pt idx="267">
                  <c:v>2.3013400000000002</c:v>
                </c:pt>
                <c:pt idx="268">
                  <c:v>2.3043999999999998</c:v>
                </c:pt>
                <c:pt idx="269">
                  <c:v>2.3074599999999998</c:v>
                </c:pt>
                <c:pt idx="270">
                  <c:v>2.3105199999999999</c:v>
                </c:pt>
                <c:pt idx="271">
                  <c:v>2.31284</c:v>
                </c:pt>
                <c:pt idx="272">
                  <c:v>2.3148</c:v>
                </c:pt>
                <c:pt idx="273">
                  <c:v>2.3167599999999999</c:v>
                </c:pt>
                <c:pt idx="274">
                  <c:v>2.3187199999999999</c:v>
                </c:pt>
                <c:pt idx="275">
                  <c:v>2.3206799999999999</c:v>
                </c:pt>
                <c:pt idx="276">
                  <c:v>2.3226300000000002</c:v>
                </c:pt>
                <c:pt idx="277">
                  <c:v>2.3245900000000002</c:v>
                </c:pt>
                <c:pt idx="278">
                  <c:v>2.3265500000000001</c:v>
                </c:pt>
                <c:pt idx="279">
                  <c:v>2.3285100000000001</c:v>
                </c:pt>
                <c:pt idx="280">
                  <c:v>2.33047</c:v>
                </c:pt>
                <c:pt idx="281">
                  <c:v>2.33243</c:v>
                </c:pt>
                <c:pt idx="282">
                  <c:v>2.33439</c:v>
                </c:pt>
                <c:pt idx="283">
                  <c:v>2.3363499999999999</c:v>
                </c:pt>
                <c:pt idx="284">
                  <c:v>2.3383099999999999</c:v>
                </c:pt>
                <c:pt idx="285">
                  <c:v>2.3402699999999999</c:v>
                </c:pt>
                <c:pt idx="286">
                  <c:v>2.3422200000000002</c:v>
                </c:pt>
                <c:pt idx="287">
                  <c:v>2.3441800000000002</c:v>
                </c:pt>
                <c:pt idx="288">
                  <c:v>2.3461400000000001</c:v>
                </c:pt>
                <c:pt idx="289">
                  <c:v>2.3481000000000001</c:v>
                </c:pt>
                <c:pt idx="290">
                  <c:v>2.35006</c:v>
                </c:pt>
                <c:pt idx="291">
                  <c:v>2.35202</c:v>
                </c:pt>
                <c:pt idx="292">
                  <c:v>2.35398</c:v>
                </c:pt>
                <c:pt idx="293">
                  <c:v>2.3559399999999999</c:v>
                </c:pt>
                <c:pt idx="294">
                  <c:v>2.3578999999999999</c:v>
                </c:pt>
                <c:pt idx="295">
                  <c:v>2.3598599999999998</c:v>
                </c:pt>
                <c:pt idx="296">
                  <c:v>2.3618100000000002</c:v>
                </c:pt>
                <c:pt idx="297">
                  <c:v>2.3637700000000001</c:v>
                </c:pt>
                <c:pt idx="298">
                  <c:v>2.3657300000000001</c:v>
                </c:pt>
                <c:pt idx="299">
                  <c:v>2.3676900000000001</c:v>
                </c:pt>
                <c:pt idx="300">
                  <c:v>2.36965</c:v>
                </c:pt>
                <c:pt idx="301">
                  <c:v>2.37161</c:v>
                </c:pt>
                <c:pt idx="302">
                  <c:v>2.37357</c:v>
                </c:pt>
                <c:pt idx="303">
                  <c:v>2.3755299999999999</c:v>
                </c:pt>
                <c:pt idx="304">
                  <c:v>2.3774899999999999</c:v>
                </c:pt>
                <c:pt idx="305">
                  <c:v>2.3794499999999998</c:v>
                </c:pt>
                <c:pt idx="306">
                  <c:v>2.3814000000000002</c:v>
                </c:pt>
                <c:pt idx="307">
                  <c:v>2.3833600000000001</c:v>
                </c:pt>
                <c:pt idx="308">
                  <c:v>2.3853200000000001</c:v>
                </c:pt>
                <c:pt idx="309">
                  <c:v>2.3872800000000001</c:v>
                </c:pt>
                <c:pt idx="310">
                  <c:v>2.38924</c:v>
                </c:pt>
                <c:pt idx="311">
                  <c:v>2.3912</c:v>
                </c:pt>
                <c:pt idx="312">
                  <c:v>2.39316</c:v>
                </c:pt>
                <c:pt idx="313">
                  <c:v>2.3951199999999999</c:v>
                </c:pt>
                <c:pt idx="314">
                  <c:v>2.3970799999999999</c:v>
                </c:pt>
                <c:pt idx="315">
                  <c:v>2.3990399999999998</c:v>
                </c:pt>
                <c:pt idx="316">
                  <c:v>2.4009900000000002</c:v>
                </c:pt>
                <c:pt idx="317">
                  <c:v>2.4029500000000001</c:v>
                </c:pt>
                <c:pt idx="318">
                  <c:v>2.4049100000000001</c:v>
                </c:pt>
                <c:pt idx="319">
                  <c:v>2.4068700000000001</c:v>
                </c:pt>
                <c:pt idx="320">
                  <c:v>2.40883</c:v>
                </c:pt>
                <c:pt idx="321">
                  <c:v>2.41079</c:v>
                </c:pt>
                <c:pt idx="322">
                  <c:v>2.41275</c:v>
                </c:pt>
                <c:pt idx="323">
                  <c:v>2.4147099999999999</c:v>
                </c:pt>
                <c:pt idx="324">
                  <c:v>2.4164500000000002</c:v>
                </c:pt>
                <c:pt idx="325">
                  <c:v>2.41812</c:v>
                </c:pt>
                <c:pt idx="326">
                  <c:v>2.4198</c:v>
                </c:pt>
                <c:pt idx="327">
                  <c:v>2.4214699999999998</c:v>
                </c:pt>
                <c:pt idx="328">
                  <c:v>2.4231500000000001</c:v>
                </c:pt>
                <c:pt idx="329">
                  <c:v>2.42482</c:v>
                </c:pt>
                <c:pt idx="330">
                  <c:v>2.4264999999999999</c:v>
                </c:pt>
                <c:pt idx="331">
                  <c:v>2.4281799999999998</c:v>
                </c:pt>
                <c:pt idx="332">
                  <c:v>2.4298500000000001</c:v>
                </c:pt>
                <c:pt idx="333">
                  <c:v>2.43153</c:v>
                </c:pt>
                <c:pt idx="334">
                  <c:v>2.4331999999999998</c:v>
                </c:pt>
                <c:pt idx="335">
                  <c:v>2.4348800000000002</c:v>
                </c:pt>
                <c:pt idx="336">
                  <c:v>2.43655</c:v>
                </c:pt>
                <c:pt idx="337">
                  <c:v>2.4382299999999999</c:v>
                </c:pt>
                <c:pt idx="338">
                  <c:v>2.4399099999999998</c:v>
                </c:pt>
                <c:pt idx="339">
                  <c:v>2.4415800000000001</c:v>
                </c:pt>
                <c:pt idx="340">
                  <c:v>2.44326</c:v>
                </c:pt>
                <c:pt idx="341">
                  <c:v>2.4449299999999998</c:v>
                </c:pt>
                <c:pt idx="342">
                  <c:v>2.4466100000000002</c:v>
                </c:pt>
                <c:pt idx="343">
                  <c:v>2.44828</c:v>
                </c:pt>
                <c:pt idx="344">
                  <c:v>2.4499599999999999</c:v>
                </c:pt>
                <c:pt idx="345">
                  <c:v>2.4516300000000002</c:v>
                </c:pt>
                <c:pt idx="346">
                  <c:v>2.4533100000000001</c:v>
                </c:pt>
                <c:pt idx="347">
                  <c:v>2.45499</c:v>
                </c:pt>
                <c:pt idx="348">
                  <c:v>2.4566599999999998</c:v>
                </c:pt>
                <c:pt idx="349">
                  <c:v>2.4583400000000002</c:v>
                </c:pt>
                <c:pt idx="350">
                  <c:v>2.46001</c:v>
                </c:pt>
                <c:pt idx="351">
                  <c:v>2.4616899999999999</c:v>
                </c:pt>
                <c:pt idx="352">
                  <c:v>2.4633600000000002</c:v>
                </c:pt>
                <c:pt idx="353">
                  <c:v>2.4650400000000001</c:v>
                </c:pt>
                <c:pt idx="354">
                  <c:v>2.46672</c:v>
                </c:pt>
                <c:pt idx="355">
                  <c:v>2.4683899999999999</c:v>
                </c:pt>
                <c:pt idx="356">
                  <c:v>2.4700700000000002</c:v>
                </c:pt>
                <c:pt idx="357">
                  <c:v>2.47174</c:v>
                </c:pt>
                <c:pt idx="358">
                  <c:v>2.47342</c:v>
                </c:pt>
                <c:pt idx="359">
                  <c:v>2.4750899999999998</c:v>
                </c:pt>
                <c:pt idx="360">
                  <c:v>2.4767700000000001</c:v>
                </c:pt>
                <c:pt idx="361">
                  <c:v>2.47844</c:v>
                </c:pt>
                <c:pt idx="362">
                  <c:v>2.4801199999999999</c:v>
                </c:pt>
                <c:pt idx="363">
                  <c:v>2.4815</c:v>
                </c:pt>
                <c:pt idx="364">
                  <c:v>2.4825900000000001</c:v>
                </c:pt>
                <c:pt idx="365">
                  <c:v>2.48367</c:v>
                </c:pt>
                <c:pt idx="366">
                  <c:v>2.48475</c:v>
                </c:pt>
                <c:pt idx="367">
                  <c:v>2.48583</c:v>
                </c:pt>
                <c:pt idx="368">
                  <c:v>2.48692</c:v>
                </c:pt>
                <c:pt idx="369">
                  <c:v>2.488</c:v>
                </c:pt>
                <c:pt idx="370">
                  <c:v>2.48908</c:v>
                </c:pt>
                <c:pt idx="371">
                  <c:v>2.49017</c:v>
                </c:pt>
                <c:pt idx="372">
                  <c:v>2.49125</c:v>
                </c:pt>
                <c:pt idx="373">
                  <c:v>2.4923299999999999</c:v>
                </c:pt>
                <c:pt idx="374">
                  <c:v>2.4934099999999999</c:v>
                </c:pt>
                <c:pt idx="375">
                  <c:v>2.4944999999999999</c:v>
                </c:pt>
                <c:pt idx="376">
                  <c:v>2.4955799999999999</c:v>
                </c:pt>
                <c:pt idx="377">
                  <c:v>2.4966599999999999</c:v>
                </c:pt>
                <c:pt idx="378">
                  <c:v>2.4977499999999999</c:v>
                </c:pt>
                <c:pt idx="379">
                  <c:v>2.4988299999999999</c:v>
                </c:pt>
                <c:pt idx="380">
                  <c:v>2.4999099999999999</c:v>
                </c:pt>
                <c:pt idx="381">
                  <c:v>2.5009899999999998</c:v>
                </c:pt>
                <c:pt idx="382">
                  <c:v>2.5020799999999999</c:v>
                </c:pt>
                <c:pt idx="383">
                  <c:v>2.5031599999999998</c:v>
                </c:pt>
                <c:pt idx="384">
                  <c:v>2.5042399999999998</c:v>
                </c:pt>
                <c:pt idx="385">
                  <c:v>2.5053200000000002</c:v>
                </c:pt>
                <c:pt idx="386">
                  <c:v>2.5064099999999998</c:v>
                </c:pt>
                <c:pt idx="387">
                  <c:v>2.5074900000000002</c:v>
                </c:pt>
                <c:pt idx="388">
                  <c:v>2.5085700000000002</c:v>
                </c:pt>
                <c:pt idx="389">
                  <c:v>2.5096599999999998</c:v>
                </c:pt>
                <c:pt idx="390">
                  <c:v>2.5107400000000002</c:v>
                </c:pt>
                <c:pt idx="391">
                  <c:v>2.5118200000000002</c:v>
                </c:pt>
                <c:pt idx="392">
                  <c:v>2.5129000000000001</c:v>
                </c:pt>
                <c:pt idx="393">
                  <c:v>2.5139900000000002</c:v>
                </c:pt>
                <c:pt idx="394">
                  <c:v>2.5150700000000001</c:v>
                </c:pt>
                <c:pt idx="395">
                  <c:v>2.5161500000000001</c:v>
                </c:pt>
                <c:pt idx="396">
                  <c:v>2.5172400000000001</c:v>
                </c:pt>
                <c:pt idx="397">
                  <c:v>2.5183200000000001</c:v>
                </c:pt>
                <c:pt idx="398">
                  <c:v>2.5194000000000001</c:v>
                </c:pt>
                <c:pt idx="399">
                  <c:v>2.5204800000000001</c:v>
                </c:pt>
                <c:pt idx="400">
                  <c:v>2.5215700000000001</c:v>
                </c:pt>
                <c:pt idx="401">
                  <c:v>2.5226500000000001</c:v>
                </c:pt>
                <c:pt idx="402">
                  <c:v>2.5236499999999999</c:v>
                </c:pt>
                <c:pt idx="403">
                  <c:v>2.52434</c:v>
                </c:pt>
                <c:pt idx="404">
                  <c:v>2.5250300000000001</c:v>
                </c:pt>
                <c:pt idx="405">
                  <c:v>2.5257299999999998</c:v>
                </c:pt>
                <c:pt idx="406">
                  <c:v>2.5264199999999999</c:v>
                </c:pt>
                <c:pt idx="407">
                  <c:v>2.52711</c:v>
                </c:pt>
                <c:pt idx="408">
                  <c:v>2.5278</c:v>
                </c:pt>
                <c:pt idx="409">
                  <c:v>2.5285000000000002</c:v>
                </c:pt>
                <c:pt idx="410">
                  <c:v>2.5291899999999998</c:v>
                </c:pt>
                <c:pt idx="411">
                  <c:v>2.5298799999999999</c:v>
                </c:pt>
                <c:pt idx="412">
                  <c:v>2.53057</c:v>
                </c:pt>
                <c:pt idx="413">
                  <c:v>2.5312700000000001</c:v>
                </c:pt>
                <c:pt idx="414">
                  <c:v>2.5319600000000002</c:v>
                </c:pt>
                <c:pt idx="415">
                  <c:v>2.5326499999999998</c:v>
                </c:pt>
                <c:pt idx="416">
                  <c:v>2.5333399999999999</c:v>
                </c:pt>
                <c:pt idx="417">
                  <c:v>2.5340400000000001</c:v>
                </c:pt>
                <c:pt idx="418">
                  <c:v>2.5347300000000001</c:v>
                </c:pt>
                <c:pt idx="419">
                  <c:v>2.5354199999999998</c:v>
                </c:pt>
                <c:pt idx="420">
                  <c:v>2.5361099999999999</c:v>
                </c:pt>
                <c:pt idx="421">
                  <c:v>2.53681</c:v>
                </c:pt>
                <c:pt idx="422">
                  <c:v>2.5375000000000001</c:v>
                </c:pt>
                <c:pt idx="423">
                  <c:v>2.5381900000000002</c:v>
                </c:pt>
                <c:pt idx="424">
                  <c:v>2.5388799999999998</c:v>
                </c:pt>
                <c:pt idx="425">
                  <c:v>2.5395799999999999</c:v>
                </c:pt>
                <c:pt idx="426">
                  <c:v>2.54027</c:v>
                </c:pt>
                <c:pt idx="427">
                  <c:v>2.5409600000000001</c:v>
                </c:pt>
                <c:pt idx="428">
                  <c:v>2.5416500000000002</c:v>
                </c:pt>
                <c:pt idx="429">
                  <c:v>2.5423499999999999</c:v>
                </c:pt>
                <c:pt idx="430">
                  <c:v>2.54304</c:v>
                </c:pt>
                <c:pt idx="431">
                  <c:v>2.54373</c:v>
                </c:pt>
                <c:pt idx="432">
                  <c:v>2.5444200000000001</c:v>
                </c:pt>
                <c:pt idx="433">
                  <c:v>2.5451199999999998</c:v>
                </c:pt>
                <c:pt idx="434">
                  <c:v>2.5458099999999999</c:v>
                </c:pt>
                <c:pt idx="435">
                  <c:v>2.5465</c:v>
                </c:pt>
                <c:pt idx="436">
                  <c:v>2.5471900000000001</c:v>
                </c:pt>
                <c:pt idx="437">
                  <c:v>2.5478900000000002</c:v>
                </c:pt>
                <c:pt idx="438">
                  <c:v>2.5485799999999998</c:v>
                </c:pt>
                <c:pt idx="439">
                  <c:v>2.5492699999999999</c:v>
                </c:pt>
                <c:pt idx="440">
                  <c:v>2.54996</c:v>
                </c:pt>
                <c:pt idx="441">
                  <c:v>2.5506600000000001</c:v>
                </c:pt>
                <c:pt idx="442">
                  <c:v>2.5510100000000002</c:v>
                </c:pt>
                <c:pt idx="443">
                  <c:v>2.5513300000000001</c:v>
                </c:pt>
                <c:pt idx="444">
                  <c:v>2.55166</c:v>
                </c:pt>
                <c:pt idx="445">
                  <c:v>2.5519799999999999</c:v>
                </c:pt>
                <c:pt idx="446">
                  <c:v>2.5523099999999999</c:v>
                </c:pt>
                <c:pt idx="447">
                  <c:v>2.5526300000000002</c:v>
                </c:pt>
                <c:pt idx="448">
                  <c:v>2.5529600000000001</c:v>
                </c:pt>
                <c:pt idx="449">
                  <c:v>2.55328</c:v>
                </c:pt>
                <c:pt idx="450">
                  <c:v>2.5536099999999999</c:v>
                </c:pt>
                <c:pt idx="451">
                  <c:v>2.5539299999999998</c:v>
                </c:pt>
                <c:pt idx="452">
                  <c:v>2.5542600000000002</c:v>
                </c:pt>
                <c:pt idx="453">
                  <c:v>2.5545800000000001</c:v>
                </c:pt>
                <c:pt idx="454">
                  <c:v>2.55491</c:v>
                </c:pt>
                <c:pt idx="455">
                  <c:v>2.5552299999999999</c:v>
                </c:pt>
                <c:pt idx="456">
                  <c:v>2.5555599999999998</c:v>
                </c:pt>
                <c:pt idx="457">
                  <c:v>2.5558800000000002</c:v>
                </c:pt>
                <c:pt idx="458">
                  <c:v>2.5562100000000001</c:v>
                </c:pt>
                <c:pt idx="459">
                  <c:v>2.55653</c:v>
                </c:pt>
                <c:pt idx="460">
                  <c:v>2.5568599999999999</c:v>
                </c:pt>
                <c:pt idx="461">
                  <c:v>2.5571799999999998</c:v>
                </c:pt>
                <c:pt idx="462">
                  <c:v>2.5575100000000002</c:v>
                </c:pt>
                <c:pt idx="463">
                  <c:v>2.55783</c:v>
                </c:pt>
                <c:pt idx="464">
                  <c:v>2.55816</c:v>
                </c:pt>
                <c:pt idx="465">
                  <c:v>2.5584899999999999</c:v>
                </c:pt>
                <c:pt idx="466">
                  <c:v>2.5588099999999998</c:v>
                </c:pt>
                <c:pt idx="467">
                  <c:v>2.5591400000000002</c:v>
                </c:pt>
                <c:pt idx="468">
                  <c:v>2.5594600000000001</c:v>
                </c:pt>
                <c:pt idx="469">
                  <c:v>2.55979</c:v>
                </c:pt>
                <c:pt idx="470">
                  <c:v>2.5601099999999999</c:v>
                </c:pt>
                <c:pt idx="471">
                  <c:v>2.5604399999999998</c:v>
                </c:pt>
                <c:pt idx="472">
                  <c:v>2.5607600000000001</c:v>
                </c:pt>
                <c:pt idx="473">
                  <c:v>2.5610900000000001</c:v>
                </c:pt>
                <c:pt idx="474">
                  <c:v>2.56141</c:v>
                </c:pt>
                <c:pt idx="475">
                  <c:v>2.5617399999999999</c:v>
                </c:pt>
                <c:pt idx="476">
                  <c:v>2.5620599999999998</c:v>
                </c:pt>
                <c:pt idx="477">
                  <c:v>2.5623900000000002</c:v>
                </c:pt>
                <c:pt idx="478">
                  <c:v>2.56271</c:v>
                </c:pt>
                <c:pt idx="479">
                  <c:v>2.56304</c:v>
                </c:pt>
                <c:pt idx="480">
                  <c:v>2.5633599999999999</c:v>
                </c:pt>
                <c:pt idx="481">
                  <c:v>2.5634600000000001</c:v>
                </c:pt>
                <c:pt idx="482">
                  <c:v>2.5634299999999999</c:v>
                </c:pt>
                <c:pt idx="483">
                  <c:v>2.5634000000000001</c:v>
                </c:pt>
                <c:pt idx="484">
                  <c:v>2.5633699999999999</c:v>
                </c:pt>
                <c:pt idx="485">
                  <c:v>2.5633400000000002</c:v>
                </c:pt>
                <c:pt idx="486">
                  <c:v>2.5632999999999999</c:v>
                </c:pt>
                <c:pt idx="487">
                  <c:v>2.5632700000000002</c:v>
                </c:pt>
                <c:pt idx="488">
                  <c:v>2.56324</c:v>
                </c:pt>
                <c:pt idx="489">
                  <c:v>2.5632100000000002</c:v>
                </c:pt>
                <c:pt idx="490">
                  <c:v>2.56318</c:v>
                </c:pt>
                <c:pt idx="491">
                  <c:v>2.5631499999999998</c:v>
                </c:pt>
                <c:pt idx="492">
                  <c:v>2.5631200000000001</c:v>
                </c:pt>
                <c:pt idx="493">
                  <c:v>2.5630899999999999</c:v>
                </c:pt>
                <c:pt idx="494">
                  <c:v>2.5630600000000001</c:v>
                </c:pt>
                <c:pt idx="495">
                  <c:v>2.5630299999999999</c:v>
                </c:pt>
                <c:pt idx="496">
                  <c:v>2.5630000000000002</c:v>
                </c:pt>
                <c:pt idx="497">
                  <c:v>2.56297</c:v>
                </c:pt>
                <c:pt idx="498">
                  <c:v>2.5629400000000002</c:v>
                </c:pt>
                <c:pt idx="499">
                  <c:v>2.56291</c:v>
                </c:pt>
                <c:pt idx="500">
                  <c:v>2.5628799999999998</c:v>
                </c:pt>
                <c:pt idx="501">
                  <c:v>2.5628500000000001</c:v>
                </c:pt>
                <c:pt idx="502">
                  <c:v>2.5628099999999998</c:v>
                </c:pt>
                <c:pt idx="503">
                  <c:v>2.5627800000000001</c:v>
                </c:pt>
                <c:pt idx="504">
                  <c:v>2.5627499999999999</c:v>
                </c:pt>
                <c:pt idx="505">
                  <c:v>2.5627200000000001</c:v>
                </c:pt>
                <c:pt idx="506">
                  <c:v>2.5626899999999999</c:v>
                </c:pt>
                <c:pt idx="507">
                  <c:v>2.5626600000000002</c:v>
                </c:pt>
                <c:pt idx="508">
                  <c:v>2.56263</c:v>
                </c:pt>
                <c:pt idx="509">
                  <c:v>2.5626000000000002</c:v>
                </c:pt>
                <c:pt idx="510">
                  <c:v>2.56257</c:v>
                </c:pt>
                <c:pt idx="511">
                  <c:v>2.5625399999999998</c:v>
                </c:pt>
                <c:pt idx="512">
                  <c:v>2.5625100000000001</c:v>
                </c:pt>
                <c:pt idx="513">
                  <c:v>2.5624799999999999</c:v>
                </c:pt>
                <c:pt idx="514">
                  <c:v>2.5624500000000001</c:v>
                </c:pt>
                <c:pt idx="515">
                  <c:v>2.5624199999999999</c:v>
                </c:pt>
                <c:pt idx="516">
                  <c:v>2.5623900000000002</c:v>
                </c:pt>
                <c:pt idx="517">
                  <c:v>2.56236</c:v>
                </c:pt>
                <c:pt idx="518">
                  <c:v>2.5623300000000002</c:v>
                </c:pt>
                <c:pt idx="519">
                  <c:v>2.56229</c:v>
                </c:pt>
                <c:pt idx="520">
                  <c:v>2.5621399999999999</c:v>
                </c:pt>
                <c:pt idx="521">
                  <c:v>2.5617700000000001</c:v>
                </c:pt>
                <c:pt idx="522">
                  <c:v>2.5613899999999998</c:v>
                </c:pt>
                <c:pt idx="523">
                  <c:v>2.5610200000000001</c:v>
                </c:pt>
                <c:pt idx="524">
                  <c:v>2.5606399999999998</c:v>
                </c:pt>
                <c:pt idx="525">
                  <c:v>2.56027</c:v>
                </c:pt>
                <c:pt idx="526">
                  <c:v>2.5598999999999998</c:v>
                </c:pt>
                <c:pt idx="527">
                  <c:v>2.55952</c:v>
                </c:pt>
                <c:pt idx="528">
                  <c:v>2.5591499999999998</c:v>
                </c:pt>
                <c:pt idx="529">
                  <c:v>2.55877</c:v>
                </c:pt>
                <c:pt idx="530">
                  <c:v>2.5583999999999998</c:v>
                </c:pt>
                <c:pt idx="531">
                  <c:v>2.55803</c:v>
                </c:pt>
                <c:pt idx="532">
                  <c:v>2.5576500000000002</c:v>
                </c:pt>
                <c:pt idx="533">
                  <c:v>2.55728</c:v>
                </c:pt>
                <c:pt idx="534">
                  <c:v>2.5569099999999998</c:v>
                </c:pt>
                <c:pt idx="535">
                  <c:v>2.55653</c:v>
                </c:pt>
                <c:pt idx="536">
                  <c:v>2.5561600000000002</c:v>
                </c:pt>
                <c:pt idx="537">
                  <c:v>2.5557799999999999</c:v>
                </c:pt>
                <c:pt idx="538">
                  <c:v>2.5554100000000002</c:v>
                </c:pt>
                <c:pt idx="539">
                  <c:v>2.5550299999999999</c:v>
                </c:pt>
                <c:pt idx="540">
                  <c:v>2.5546600000000002</c:v>
                </c:pt>
                <c:pt idx="541">
                  <c:v>2.5542899999999999</c:v>
                </c:pt>
                <c:pt idx="542">
                  <c:v>2.5539100000000001</c:v>
                </c:pt>
                <c:pt idx="543">
                  <c:v>2.5535399999999999</c:v>
                </c:pt>
                <c:pt idx="544">
                  <c:v>2.5531600000000001</c:v>
                </c:pt>
                <c:pt idx="545">
                  <c:v>2.5527899999999999</c:v>
                </c:pt>
                <c:pt idx="546">
                  <c:v>2.5524200000000001</c:v>
                </c:pt>
                <c:pt idx="547">
                  <c:v>2.5520399999999999</c:v>
                </c:pt>
                <c:pt idx="548">
                  <c:v>2.5516700000000001</c:v>
                </c:pt>
                <c:pt idx="549">
                  <c:v>2.5512899999999998</c:v>
                </c:pt>
                <c:pt idx="550">
                  <c:v>2.5509200000000001</c:v>
                </c:pt>
                <c:pt idx="551">
                  <c:v>2.5505499999999999</c:v>
                </c:pt>
                <c:pt idx="552">
                  <c:v>2.55017</c:v>
                </c:pt>
                <c:pt idx="553">
                  <c:v>2.5497999999999998</c:v>
                </c:pt>
                <c:pt idx="554">
                  <c:v>2.54942</c:v>
                </c:pt>
                <c:pt idx="555">
                  <c:v>2.5490499999999998</c:v>
                </c:pt>
                <c:pt idx="556">
                  <c:v>2.5486800000000001</c:v>
                </c:pt>
                <c:pt idx="557">
                  <c:v>2.5482999999999998</c:v>
                </c:pt>
                <c:pt idx="558">
                  <c:v>2.54793</c:v>
                </c:pt>
                <c:pt idx="559">
                  <c:v>2.5475300000000001</c:v>
                </c:pt>
                <c:pt idx="560">
                  <c:v>2.5468199999999999</c:v>
                </c:pt>
                <c:pt idx="561">
                  <c:v>2.5461100000000001</c:v>
                </c:pt>
                <c:pt idx="562">
                  <c:v>2.5453999999999999</c:v>
                </c:pt>
                <c:pt idx="563">
                  <c:v>2.5446900000000001</c:v>
                </c:pt>
                <c:pt idx="564">
                  <c:v>2.5439799999999999</c:v>
                </c:pt>
                <c:pt idx="565">
                  <c:v>2.5432700000000001</c:v>
                </c:pt>
                <c:pt idx="566">
                  <c:v>2.5425599999999999</c:v>
                </c:pt>
                <c:pt idx="567">
                  <c:v>2.5418500000000002</c:v>
                </c:pt>
                <c:pt idx="568">
                  <c:v>2.54114</c:v>
                </c:pt>
                <c:pt idx="569">
                  <c:v>2.5404300000000002</c:v>
                </c:pt>
                <c:pt idx="570">
                  <c:v>2.53972</c:v>
                </c:pt>
                <c:pt idx="571">
                  <c:v>2.5390100000000002</c:v>
                </c:pt>
                <c:pt idx="572">
                  <c:v>2.5383</c:v>
                </c:pt>
                <c:pt idx="573">
                  <c:v>2.5375899999999998</c:v>
                </c:pt>
                <c:pt idx="574">
                  <c:v>2.53688</c:v>
                </c:pt>
                <c:pt idx="575">
                  <c:v>2.5361699999999998</c:v>
                </c:pt>
                <c:pt idx="576">
                  <c:v>2.53545</c:v>
                </c:pt>
                <c:pt idx="577">
                  <c:v>2.5347400000000002</c:v>
                </c:pt>
                <c:pt idx="578">
                  <c:v>2.53403</c:v>
                </c:pt>
                <c:pt idx="579">
                  <c:v>2.5333199999999998</c:v>
                </c:pt>
                <c:pt idx="580">
                  <c:v>2.53261</c:v>
                </c:pt>
                <c:pt idx="581">
                  <c:v>2.5318999999999998</c:v>
                </c:pt>
                <c:pt idx="582">
                  <c:v>2.5311900000000001</c:v>
                </c:pt>
                <c:pt idx="583">
                  <c:v>2.5304799999999998</c:v>
                </c:pt>
                <c:pt idx="584">
                  <c:v>2.5297700000000001</c:v>
                </c:pt>
                <c:pt idx="585">
                  <c:v>2.5290599999999999</c:v>
                </c:pt>
                <c:pt idx="586">
                  <c:v>2.5283500000000001</c:v>
                </c:pt>
                <c:pt idx="587">
                  <c:v>2.5276399999999999</c:v>
                </c:pt>
                <c:pt idx="588">
                  <c:v>2.5269300000000001</c:v>
                </c:pt>
                <c:pt idx="589">
                  <c:v>2.5262199999999999</c:v>
                </c:pt>
                <c:pt idx="590">
                  <c:v>2.5255100000000001</c:v>
                </c:pt>
                <c:pt idx="591">
                  <c:v>2.5247999999999999</c:v>
                </c:pt>
                <c:pt idx="592">
                  <c:v>2.5240900000000002</c:v>
                </c:pt>
                <c:pt idx="593">
                  <c:v>2.52338</c:v>
                </c:pt>
                <c:pt idx="594">
                  <c:v>2.5226700000000002</c:v>
                </c:pt>
                <c:pt idx="595">
                  <c:v>2.52196</c:v>
                </c:pt>
                <c:pt idx="596">
                  <c:v>2.5212500000000002</c:v>
                </c:pt>
                <c:pt idx="597">
                  <c:v>2.52054</c:v>
                </c:pt>
                <c:pt idx="598">
                  <c:v>2.5198299999999998</c:v>
                </c:pt>
                <c:pt idx="599">
                  <c:v>2.51885</c:v>
                </c:pt>
                <c:pt idx="600">
                  <c:v>2.5177900000000002</c:v>
                </c:pt>
                <c:pt idx="601">
                  <c:v>2.51674</c:v>
                </c:pt>
                <c:pt idx="602">
                  <c:v>2.5156900000000002</c:v>
                </c:pt>
                <c:pt idx="603">
                  <c:v>2.5146299999999999</c:v>
                </c:pt>
                <c:pt idx="604">
                  <c:v>2.5135800000000001</c:v>
                </c:pt>
                <c:pt idx="605">
                  <c:v>2.5125299999999999</c:v>
                </c:pt>
                <c:pt idx="606">
                  <c:v>2.5114700000000001</c:v>
                </c:pt>
                <c:pt idx="607">
                  <c:v>2.5104199999999999</c:v>
                </c:pt>
                <c:pt idx="608">
                  <c:v>2.5093700000000001</c:v>
                </c:pt>
                <c:pt idx="609">
                  <c:v>2.5083099999999998</c:v>
                </c:pt>
                <c:pt idx="610">
                  <c:v>2.50726</c:v>
                </c:pt>
                <c:pt idx="611">
                  <c:v>2.5062099999999998</c:v>
                </c:pt>
                <c:pt idx="612">
                  <c:v>2.50515</c:v>
                </c:pt>
                <c:pt idx="613">
                  <c:v>2.5041000000000002</c:v>
                </c:pt>
                <c:pt idx="614">
                  <c:v>2.50305</c:v>
                </c:pt>
                <c:pt idx="615">
                  <c:v>2.5019900000000002</c:v>
                </c:pt>
                <c:pt idx="616">
                  <c:v>2.5009399999999999</c:v>
                </c:pt>
                <c:pt idx="617">
                  <c:v>2.4998900000000002</c:v>
                </c:pt>
                <c:pt idx="618">
                  <c:v>2.4988299999999999</c:v>
                </c:pt>
                <c:pt idx="619">
                  <c:v>2.4977800000000001</c:v>
                </c:pt>
                <c:pt idx="620">
                  <c:v>2.4967299999999999</c:v>
                </c:pt>
                <c:pt idx="621">
                  <c:v>2.4956700000000001</c:v>
                </c:pt>
                <c:pt idx="622">
                  <c:v>2.4946199999999998</c:v>
                </c:pt>
                <c:pt idx="623">
                  <c:v>2.4935700000000001</c:v>
                </c:pt>
                <c:pt idx="624">
                  <c:v>2.4925099999999998</c:v>
                </c:pt>
                <c:pt idx="625">
                  <c:v>2.49146</c:v>
                </c:pt>
                <c:pt idx="626">
                  <c:v>2.4904099999999998</c:v>
                </c:pt>
                <c:pt idx="627">
                  <c:v>2.48935</c:v>
                </c:pt>
                <c:pt idx="628">
                  <c:v>2.4883000000000002</c:v>
                </c:pt>
                <c:pt idx="629">
                  <c:v>2.48725</c:v>
                </c:pt>
                <c:pt idx="630">
                  <c:v>2.4861900000000001</c:v>
                </c:pt>
                <c:pt idx="631">
                  <c:v>2.4851399999999999</c:v>
                </c:pt>
                <c:pt idx="632">
                  <c:v>2.4840900000000001</c:v>
                </c:pt>
                <c:pt idx="633">
                  <c:v>2.4830299999999998</c:v>
                </c:pt>
                <c:pt idx="634">
                  <c:v>2.4819800000000001</c:v>
                </c:pt>
                <c:pt idx="635">
                  <c:v>2.4809299999999999</c:v>
                </c:pt>
                <c:pt idx="636">
                  <c:v>2.47987</c:v>
                </c:pt>
                <c:pt idx="637">
                  <c:v>2.4788199999999998</c:v>
                </c:pt>
                <c:pt idx="638">
                  <c:v>2.4775</c:v>
                </c:pt>
                <c:pt idx="639">
                  <c:v>2.47594</c:v>
                </c:pt>
                <c:pt idx="640">
                  <c:v>2.47437</c:v>
                </c:pt>
                <c:pt idx="641">
                  <c:v>2.4727999999999999</c:v>
                </c:pt>
                <c:pt idx="642">
                  <c:v>2.4712299999999998</c:v>
                </c:pt>
                <c:pt idx="643">
                  <c:v>2.4696600000000002</c:v>
                </c:pt>
                <c:pt idx="644">
                  <c:v>2.4680900000000001</c:v>
                </c:pt>
                <c:pt idx="645">
                  <c:v>2.4665300000000001</c:v>
                </c:pt>
                <c:pt idx="646">
                  <c:v>2.46496</c:v>
                </c:pt>
                <c:pt idx="647">
                  <c:v>2.46339</c:v>
                </c:pt>
                <c:pt idx="648">
                  <c:v>2.4618199999999999</c:v>
                </c:pt>
                <c:pt idx="649">
                  <c:v>2.4602499999999998</c:v>
                </c:pt>
                <c:pt idx="650">
                  <c:v>2.4586800000000002</c:v>
                </c:pt>
                <c:pt idx="651">
                  <c:v>2.4571100000000001</c:v>
                </c:pt>
                <c:pt idx="652">
                  <c:v>2.4555500000000001</c:v>
                </c:pt>
                <c:pt idx="653">
                  <c:v>2.4539800000000001</c:v>
                </c:pt>
                <c:pt idx="654">
                  <c:v>2.45241</c:v>
                </c:pt>
                <c:pt idx="655">
                  <c:v>2.4508399999999999</c:v>
                </c:pt>
                <c:pt idx="656">
                  <c:v>2.4492699999999998</c:v>
                </c:pt>
                <c:pt idx="657">
                  <c:v>2.4477000000000002</c:v>
                </c:pt>
                <c:pt idx="658">
                  <c:v>2.4461400000000002</c:v>
                </c:pt>
                <c:pt idx="659">
                  <c:v>2.4445700000000001</c:v>
                </c:pt>
                <c:pt idx="660">
                  <c:v>2.4430000000000001</c:v>
                </c:pt>
                <c:pt idx="661">
                  <c:v>2.44143</c:v>
                </c:pt>
                <c:pt idx="662">
                  <c:v>2.4398599999999999</c:v>
                </c:pt>
                <c:pt idx="663">
                  <c:v>2.4382899999999998</c:v>
                </c:pt>
                <c:pt idx="664">
                  <c:v>2.4367200000000002</c:v>
                </c:pt>
                <c:pt idx="665">
                  <c:v>2.4351600000000002</c:v>
                </c:pt>
                <c:pt idx="666">
                  <c:v>2.4335900000000001</c:v>
                </c:pt>
                <c:pt idx="667">
                  <c:v>2.4320200000000001</c:v>
                </c:pt>
                <c:pt idx="668">
                  <c:v>2.43045</c:v>
                </c:pt>
                <c:pt idx="669">
                  <c:v>2.4288799999999999</c:v>
                </c:pt>
                <c:pt idx="670">
                  <c:v>2.4273099999999999</c:v>
                </c:pt>
                <c:pt idx="671">
                  <c:v>2.4257499999999999</c:v>
                </c:pt>
                <c:pt idx="672">
                  <c:v>2.4241799999999998</c:v>
                </c:pt>
                <c:pt idx="673">
                  <c:v>2.4226100000000002</c:v>
                </c:pt>
                <c:pt idx="674">
                  <c:v>2.4210400000000001</c:v>
                </c:pt>
                <c:pt idx="675">
                  <c:v>2.41947</c:v>
                </c:pt>
                <c:pt idx="676">
                  <c:v>2.4178999999999999</c:v>
                </c:pt>
                <c:pt idx="677">
                  <c:v>2.41628</c:v>
                </c:pt>
                <c:pt idx="678">
                  <c:v>2.4144800000000002</c:v>
                </c:pt>
                <c:pt idx="679">
                  <c:v>2.4126799999999999</c:v>
                </c:pt>
                <c:pt idx="680">
                  <c:v>2.4108900000000002</c:v>
                </c:pt>
                <c:pt idx="681">
                  <c:v>2.40909</c:v>
                </c:pt>
                <c:pt idx="682">
                  <c:v>2.4072900000000002</c:v>
                </c:pt>
                <c:pt idx="683">
                  <c:v>2.4054899999999999</c:v>
                </c:pt>
                <c:pt idx="684">
                  <c:v>2.4036900000000001</c:v>
                </c:pt>
                <c:pt idx="685">
                  <c:v>2.4018899999999999</c:v>
                </c:pt>
                <c:pt idx="686">
                  <c:v>2.4000900000000001</c:v>
                </c:pt>
                <c:pt idx="687">
                  <c:v>2.3982899999999998</c:v>
                </c:pt>
                <c:pt idx="688">
                  <c:v>2.39649</c:v>
                </c:pt>
                <c:pt idx="689">
                  <c:v>2.3946900000000002</c:v>
                </c:pt>
                <c:pt idx="690">
                  <c:v>2.39289</c:v>
                </c:pt>
                <c:pt idx="691">
                  <c:v>2.3910900000000002</c:v>
                </c:pt>
                <c:pt idx="692">
                  <c:v>2.3892899999999999</c:v>
                </c:pt>
                <c:pt idx="693">
                  <c:v>2.3874900000000001</c:v>
                </c:pt>
                <c:pt idx="694">
                  <c:v>2.3856899999999999</c:v>
                </c:pt>
                <c:pt idx="695">
                  <c:v>2.3838900000000001</c:v>
                </c:pt>
                <c:pt idx="696">
                  <c:v>2.3820999999999999</c:v>
                </c:pt>
                <c:pt idx="697">
                  <c:v>2.3803000000000001</c:v>
                </c:pt>
                <c:pt idx="698">
                  <c:v>2.3784999999999998</c:v>
                </c:pt>
                <c:pt idx="699">
                  <c:v>2.3767</c:v>
                </c:pt>
                <c:pt idx="700">
                  <c:v>2.3748999999999998</c:v>
                </c:pt>
                <c:pt idx="701">
                  <c:v>2.3731</c:v>
                </c:pt>
                <c:pt idx="702">
                  <c:v>2.3713000000000002</c:v>
                </c:pt>
                <c:pt idx="703">
                  <c:v>2.3694999999999999</c:v>
                </c:pt>
                <c:pt idx="704">
                  <c:v>2.3677000000000001</c:v>
                </c:pt>
                <c:pt idx="705">
                  <c:v>2.3658999999999999</c:v>
                </c:pt>
                <c:pt idx="706">
                  <c:v>2.3641000000000001</c:v>
                </c:pt>
                <c:pt idx="707">
                  <c:v>2.3622999999999998</c:v>
                </c:pt>
                <c:pt idx="708">
                  <c:v>2.3605</c:v>
                </c:pt>
                <c:pt idx="709">
                  <c:v>2.3586999999999998</c:v>
                </c:pt>
                <c:pt idx="710">
                  <c:v>2.3569</c:v>
                </c:pt>
                <c:pt idx="711">
                  <c:v>2.3551099999999998</c:v>
                </c:pt>
                <c:pt idx="712">
                  <c:v>2.35331</c:v>
                </c:pt>
                <c:pt idx="713">
                  <c:v>2.3515100000000002</c:v>
                </c:pt>
                <c:pt idx="714">
                  <c:v>2.34971</c:v>
                </c:pt>
                <c:pt idx="715">
                  <c:v>2.3479100000000002</c:v>
                </c:pt>
                <c:pt idx="716">
                  <c:v>2.3461099999999999</c:v>
                </c:pt>
                <c:pt idx="717">
                  <c:v>2.3443100000000001</c:v>
                </c:pt>
                <c:pt idx="718">
                  <c:v>2.3425099999999999</c:v>
                </c:pt>
                <c:pt idx="719">
                  <c:v>2.3407100000000001</c:v>
                </c:pt>
                <c:pt idx="720">
                  <c:v>2.3389099999999998</c:v>
                </c:pt>
                <c:pt idx="721">
                  <c:v>2.33711</c:v>
                </c:pt>
                <c:pt idx="722">
                  <c:v>2.3353100000000002</c:v>
                </c:pt>
                <c:pt idx="723">
                  <c:v>2.33351</c:v>
                </c:pt>
                <c:pt idx="724">
                  <c:v>2.3317100000000002</c:v>
                </c:pt>
                <c:pt idx="725">
                  <c:v>2.3299099999999999</c:v>
                </c:pt>
                <c:pt idx="726">
                  <c:v>2.3281100000000001</c:v>
                </c:pt>
                <c:pt idx="727">
                  <c:v>2.3263199999999999</c:v>
                </c:pt>
                <c:pt idx="728">
                  <c:v>2.3245200000000001</c:v>
                </c:pt>
                <c:pt idx="729">
                  <c:v>2.3227199999999999</c:v>
                </c:pt>
                <c:pt idx="730">
                  <c:v>2.32057</c:v>
                </c:pt>
                <c:pt idx="731">
                  <c:v>2.3177300000000001</c:v>
                </c:pt>
                <c:pt idx="732">
                  <c:v>2.3148900000000001</c:v>
                </c:pt>
                <c:pt idx="733">
                  <c:v>2.3120500000000002</c:v>
                </c:pt>
                <c:pt idx="734">
                  <c:v>2.3092100000000002</c:v>
                </c:pt>
                <c:pt idx="735">
                  <c:v>2.3063699999999998</c:v>
                </c:pt>
                <c:pt idx="736">
                  <c:v>2.3035299999999999</c:v>
                </c:pt>
                <c:pt idx="737">
                  <c:v>2.3006899999999999</c:v>
                </c:pt>
                <c:pt idx="738">
                  <c:v>2.2978399999999999</c:v>
                </c:pt>
                <c:pt idx="739">
                  <c:v>2.2949999999999999</c:v>
                </c:pt>
                <c:pt idx="740">
                  <c:v>2.29216</c:v>
                </c:pt>
                <c:pt idx="741">
                  <c:v>2.28932</c:v>
                </c:pt>
                <c:pt idx="742">
                  <c:v>2.2864800000000001</c:v>
                </c:pt>
                <c:pt idx="743">
                  <c:v>2.2836400000000001</c:v>
                </c:pt>
                <c:pt idx="744">
                  <c:v>2.2808000000000002</c:v>
                </c:pt>
                <c:pt idx="745">
                  <c:v>2.2779500000000001</c:v>
                </c:pt>
                <c:pt idx="746">
                  <c:v>2.2751100000000002</c:v>
                </c:pt>
                <c:pt idx="747">
                  <c:v>2.2722699999999998</c:v>
                </c:pt>
                <c:pt idx="748">
                  <c:v>2.2694299999999998</c:v>
                </c:pt>
                <c:pt idx="749">
                  <c:v>2.2665899999999999</c:v>
                </c:pt>
                <c:pt idx="750">
                  <c:v>2.2637499999999999</c:v>
                </c:pt>
                <c:pt idx="751">
                  <c:v>2.26091</c:v>
                </c:pt>
                <c:pt idx="752">
                  <c:v>2.25807</c:v>
                </c:pt>
                <c:pt idx="753">
                  <c:v>2.25522</c:v>
                </c:pt>
                <c:pt idx="754">
                  <c:v>2.25238</c:v>
                </c:pt>
                <c:pt idx="755">
                  <c:v>2.2495400000000001</c:v>
                </c:pt>
                <c:pt idx="756">
                  <c:v>2.2467000000000001</c:v>
                </c:pt>
                <c:pt idx="757">
                  <c:v>2.2438600000000002</c:v>
                </c:pt>
                <c:pt idx="758">
                  <c:v>2.2410199999999998</c:v>
                </c:pt>
                <c:pt idx="759">
                  <c:v>2.2381799999999998</c:v>
                </c:pt>
                <c:pt idx="760">
                  <c:v>2.2353299999999998</c:v>
                </c:pt>
                <c:pt idx="761">
                  <c:v>2.2324899999999999</c:v>
                </c:pt>
                <c:pt idx="762">
                  <c:v>2.2296499999999999</c:v>
                </c:pt>
                <c:pt idx="763">
                  <c:v>2.22681</c:v>
                </c:pt>
                <c:pt idx="764">
                  <c:v>2.22397</c:v>
                </c:pt>
                <c:pt idx="765">
                  <c:v>2.22113</c:v>
                </c:pt>
                <c:pt idx="766">
                  <c:v>2.2182900000000001</c:v>
                </c:pt>
                <c:pt idx="767">
                  <c:v>2.2154500000000001</c:v>
                </c:pt>
                <c:pt idx="768">
                  <c:v>2.2126000000000001</c:v>
                </c:pt>
                <c:pt idx="769">
                  <c:v>2.2097600000000002</c:v>
                </c:pt>
                <c:pt idx="770">
                  <c:v>2.2069200000000002</c:v>
                </c:pt>
                <c:pt idx="771">
                  <c:v>2.2040799999999998</c:v>
                </c:pt>
                <c:pt idx="772">
                  <c:v>2.2012399999999999</c:v>
                </c:pt>
                <c:pt idx="773">
                  <c:v>2.1983999999999999</c:v>
                </c:pt>
                <c:pt idx="774">
                  <c:v>2.19556</c:v>
                </c:pt>
                <c:pt idx="775">
                  <c:v>2.19272</c:v>
                </c:pt>
                <c:pt idx="776">
                  <c:v>2.18987</c:v>
                </c:pt>
                <c:pt idx="777">
                  <c:v>2.1863100000000002</c:v>
                </c:pt>
                <c:pt idx="778">
                  <c:v>2.1821999999999999</c:v>
                </c:pt>
                <c:pt idx="779">
                  <c:v>2.17808</c:v>
                </c:pt>
                <c:pt idx="780">
                  <c:v>2.1739600000000001</c:v>
                </c:pt>
                <c:pt idx="781">
                  <c:v>2.1698499999999998</c:v>
                </c:pt>
                <c:pt idx="782">
                  <c:v>2.1657299999999999</c:v>
                </c:pt>
                <c:pt idx="783">
                  <c:v>2.16161</c:v>
                </c:pt>
                <c:pt idx="784">
                  <c:v>2.1575000000000002</c:v>
                </c:pt>
                <c:pt idx="785">
                  <c:v>2.1533799999999998</c:v>
                </c:pt>
                <c:pt idx="786">
                  <c:v>2.14927</c:v>
                </c:pt>
                <c:pt idx="787">
                  <c:v>2.1451500000000001</c:v>
                </c:pt>
                <c:pt idx="788">
                  <c:v>2.1410300000000002</c:v>
                </c:pt>
                <c:pt idx="789">
                  <c:v>2.1369199999999999</c:v>
                </c:pt>
                <c:pt idx="790">
                  <c:v>2.1328</c:v>
                </c:pt>
                <c:pt idx="791">
                  <c:v>2.1286800000000001</c:v>
                </c:pt>
                <c:pt idx="792">
                  <c:v>2.1245699999999998</c:v>
                </c:pt>
                <c:pt idx="793">
                  <c:v>2.1204499999999999</c:v>
                </c:pt>
                <c:pt idx="794">
                  <c:v>2.1163400000000001</c:v>
                </c:pt>
                <c:pt idx="795">
                  <c:v>2.1122200000000002</c:v>
                </c:pt>
                <c:pt idx="796">
                  <c:v>2.1080999999999999</c:v>
                </c:pt>
                <c:pt idx="797">
                  <c:v>2.10399</c:v>
                </c:pt>
                <c:pt idx="798">
                  <c:v>2.0998700000000001</c:v>
                </c:pt>
                <c:pt idx="799">
                  <c:v>2.0957499999999998</c:v>
                </c:pt>
                <c:pt idx="800">
                  <c:v>2.0916399999999999</c:v>
                </c:pt>
                <c:pt idx="801">
                  <c:v>2.08752</c:v>
                </c:pt>
                <c:pt idx="802">
                  <c:v>2.0834100000000002</c:v>
                </c:pt>
                <c:pt idx="803">
                  <c:v>2.0792899999999999</c:v>
                </c:pt>
                <c:pt idx="804">
                  <c:v>2.07517</c:v>
                </c:pt>
                <c:pt idx="805">
                  <c:v>2.0710600000000001</c:v>
                </c:pt>
                <c:pt idx="806">
                  <c:v>2.0669400000000002</c:v>
                </c:pt>
                <c:pt idx="807">
                  <c:v>2.0628199999999999</c:v>
                </c:pt>
                <c:pt idx="808">
                  <c:v>2.05871</c:v>
                </c:pt>
                <c:pt idx="809">
                  <c:v>2.0545900000000001</c:v>
                </c:pt>
                <c:pt idx="810">
                  <c:v>2.0504799999999999</c:v>
                </c:pt>
                <c:pt idx="811">
                  <c:v>2.04636</c:v>
                </c:pt>
                <c:pt idx="812">
                  <c:v>2.0422400000000001</c:v>
                </c:pt>
                <c:pt idx="813">
                  <c:v>2.0381300000000002</c:v>
                </c:pt>
                <c:pt idx="814">
                  <c:v>2.0340099999999999</c:v>
                </c:pt>
                <c:pt idx="815">
                  <c:v>2.02989</c:v>
                </c:pt>
                <c:pt idx="816">
                  <c:v>2.0257800000000001</c:v>
                </c:pt>
                <c:pt idx="817">
                  <c:v>2.0216599999999998</c:v>
                </c:pt>
                <c:pt idx="818">
                  <c:v>2.0171999999999999</c:v>
                </c:pt>
                <c:pt idx="819">
                  <c:v>2.01153</c:v>
                </c:pt>
                <c:pt idx="820">
                  <c:v>2.0058500000000001</c:v>
                </c:pt>
                <c:pt idx="821">
                  <c:v>2.0001799999999998</c:v>
                </c:pt>
                <c:pt idx="822">
                  <c:v>1.9944999999999999</c:v>
                </c:pt>
                <c:pt idx="823">
                  <c:v>1.9888300000000001</c:v>
                </c:pt>
                <c:pt idx="824">
                  <c:v>1.98316</c:v>
                </c:pt>
                <c:pt idx="825">
                  <c:v>1.9774799999999999</c:v>
                </c:pt>
                <c:pt idx="826">
                  <c:v>1.9718100000000001</c:v>
                </c:pt>
                <c:pt idx="827">
                  <c:v>1.9661299999999999</c:v>
                </c:pt>
                <c:pt idx="828">
                  <c:v>1.9604600000000001</c:v>
                </c:pt>
                <c:pt idx="829">
                  <c:v>1.95479</c:v>
                </c:pt>
                <c:pt idx="830">
                  <c:v>1.9491099999999999</c:v>
                </c:pt>
                <c:pt idx="831">
                  <c:v>1.9434400000000001</c:v>
                </c:pt>
                <c:pt idx="832">
                  <c:v>1.9377599999999999</c:v>
                </c:pt>
                <c:pt idx="833">
                  <c:v>1.9320900000000001</c:v>
                </c:pt>
                <c:pt idx="834">
                  <c:v>1.92642</c:v>
                </c:pt>
                <c:pt idx="835">
                  <c:v>1.9207399999999999</c:v>
                </c:pt>
                <c:pt idx="836">
                  <c:v>1.9150700000000001</c:v>
                </c:pt>
                <c:pt idx="837">
                  <c:v>1.9093899999999999</c:v>
                </c:pt>
                <c:pt idx="838">
                  <c:v>1.9037200000000001</c:v>
                </c:pt>
                <c:pt idx="839">
                  <c:v>1.89805</c:v>
                </c:pt>
                <c:pt idx="840">
                  <c:v>1.8923700000000001</c:v>
                </c:pt>
                <c:pt idx="841">
                  <c:v>1.8867</c:v>
                </c:pt>
                <c:pt idx="842">
                  <c:v>1.8810199999999999</c:v>
                </c:pt>
                <c:pt idx="843">
                  <c:v>1.8753500000000001</c:v>
                </c:pt>
                <c:pt idx="844">
                  <c:v>1.86968</c:v>
                </c:pt>
                <c:pt idx="845">
                  <c:v>1.8640000000000001</c:v>
                </c:pt>
                <c:pt idx="846">
                  <c:v>1.85833</c:v>
                </c:pt>
                <c:pt idx="847">
                  <c:v>1.8526499999999999</c:v>
                </c:pt>
                <c:pt idx="848">
                  <c:v>1.8469800000000001</c:v>
                </c:pt>
                <c:pt idx="849">
                  <c:v>1.84131</c:v>
                </c:pt>
                <c:pt idx="850">
                  <c:v>1.8356300000000001</c:v>
                </c:pt>
                <c:pt idx="851">
                  <c:v>1.82996</c:v>
                </c:pt>
                <c:pt idx="852">
                  <c:v>1.8242799999999999</c:v>
                </c:pt>
                <c:pt idx="853">
                  <c:v>1.8186100000000001</c:v>
                </c:pt>
                <c:pt idx="854">
                  <c:v>1.81294</c:v>
                </c:pt>
                <c:pt idx="855">
                  <c:v>1.8061700000000001</c:v>
                </c:pt>
                <c:pt idx="856">
                  <c:v>1.7988599999999999</c:v>
                </c:pt>
                <c:pt idx="857">
                  <c:v>1.79155</c:v>
                </c:pt>
                <c:pt idx="858">
                  <c:v>1.7842499999999999</c:v>
                </c:pt>
                <c:pt idx="859">
                  <c:v>1.77694</c:v>
                </c:pt>
                <c:pt idx="860">
                  <c:v>1.76963</c:v>
                </c:pt>
                <c:pt idx="861">
                  <c:v>1.76233</c:v>
                </c:pt>
                <c:pt idx="862">
                  <c:v>1.75502</c:v>
                </c:pt>
                <c:pt idx="863">
                  <c:v>1.7477100000000001</c:v>
                </c:pt>
                <c:pt idx="864">
                  <c:v>1.74041</c:v>
                </c:pt>
                <c:pt idx="865">
                  <c:v>1.7331000000000001</c:v>
                </c:pt>
                <c:pt idx="866">
                  <c:v>1.7257899999999999</c:v>
                </c:pt>
                <c:pt idx="867">
                  <c:v>1.7184900000000001</c:v>
                </c:pt>
                <c:pt idx="868">
                  <c:v>1.7111799999999999</c:v>
                </c:pt>
                <c:pt idx="869">
                  <c:v>1.70387</c:v>
                </c:pt>
                <c:pt idx="870">
                  <c:v>1.6965699999999999</c:v>
                </c:pt>
                <c:pt idx="871">
                  <c:v>1.68926</c:v>
                </c:pt>
                <c:pt idx="872">
                  <c:v>1.6819500000000001</c:v>
                </c:pt>
                <c:pt idx="873">
                  <c:v>1.67465</c:v>
                </c:pt>
                <c:pt idx="874">
                  <c:v>1.66734</c:v>
                </c:pt>
                <c:pt idx="875">
                  <c:v>1.6600299999999999</c:v>
                </c:pt>
                <c:pt idx="876">
                  <c:v>1.65273</c:v>
                </c:pt>
                <c:pt idx="877">
                  <c:v>1.6454200000000001</c:v>
                </c:pt>
                <c:pt idx="878">
                  <c:v>1.63811</c:v>
                </c:pt>
                <c:pt idx="879">
                  <c:v>1.6308100000000001</c:v>
                </c:pt>
                <c:pt idx="880">
                  <c:v>1.6234999999999999</c:v>
                </c:pt>
                <c:pt idx="881">
                  <c:v>1.61619</c:v>
                </c:pt>
                <c:pt idx="882">
                  <c:v>1.6088899999999999</c:v>
                </c:pt>
                <c:pt idx="883">
                  <c:v>1.60158</c:v>
                </c:pt>
                <c:pt idx="884">
                  <c:v>1.5942700000000001</c:v>
                </c:pt>
                <c:pt idx="885">
                  <c:v>1.58697</c:v>
                </c:pt>
                <c:pt idx="886">
                  <c:v>1.5796600000000001</c:v>
                </c:pt>
                <c:pt idx="887">
                  <c:v>1.5718399999999999</c:v>
                </c:pt>
                <c:pt idx="888">
                  <c:v>1.56307</c:v>
                </c:pt>
                <c:pt idx="889">
                  <c:v>1.5543100000000001</c:v>
                </c:pt>
                <c:pt idx="890">
                  <c:v>1.5455399999999999</c:v>
                </c:pt>
                <c:pt idx="891">
                  <c:v>1.53678</c:v>
                </c:pt>
                <c:pt idx="892">
                  <c:v>1.5280199999999999</c:v>
                </c:pt>
                <c:pt idx="893">
                  <c:v>1.51925</c:v>
                </c:pt>
                <c:pt idx="894">
                  <c:v>1.5104900000000001</c:v>
                </c:pt>
                <c:pt idx="895">
                  <c:v>1.5017199999999999</c:v>
                </c:pt>
                <c:pt idx="896">
                  <c:v>1.4929600000000001</c:v>
                </c:pt>
                <c:pt idx="897">
                  <c:v>1.4842</c:v>
                </c:pt>
                <c:pt idx="898">
                  <c:v>1.47543</c:v>
                </c:pt>
                <c:pt idx="899">
                  <c:v>1.4666699999999999</c:v>
                </c:pt>
                <c:pt idx="900">
                  <c:v>1.4579</c:v>
                </c:pt>
                <c:pt idx="901">
                  <c:v>1.4491400000000001</c:v>
                </c:pt>
                <c:pt idx="902">
                  <c:v>1.44038</c:v>
                </c:pt>
                <c:pt idx="903">
                  <c:v>1.43161</c:v>
                </c:pt>
                <c:pt idx="904">
                  <c:v>1.4228499999999999</c:v>
                </c:pt>
                <c:pt idx="905">
                  <c:v>1.41408</c:v>
                </c:pt>
                <c:pt idx="906">
                  <c:v>1.4053199999999999</c:v>
                </c:pt>
                <c:pt idx="907">
                  <c:v>1.39656</c:v>
                </c:pt>
                <c:pt idx="908">
                  <c:v>1.3877900000000001</c:v>
                </c:pt>
                <c:pt idx="909">
                  <c:v>1.37903</c:v>
                </c:pt>
                <c:pt idx="910">
                  <c:v>1.3702700000000001</c:v>
                </c:pt>
                <c:pt idx="911">
                  <c:v>1.3614999999999999</c:v>
                </c:pt>
                <c:pt idx="912">
                  <c:v>1.3527400000000001</c:v>
                </c:pt>
                <c:pt idx="913">
                  <c:v>1.3439700000000001</c:v>
                </c:pt>
                <c:pt idx="914">
                  <c:v>1.33521</c:v>
                </c:pt>
                <c:pt idx="915">
                  <c:v>1.3264499999999999</c:v>
                </c:pt>
                <c:pt idx="916">
                  <c:v>1.3162700000000001</c:v>
                </c:pt>
                <c:pt idx="917">
                  <c:v>1.30572</c:v>
                </c:pt>
                <c:pt idx="918">
                  <c:v>1.2951600000000001</c:v>
                </c:pt>
                <c:pt idx="919">
                  <c:v>1.28461</c:v>
                </c:pt>
                <c:pt idx="920">
                  <c:v>1.2740499999999999</c:v>
                </c:pt>
                <c:pt idx="921">
                  <c:v>1.2635000000000001</c:v>
                </c:pt>
                <c:pt idx="922">
                  <c:v>1.2529399999999999</c:v>
                </c:pt>
                <c:pt idx="923">
                  <c:v>1.2423900000000001</c:v>
                </c:pt>
                <c:pt idx="924">
                  <c:v>1.23183</c:v>
                </c:pt>
                <c:pt idx="925">
                  <c:v>1.2212799999999999</c:v>
                </c:pt>
                <c:pt idx="926">
                  <c:v>1.21072</c:v>
                </c:pt>
                <c:pt idx="927">
                  <c:v>1.20017</c:v>
                </c:pt>
                <c:pt idx="928">
                  <c:v>1.1896100000000001</c:v>
                </c:pt>
                <c:pt idx="929">
                  <c:v>1.17906</c:v>
                </c:pt>
                <c:pt idx="930">
                  <c:v>1.1685000000000001</c:v>
                </c:pt>
                <c:pt idx="931">
                  <c:v>1.15795</c:v>
                </c:pt>
                <c:pt idx="932">
                  <c:v>1.1473899999999999</c:v>
                </c:pt>
                <c:pt idx="933">
                  <c:v>1.1368400000000001</c:v>
                </c:pt>
                <c:pt idx="934">
                  <c:v>1.1262799999999999</c:v>
                </c:pt>
                <c:pt idx="935">
                  <c:v>1.1157300000000001</c:v>
                </c:pt>
                <c:pt idx="936">
                  <c:v>1.10517</c:v>
                </c:pt>
                <c:pt idx="937">
                  <c:v>1.0946199999999999</c:v>
                </c:pt>
                <c:pt idx="938">
                  <c:v>1.08406</c:v>
                </c:pt>
                <c:pt idx="939">
                  <c:v>1.07351</c:v>
                </c:pt>
                <c:pt idx="940">
                  <c:v>1.0629500000000001</c:v>
                </c:pt>
                <c:pt idx="941">
                  <c:v>1.0505800000000001</c:v>
                </c:pt>
                <c:pt idx="942">
                  <c:v>1.0365800000000001</c:v>
                </c:pt>
                <c:pt idx="943">
                  <c:v>1.02258</c:v>
                </c:pt>
                <c:pt idx="944">
                  <c:v>1.00858</c:v>
                </c:pt>
                <c:pt idx="945">
                  <c:v>0.99458500000000005</c:v>
                </c:pt>
                <c:pt idx="946">
                  <c:v>0.98058599999999996</c:v>
                </c:pt>
                <c:pt idx="947">
                  <c:v>0.96658699999999997</c:v>
                </c:pt>
                <c:pt idx="948">
                  <c:v>0.95258799999999999</c:v>
                </c:pt>
                <c:pt idx="949">
                  <c:v>0.93859000000000004</c:v>
                </c:pt>
                <c:pt idx="950">
                  <c:v>0.92459100000000005</c:v>
                </c:pt>
                <c:pt idx="951">
                  <c:v>0.91059199999999996</c:v>
                </c:pt>
                <c:pt idx="952">
                  <c:v>0.896594</c:v>
                </c:pt>
                <c:pt idx="953">
                  <c:v>0.88259500000000002</c:v>
                </c:pt>
                <c:pt idx="954">
                  <c:v>0.86859600000000003</c:v>
                </c:pt>
                <c:pt idx="955">
                  <c:v>0.85459799999999997</c:v>
                </c:pt>
                <c:pt idx="956">
                  <c:v>0.84059899999999999</c:v>
                </c:pt>
                <c:pt idx="957">
                  <c:v>0.8266</c:v>
                </c:pt>
                <c:pt idx="958">
                  <c:v>0.81260100000000002</c:v>
                </c:pt>
                <c:pt idx="959">
                  <c:v>0.79860200000000003</c:v>
                </c:pt>
                <c:pt idx="960">
                  <c:v>0.78460300000000005</c:v>
                </c:pt>
                <c:pt idx="961">
                  <c:v>0.77060499999999998</c:v>
                </c:pt>
                <c:pt idx="962">
                  <c:v>0.756606</c:v>
                </c:pt>
                <c:pt idx="963">
                  <c:v>0.74173999999999995</c:v>
                </c:pt>
                <c:pt idx="964">
                  <c:v>0.72333599999999998</c:v>
                </c:pt>
                <c:pt idx="965">
                  <c:v>0.704932</c:v>
                </c:pt>
                <c:pt idx="966">
                  <c:v>0.686527</c:v>
                </c:pt>
                <c:pt idx="967">
                  <c:v>0.66812400000000005</c:v>
                </c:pt>
                <c:pt idx="968">
                  <c:v>0.64971999999999996</c:v>
                </c:pt>
                <c:pt idx="969">
                  <c:v>0.63131499999999996</c:v>
                </c:pt>
                <c:pt idx="970">
                  <c:v>0.61291099999999998</c:v>
                </c:pt>
                <c:pt idx="971">
                  <c:v>0.59450700000000001</c:v>
                </c:pt>
                <c:pt idx="972">
                  <c:v>0.57610300000000003</c:v>
                </c:pt>
                <c:pt idx="973">
                  <c:v>0.55769899999999994</c:v>
                </c:pt>
                <c:pt idx="974">
                  <c:v>0.53929499999999997</c:v>
                </c:pt>
                <c:pt idx="975">
                  <c:v>0.52089099999999999</c:v>
                </c:pt>
                <c:pt idx="976">
                  <c:v>0.50248599999999999</c:v>
                </c:pt>
                <c:pt idx="977">
                  <c:v>0.48408200000000001</c:v>
                </c:pt>
                <c:pt idx="978">
                  <c:v>0.46567799999999998</c:v>
                </c:pt>
                <c:pt idx="979">
                  <c:v>0.447274</c:v>
                </c:pt>
                <c:pt idx="980">
                  <c:v>0.42886999999999997</c:v>
                </c:pt>
                <c:pt idx="981">
                  <c:v>0.410466</c:v>
                </c:pt>
                <c:pt idx="982">
                  <c:v>0.39206099999999999</c:v>
                </c:pt>
                <c:pt idx="983">
                  <c:v>0.37705499999999997</c:v>
                </c:pt>
                <c:pt idx="984">
                  <c:v>0.36612899999999998</c:v>
                </c:pt>
                <c:pt idx="985">
                  <c:v>0.35520499999999999</c:v>
                </c:pt>
                <c:pt idx="986">
                  <c:v>0.344279</c:v>
                </c:pt>
                <c:pt idx="987">
                  <c:v>0.33335399999999998</c:v>
                </c:pt>
                <c:pt idx="988">
                  <c:v>0.32242900000000002</c:v>
                </c:pt>
                <c:pt idx="989">
                  <c:v>0.311504</c:v>
                </c:pt>
                <c:pt idx="990">
                  <c:v>0.30057800000000001</c:v>
                </c:pt>
                <c:pt idx="991">
                  <c:v>0.28965299999999999</c:v>
                </c:pt>
                <c:pt idx="992">
                  <c:v>0.27872799999999998</c:v>
                </c:pt>
                <c:pt idx="993">
                  <c:v>0.26780300000000001</c:v>
                </c:pt>
                <c:pt idx="994">
                  <c:v>0.256878</c:v>
                </c:pt>
                <c:pt idx="995">
                  <c:v>0.245952</c:v>
                </c:pt>
                <c:pt idx="996">
                  <c:v>0.23502700000000001</c:v>
                </c:pt>
                <c:pt idx="997">
                  <c:v>0.224102</c:v>
                </c:pt>
                <c:pt idx="998">
                  <c:v>0.21317700000000001</c:v>
                </c:pt>
                <c:pt idx="999">
                  <c:v>0.20225199999999999</c:v>
                </c:pt>
                <c:pt idx="1000">
                  <c:v>0</c:v>
                </c:pt>
              </c:numCache>
            </c:numRef>
          </c:val>
          <c:smooth val="0"/>
          <c:extLst>
            <c:ext xmlns:c16="http://schemas.microsoft.com/office/drawing/2014/chart" uri="{C3380CC4-5D6E-409C-BE32-E72D297353CC}">
              <c16:uniqueId val="{00000002-1F5B-48C1-BCF7-0CEEBB7882B4}"/>
            </c:ext>
          </c:extLst>
        </c:ser>
        <c:dLbls>
          <c:showLegendKey val="0"/>
          <c:showVal val="0"/>
          <c:showCatName val="0"/>
          <c:showSerName val="0"/>
          <c:showPercent val="0"/>
          <c:showBubbleSize val="0"/>
        </c:dLbls>
        <c:smooth val="0"/>
        <c:axId val="442792112"/>
        <c:axId val="442788176"/>
      </c:lineChart>
      <c:catAx>
        <c:axId val="44279211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2788176"/>
        <c:crosses val="autoZero"/>
        <c:auto val="1"/>
        <c:lblAlgn val="ctr"/>
        <c:lblOffset val="100"/>
        <c:noMultiLvlLbl val="0"/>
      </c:catAx>
      <c:valAx>
        <c:axId val="4427881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Umean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279211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sz="1400" b="0" i="0" baseline="0">
                <a:effectLst/>
              </a:rPr>
              <a:t>Wrms at different locations</a:t>
            </a:r>
            <a:endParaRPr lang="en-IN"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v>1000mm</c:v>
          </c:tx>
          <c:spPr>
            <a:ln w="28575" cap="rnd">
              <a:solidFill>
                <a:schemeClr val="accent1"/>
              </a:solidFill>
              <a:round/>
            </a:ln>
            <a:effectLst/>
          </c:spPr>
          <c:marker>
            <c:symbol val="none"/>
          </c:marker>
          <c:cat>
            <c:numRef>
              <c:f>'C:\Users\dines\Desktop\[Urms_0.5.csv]Urms_0.5'!$N$2:$N$1002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'C:\Users\dines\Desktop\[Urms_0.5.csv]Urms_0.5'!$L$2:$L$1002</c:f>
              <c:numCache>
                <c:formatCode>General</c:formatCode>
                <c:ptCount val="1001"/>
                <c:pt idx="0">
                  <c:v>0</c:v>
                </c:pt>
                <c:pt idx="1">
                  <c:v>8.9192999999999998E-3</c:v>
                </c:pt>
                <c:pt idx="2">
                  <c:v>9.4692800000000001E-3</c:v>
                </c:pt>
                <c:pt idx="3">
                  <c:v>1.00193E-2</c:v>
                </c:pt>
                <c:pt idx="4">
                  <c:v>1.0569200000000001E-2</c:v>
                </c:pt>
                <c:pt idx="5">
                  <c:v>1.1119199999999999E-2</c:v>
                </c:pt>
                <c:pt idx="6">
                  <c:v>1.1669199999999999E-2</c:v>
                </c:pt>
                <c:pt idx="7">
                  <c:v>1.22191E-2</c:v>
                </c:pt>
                <c:pt idx="8">
                  <c:v>1.27691E-2</c:v>
                </c:pt>
                <c:pt idx="9">
                  <c:v>1.33191E-2</c:v>
                </c:pt>
                <c:pt idx="10">
                  <c:v>1.3869100000000001E-2</c:v>
                </c:pt>
                <c:pt idx="11">
                  <c:v>1.4419E-2</c:v>
                </c:pt>
                <c:pt idx="12">
                  <c:v>1.4969E-2</c:v>
                </c:pt>
                <c:pt idx="13">
                  <c:v>1.5519E-2</c:v>
                </c:pt>
                <c:pt idx="14">
                  <c:v>1.6069E-2</c:v>
                </c:pt>
                <c:pt idx="15">
                  <c:v>1.6618899999999999E-2</c:v>
                </c:pt>
                <c:pt idx="16">
                  <c:v>1.7168900000000001E-2</c:v>
                </c:pt>
                <c:pt idx="17">
                  <c:v>1.7718899999999999E-2</c:v>
                </c:pt>
                <c:pt idx="18">
                  <c:v>1.83135E-2</c:v>
                </c:pt>
                <c:pt idx="19">
                  <c:v>1.8945199999999999E-2</c:v>
                </c:pt>
                <c:pt idx="20">
                  <c:v>1.9576900000000001E-2</c:v>
                </c:pt>
                <c:pt idx="21">
                  <c:v>2.02086E-2</c:v>
                </c:pt>
                <c:pt idx="22">
                  <c:v>2.0840299999999999E-2</c:v>
                </c:pt>
                <c:pt idx="23">
                  <c:v>2.1472000000000002E-2</c:v>
                </c:pt>
                <c:pt idx="24">
                  <c:v>2.21037E-2</c:v>
                </c:pt>
                <c:pt idx="25">
                  <c:v>2.2735499999999999E-2</c:v>
                </c:pt>
                <c:pt idx="26">
                  <c:v>2.3367200000000001E-2</c:v>
                </c:pt>
                <c:pt idx="27">
                  <c:v>2.39989E-2</c:v>
                </c:pt>
                <c:pt idx="28">
                  <c:v>2.4630599999999999E-2</c:v>
                </c:pt>
                <c:pt idx="29">
                  <c:v>2.5262300000000001E-2</c:v>
                </c:pt>
                <c:pt idx="30">
                  <c:v>2.5894E-2</c:v>
                </c:pt>
                <c:pt idx="31">
                  <c:v>2.6525699999999999E-2</c:v>
                </c:pt>
                <c:pt idx="32">
                  <c:v>2.7157400000000002E-2</c:v>
                </c:pt>
                <c:pt idx="33">
                  <c:v>2.77892E-2</c:v>
                </c:pt>
                <c:pt idx="34">
                  <c:v>2.8420899999999999E-2</c:v>
                </c:pt>
                <c:pt idx="35">
                  <c:v>2.9052600000000001E-2</c:v>
                </c:pt>
                <c:pt idx="36">
                  <c:v>2.96843E-2</c:v>
                </c:pt>
                <c:pt idx="37">
                  <c:v>3.0315999999999999E-2</c:v>
                </c:pt>
                <c:pt idx="38">
                  <c:v>3.0783399999999999E-2</c:v>
                </c:pt>
                <c:pt idx="39">
                  <c:v>3.1210600000000002E-2</c:v>
                </c:pt>
                <c:pt idx="40">
                  <c:v>3.1637699999999998E-2</c:v>
                </c:pt>
                <c:pt idx="41">
                  <c:v>3.2064799999999997E-2</c:v>
                </c:pt>
                <c:pt idx="42">
                  <c:v>3.2492E-2</c:v>
                </c:pt>
                <c:pt idx="43">
                  <c:v>3.29191E-2</c:v>
                </c:pt>
                <c:pt idx="44">
                  <c:v>3.3346300000000002E-2</c:v>
                </c:pt>
                <c:pt idx="45">
                  <c:v>3.3773400000000002E-2</c:v>
                </c:pt>
                <c:pt idx="46">
                  <c:v>3.4200500000000002E-2</c:v>
                </c:pt>
                <c:pt idx="47">
                  <c:v>3.4627699999999997E-2</c:v>
                </c:pt>
                <c:pt idx="48">
                  <c:v>3.5054799999999997E-2</c:v>
                </c:pt>
                <c:pt idx="49">
                  <c:v>3.5482E-2</c:v>
                </c:pt>
                <c:pt idx="50">
                  <c:v>3.5909099999999999E-2</c:v>
                </c:pt>
                <c:pt idx="51">
                  <c:v>3.6336300000000002E-2</c:v>
                </c:pt>
                <c:pt idx="52">
                  <c:v>3.6763400000000002E-2</c:v>
                </c:pt>
                <c:pt idx="53">
                  <c:v>3.7190500000000001E-2</c:v>
                </c:pt>
                <c:pt idx="54">
                  <c:v>3.7617699999999997E-2</c:v>
                </c:pt>
                <c:pt idx="55">
                  <c:v>3.8044799999999997E-2</c:v>
                </c:pt>
                <c:pt idx="56">
                  <c:v>3.8471999999999999E-2</c:v>
                </c:pt>
                <c:pt idx="57">
                  <c:v>3.8899099999999999E-2</c:v>
                </c:pt>
                <c:pt idx="58">
                  <c:v>3.9326300000000002E-2</c:v>
                </c:pt>
                <c:pt idx="59">
                  <c:v>3.9753400000000001E-2</c:v>
                </c:pt>
                <c:pt idx="60">
                  <c:v>4.0117E-2</c:v>
                </c:pt>
                <c:pt idx="61">
                  <c:v>4.04097E-2</c:v>
                </c:pt>
                <c:pt idx="62">
                  <c:v>4.07024E-2</c:v>
                </c:pt>
                <c:pt idx="63">
                  <c:v>4.09951E-2</c:v>
                </c:pt>
                <c:pt idx="64">
                  <c:v>4.12878E-2</c:v>
                </c:pt>
                <c:pt idx="65">
                  <c:v>4.1580499999999999E-2</c:v>
                </c:pt>
                <c:pt idx="66">
                  <c:v>4.1873199999999999E-2</c:v>
                </c:pt>
                <c:pt idx="67">
                  <c:v>4.2165800000000003E-2</c:v>
                </c:pt>
                <c:pt idx="68">
                  <c:v>4.2458500000000003E-2</c:v>
                </c:pt>
                <c:pt idx="69">
                  <c:v>4.2751200000000003E-2</c:v>
                </c:pt>
                <c:pt idx="70">
                  <c:v>4.3043900000000003E-2</c:v>
                </c:pt>
                <c:pt idx="71">
                  <c:v>4.3336600000000003E-2</c:v>
                </c:pt>
                <c:pt idx="72">
                  <c:v>4.3629300000000003E-2</c:v>
                </c:pt>
                <c:pt idx="73">
                  <c:v>4.3922000000000003E-2</c:v>
                </c:pt>
                <c:pt idx="74">
                  <c:v>4.4214700000000003E-2</c:v>
                </c:pt>
                <c:pt idx="75">
                  <c:v>4.4507400000000003E-2</c:v>
                </c:pt>
                <c:pt idx="76">
                  <c:v>4.48E-2</c:v>
                </c:pt>
                <c:pt idx="77">
                  <c:v>4.5092699999999999E-2</c:v>
                </c:pt>
                <c:pt idx="78">
                  <c:v>4.5385399999999999E-2</c:v>
                </c:pt>
                <c:pt idx="79">
                  <c:v>4.5678099999999999E-2</c:v>
                </c:pt>
                <c:pt idx="80">
                  <c:v>4.5970799999999999E-2</c:v>
                </c:pt>
                <c:pt idx="81">
                  <c:v>4.6263499999999999E-2</c:v>
                </c:pt>
                <c:pt idx="82">
                  <c:v>4.6556199999999999E-2</c:v>
                </c:pt>
                <c:pt idx="83">
                  <c:v>4.6848899999999999E-2</c:v>
                </c:pt>
                <c:pt idx="84">
                  <c:v>4.7141500000000003E-2</c:v>
                </c:pt>
                <c:pt idx="85">
                  <c:v>4.7422300000000001E-2</c:v>
                </c:pt>
                <c:pt idx="86">
                  <c:v>4.76595E-2</c:v>
                </c:pt>
                <c:pt idx="87">
                  <c:v>4.78967E-2</c:v>
                </c:pt>
                <c:pt idx="88">
                  <c:v>4.8133799999999997E-2</c:v>
                </c:pt>
                <c:pt idx="89">
                  <c:v>4.8370900000000001E-2</c:v>
                </c:pt>
                <c:pt idx="90">
                  <c:v>4.8608100000000001E-2</c:v>
                </c:pt>
                <c:pt idx="91">
                  <c:v>4.8845300000000001E-2</c:v>
                </c:pt>
                <c:pt idx="92">
                  <c:v>4.9082399999999998E-2</c:v>
                </c:pt>
                <c:pt idx="93">
                  <c:v>4.9319599999999998E-2</c:v>
                </c:pt>
                <c:pt idx="94">
                  <c:v>4.9556700000000002E-2</c:v>
                </c:pt>
                <c:pt idx="95">
                  <c:v>4.9793900000000002E-2</c:v>
                </c:pt>
                <c:pt idx="96">
                  <c:v>5.0030999999999999E-2</c:v>
                </c:pt>
                <c:pt idx="97">
                  <c:v>5.0268199999999999E-2</c:v>
                </c:pt>
                <c:pt idx="98">
                  <c:v>5.0505300000000003E-2</c:v>
                </c:pt>
                <c:pt idx="99">
                  <c:v>5.0742500000000003E-2</c:v>
                </c:pt>
                <c:pt idx="100">
                  <c:v>5.09796E-2</c:v>
                </c:pt>
                <c:pt idx="101">
                  <c:v>5.12168E-2</c:v>
                </c:pt>
                <c:pt idx="102">
                  <c:v>5.1453899999999997E-2</c:v>
                </c:pt>
                <c:pt idx="103">
                  <c:v>5.1691099999999997E-2</c:v>
                </c:pt>
                <c:pt idx="104">
                  <c:v>5.1928200000000001E-2</c:v>
                </c:pt>
                <c:pt idx="105">
                  <c:v>5.2165400000000001E-2</c:v>
                </c:pt>
                <c:pt idx="106">
                  <c:v>5.2402499999999998E-2</c:v>
                </c:pt>
                <c:pt idx="107">
                  <c:v>5.2639699999999998E-2</c:v>
                </c:pt>
                <c:pt idx="108">
                  <c:v>5.2876800000000002E-2</c:v>
                </c:pt>
                <c:pt idx="109">
                  <c:v>5.3114000000000001E-2</c:v>
                </c:pt>
                <c:pt idx="110">
                  <c:v>5.3351099999999999E-2</c:v>
                </c:pt>
                <c:pt idx="111">
                  <c:v>5.3588299999999998E-2</c:v>
                </c:pt>
                <c:pt idx="112">
                  <c:v>5.3825400000000002E-2</c:v>
                </c:pt>
                <c:pt idx="113">
                  <c:v>5.4062600000000002E-2</c:v>
                </c:pt>
                <c:pt idx="114">
                  <c:v>5.4276100000000001E-2</c:v>
                </c:pt>
                <c:pt idx="115">
                  <c:v>5.4476499999999997E-2</c:v>
                </c:pt>
                <c:pt idx="116">
                  <c:v>5.4676900000000001E-2</c:v>
                </c:pt>
                <c:pt idx="117">
                  <c:v>5.4877299999999997E-2</c:v>
                </c:pt>
                <c:pt idx="118">
                  <c:v>5.50777E-2</c:v>
                </c:pt>
                <c:pt idx="119">
                  <c:v>5.5278099999999997E-2</c:v>
                </c:pt>
                <c:pt idx="120">
                  <c:v>5.54785E-2</c:v>
                </c:pt>
                <c:pt idx="121">
                  <c:v>5.5678900000000003E-2</c:v>
                </c:pt>
                <c:pt idx="122">
                  <c:v>5.58793E-2</c:v>
                </c:pt>
                <c:pt idx="123">
                  <c:v>5.6079700000000003E-2</c:v>
                </c:pt>
                <c:pt idx="124">
                  <c:v>5.62801E-2</c:v>
                </c:pt>
                <c:pt idx="125">
                  <c:v>5.6480500000000003E-2</c:v>
                </c:pt>
                <c:pt idx="126">
                  <c:v>5.6680899999999999E-2</c:v>
                </c:pt>
                <c:pt idx="127">
                  <c:v>5.6881300000000003E-2</c:v>
                </c:pt>
                <c:pt idx="128">
                  <c:v>5.7081800000000002E-2</c:v>
                </c:pt>
                <c:pt idx="129">
                  <c:v>5.7282199999999998E-2</c:v>
                </c:pt>
                <c:pt idx="130">
                  <c:v>5.7482600000000002E-2</c:v>
                </c:pt>
                <c:pt idx="131">
                  <c:v>5.7682999999999998E-2</c:v>
                </c:pt>
                <c:pt idx="132">
                  <c:v>5.7883400000000002E-2</c:v>
                </c:pt>
                <c:pt idx="133">
                  <c:v>5.8083799999999998E-2</c:v>
                </c:pt>
                <c:pt idx="134">
                  <c:v>5.8284200000000001E-2</c:v>
                </c:pt>
                <c:pt idx="135">
                  <c:v>5.8484599999999998E-2</c:v>
                </c:pt>
                <c:pt idx="136">
                  <c:v>5.8685000000000001E-2</c:v>
                </c:pt>
                <c:pt idx="137">
                  <c:v>5.8885399999999997E-2</c:v>
                </c:pt>
                <c:pt idx="138">
                  <c:v>5.9085800000000001E-2</c:v>
                </c:pt>
                <c:pt idx="139">
                  <c:v>5.9286199999999997E-2</c:v>
                </c:pt>
                <c:pt idx="140">
                  <c:v>5.9486600000000001E-2</c:v>
                </c:pt>
                <c:pt idx="141">
                  <c:v>5.96871E-2</c:v>
                </c:pt>
                <c:pt idx="142">
                  <c:v>5.9887500000000003E-2</c:v>
                </c:pt>
                <c:pt idx="143">
                  <c:v>6.00879E-2</c:v>
                </c:pt>
                <c:pt idx="144">
                  <c:v>6.0288300000000003E-2</c:v>
                </c:pt>
                <c:pt idx="145">
                  <c:v>6.0488699999999999E-2</c:v>
                </c:pt>
                <c:pt idx="146">
                  <c:v>6.0677300000000003E-2</c:v>
                </c:pt>
                <c:pt idx="147">
                  <c:v>6.0841800000000001E-2</c:v>
                </c:pt>
                <c:pt idx="148">
                  <c:v>6.1006299999999999E-2</c:v>
                </c:pt>
                <c:pt idx="149">
                  <c:v>6.1170799999999997E-2</c:v>
                </c:pt>
                <c:pt idx="150">
                  <c:v>6.1335300000000002E-2</c:v>
                </c:pt>
                <c:pt idx="151">
                  <c:v>6.14998E-2</c:v>
                </c:pt>
                <c:pt idx="152">
                  <c:v>6.1664299999999998E-2</c:v>
                </c:pt>
                <c:pt idx="153">
                  <c:v>6.1828800000000003E-2</c:v>
                </c:pt>
                <c:pt idx="154">
                  <c:v>6.1993300000000001E-2</c:v>
                </c:pt>
                <c:pt idx="155">
                  <c:v>6.2157799999999999E-2</c:v>
                </c:pt>
                <c:pt idx="156">
                  <c:v>6.2322299999999997E-2</c:v>
                </c:pt>
                <c:pt idx="157">
                  <c:v>6.2486800000000002E-2</c:v>
                </c:pt>
                <c:pt idx="158">
                  <c:v>6.2651299999999993E-2</c:v>
                </c:pt>
                <c:pt idx="159">
                  <c:v>6.2815800000000005E-2</c:v>
                </c:pt>
                <c:pt idx="160">
                  <c:v>6.2980300000000003E-2</c:v>
                </c:pt>
                <c:pt idx="161">
                  <c:v>6.3144800000000001E-2</c:v>
                </c:pt>
                <c:pt idx="162">
                  <c:v>6.3309299999999999E-2</c:v>
                </c:pt>
                <c:pt idx="163">
                  <c:v>6.3473799999999997E-2</c:v>
                </c:pt>
                <c:pt idx="164">
                  <c:v>6.3638299999999995E-2</c:v>
                </c:pt>
                <c:pt idx="165">
                  <c:v>6.3802800000000007E-2</c:v>
                </c:pt>
                <c:pt idx="166">
                  <c:v>6.3967300000000005E-2</c:v>
                </c:pt>
                <c:pt idx="167">
                  <c:v>6.4131800000000003E-2</c:v>
                </c:pt>
                <c:pt idx="168">
                  <c:v>6.4296300000000001E-2</c:v>
                </c:pt>
                <c:pt idx="169">
                  <c:v>6.4460799999999999E-2</c:v>
                </c:pt>
                <c:pt idx="170">
                  <c:v>6.4625299999999997E-2</c:v>
                </c:pt>
                <c:pt idx="171">
                  <c:v>6.4789799999999995E-2</c:v>
                </c:pt>
                <c:pt idx="172">
                  <c:v>6.4954300000000006E-2</c:v>
                </c:pt>
                <c:pt idx="173">
                  <c:v>6.5118800000000004E-2</c:v>
                </c:pt>
                <c:pt idx="174">
                  <c:v>6.5283300000000002E-2</c:v>
                </c:pt>
                <c:pt idx="175">
                  <c:v>6.54478E-2</c:v>
                </c:pt>
                <c:pt idx="176">
                  <c:v>6.5612299999999998E-2</c:v>
                </c:pt>
                <c:pt idx="177">
                  <c:v>6.5776799999999996E-2</c:v>
                </c:pt>
                <c:pt idx="178">
                  <c:v>6.5941299999999994E-2</c:v>
                </c:pt>
                <c:pt idx="179">
                  <c:v>6.6105800000000006E-2</c:v>
                </c:pt>
                <c:pt idx="180">
                  <c:v>6.6270300000000004E-2</c:v>
                </c:pt>
                <c:pt idx="181">
                  <c:v>6.6434800000000002E-2</c:v>
                </c:pt>
                <c:pt idx="182">
                  <c:v>6.65993E-2</c:v>
                </c:pt>
                <c:pt idx="183">
                  <c:v>6.6752599999999995E-2</c:v>
                </c:pt>
                <c:pt idx="184">
                  <c:v>6.6902600000000007E-2</c:v>
                </c:pt>
                <c:pt idx="185">
                  <c:v>6.7052700000000007E-2</c:v>
                </c:pt>
                <c:pt idx="186">
                  <c:v>6.7202700000000004E-2</c:v>
                </c:pt>
                <c:pt idx="187">
                  <c:v>6.7352800000000004E-2</c:v>
                </c:pt>
                <c:pt idx="188">
                  <c:v>6.7502800000000002E-2</c:v>
                </c:pt>
                <c:pt idx="189">
                  <c:v>6.7652799999999999E-2</c:v>
                </c:pt>
                <c:pt idx="190">
                  <c:v>6.7802899999999999E-2</c:v>
                </c:pt>
                <c:pt idx="191">
                  <c:v>6.7952899999999997E-2</c:v>
                </c:pt>
                <c:pt idx="192">
                  <c:v>6.8102999999999997E-2</c:v>
                </c:pt>
                <c:pt idx="193">
                  <c:v>6.8252999999999994E-2</c:v>
                </c:pt>
                <c:pt idx="194">
                  <c:v>6.8403099999999994E-2</c:v>
                </c:pt>
                <c:pt idx="195">
                  <c:v>6.8553100000000006E-2</c:v>
                </c:pt>
                <c:pt idx="196">
                  <c:v>6.8703200000000006E-2</c:v>
                </c:pt>
                <c:pt idx="197">
                  <c:v>6.8853200000000003E-2</c:v>
                </c:pt>
                <c:pt idx="198">
                  <c:v>6.9003300000000004E-2</c:v>
                </c:pt>
                <c:pt idx="199">
                  <c:v>6.9153300000000001E-2</c:v>
                </c:pt>
                <c:pt idx="200">
                  <c:v>6.9303400000000001E-2</c:v>
                </c:pt>
                <c:pt idx="201">
                  <c:v>6.9453399999999998E-2</c:v>
                </c:pt>
                <c:pt idx="202">
                  <c:v>6.9603499999999999E-2</c:v>
                </c:pt>
                <c:pt idx="203">
                  <c:v>6.9753499999999996E-2</c:v>
                </c:pt>
                <c:pt idx="204">
                  <c:v>6.9903599999999996E-2</c:v>
                </c:pt>
                <c:pt idx="205">
                  <c:v>7.0053599999999994E-2</c:v>
                </c:pt>
                <c:pt idx="206">
                  <c:v>7.0203699999999994E-2</c:v>
                </c:pt>
                <c:pt idx="207">
                  <c:v>7.0353700000000005E-2</c:v>
                </c:pt>
                <c:pt idx="208">
                  <c:v>7.0503800000000005E-2</c:v>
                </c:pt>
                <c:pt idx="209">
                  <c:v>7.0653800000000003E-2</c:v>
                </c:pt>
                <c:pt idx="210">
                  <c:v>7.0803900000000003E-2</c:v>
                </c:pt>
                <c:pt idx="211">
                  <c:v>7.09539E-2</c:v>
                </c:pt>
                <c:pt idx="212">
                  <c:v>7.1104000000000001E-2</c:v>
                </c:pt>
                <c:pt idx="213">
                  <c:v>7.1253999999999998E-2</c:v>
                </c:pt>
                <c:pt idx="214">
                  <c:v>7.1404099999999998E-2</c:v>
                </c:pt>
                <c:pt idx="215">
                  <c:v>7.1554099999999995E-2</c:v>
                </c:pt>
                <c:pt idx="216">
                  <c:v>7.1704199999999996E-2</c:v>
                </c:pt>
                <c:pt idx="217">
                  <c:v>7.1854199999999993E-2</c:v>
                </c:pt>
                <c:pt idx="218">
                  <c:v>7.2004299999999993E-2</c:v>
                </c:pt>
                <c:pt idx="219">
                  <c:v>7.2154300000000005E-2</c:v>
                </c:pt>
                <c:pt idx="220">
                  <c:v>7.2304400000000005E-2</c:v>
                </c:pt>
                <c:pt idx="221">
                  <c:v>7.2454400000000002E-2</c:v>
                </c:pt>
                <c:pt idx="222">
                  <c:v>7.2604399999999999E-2</c:v>
                </c:pt>
                <c:pt idx="223">
                  <c:v>7.27545E-2</c:v>
                </c:pt>
                <c:pt idx="224">
                  <c:v>7.2914000000000007E-2</c:v>
                </c:pt>
                <c:pt idx="225">
                  <c:v>7.3085899999999995E-2</c:v>
                </c:pt>
                <c:pt idx="226">
                  <c:v>7.3257900000000001E-2</c:v>
                </c:pt>
                <c:pt idx="227">
                  <c:v>7.3429800000000003E-2</c:v>
                </c:pt>
                <c:pt idx="228">
                  <c:v>7.3601700000000006E-2</c:v>
                </c:pt>
                <c:pt idx="229">
                  <c:v>7.3773599999999995E-2</c:v>
                </c:pt>
                <c:pt idx="230">
                  <c:v>7.3945499999999997E-2</c:v>
                </c:pt>
                <c:pt idx="231">
                  <c:v>7.41174E-2</c:v>
                </c:pt>
                <c:pt idx="232">
                  <c:v>7.4289300000000003E-2</c:v>
                </c:pt>
                <c:pt idx="233">
                  <c:v>7.4461200000000005E-2</c:v>
                </c:pt>
                <c:pt idx="234">
                  <c:v>7.4633099999999994E-2</c:v>
                </c:pt>
                <c:pt idx="235">
                  <c:v>7.4804999999999996E-2</c:v>
                </c:pt>
                <c:pt idx="236">
                  <c:v>7.4977000000000002E-2</c:v>
                </c:pt>
                <c:pt idx="237">
                  <c:v>7.5148900000000005E-2</c:v>
                </c:pt>
                <c:pt idx="238">
                  <c:v>7.5320799999999993E-2</c:v>
                </c:pt>
                <c:pt idx="239">
                  <c:v>7.5492699999999996E-2</c:v>
                </c:pt>
                <c:pt idx="240">
                  <c:v>7.5664599999999999E-2</c:v>
                </c:pt>
                <c:pt idx="241">
                  <c:v>7.5836500000000001E-2</c:v>
                </c:pt>
                <c:pt idx="242">
                  <c:v>7.6008400000000004E-2</c:v>
                </c:pt>
                <c:pt idx="243">
                  <c:v>7.6180300000000006E-2</c:v>
                </c:pt>
                <c:pt idx="244">
                  <c:v>7.6352199999999995E-2</c:v>
                </c:pt>
                <c:pt idx="245">
                  <c:v>7.6524099999999998E-2</c:v>
                </c:pt>
                <c:pt idx="246">
                  <c:v>7.6696E-2</c:v>
                </c:pt>
                <c:pt idx="247">
                  <c:v>7.6867900000000003E-2</c:v>
                </c:pt>
                <c:pt idx="248">
                  <c:v>7.7039899999999994E-2</c:v>
                </c:pt>
                <c:pt idx="249">
                  <c:v>7.7211799999999997E-2</c:v>
                </c:pt>
                <c:pt idx="250">
                  <c:v>7.73837E-2</c:v>
                </c:pt>
                <c:pt idx="251">
                  <c:v>7.7555600000000002E-2</c:v>
                </c:pt>
                <c:pt idx="252">
                  <c:v>7.7727500000000005E-2</c:v>
                </c:pt>
                <c:pt idx="253">
                  <c:v>7.7899399999999994E-2</c:v>
                </c:pt>
                <c:pt idx="254">
                  <c:v>7.8071299999999996E-2</c:v>
                </c:pt>
                <c:pt idx="255">
                  <c:v>7.8243199999999999E-2</c:v>
                </c:pt>
                <c:pt idx="256">
                  <c:v>7.8415100000000001E-2</c:v>
                </c:pt>
                <c:pt idx="257">
                  <c:v>7.8587000000000004E-2</c:v>
                </c:pt>
                <c:pt idx="258">
                  <c:v>7.8758900000000007E-2</c:v>
                </c:pt>
                <c:pt idx="259">
                  <c:v>7.8930899999999998E-2</c:v>
                </c:pt>
                <c:pt idx="260">
                  <c:v>7.9102800000000001E-2</c:v>
                </c:pt>
                <c:pt idx="261">
                  <c:v>7.9274700000000003E-2</c:v>
                </c:pt>
                <c:pt idx="262">
                  <c:v>7.9446600000000006E-2</c:v>
                </c:pt>
                <c:pt idx="263">
                  <c:v>7.9618499999999995E-2</c:v>
                </c:pt>
                <c:pt idx="264">
                  <c:v>7.9790399999999997E-2</c:v>
                </c:pt>
                <c:pt idx="265">
                  <c:v>7.99623E-2</c:v>
                </c:pt>
                <c:pt idx="266">
                  <c:v>8.0134200000000003E-2</c:v>
                </c:pt>
                <c:pt idx="267">
                  <c:v>8.0306100000000005E-2</c:v>
                </c:pt>
                <c:pt idx="268">
                  <c:v>8.0477999999999994E-2</c:v>
                </c:pt>
                <c:pt idx="269">
                  <c:v>8.0649899999999997E-2</c:v>
                </c:pt>
                <c:pt idx="270">
                  <c:v>8.0821900000000002E-2</c:v>
                </c:pt>
                <c:pt idx="271">
                  <c:v>8.0991900000000006E-2</c:v>
                </c:pt>
                <c:pt idx="272">
                  <c:v>8.11611E-2</c:v>
                </c:pt>
                <c:pt idx="273">
                  <c:v>8.1330299999999994E-2</c:v>
                </c:pt>
                <c:pt idx="274">
                  <c:v>8.1499500000000002E-2</c:v>
                </c:pt>
                <c:pt idx="275">
                  <c:v>8.1668599999999994E-2</c:v>
                </c:pt>
                <c:pt idx="276">
                  <c:v>8.1837800000000002E-2</c:v>
                </c:pt>
                <c:pt idx="277">
                  <c:v>8.2006999999999997E-2</c:v>
                </c:pt>
                <c:pt idx="278">
                  <c:v>8.2176200000000005E-2</c:v>
                </c:pt>
                <c:pt idx="279">
                  <c:v>8.2345399999999999E-2</c:v>
                </c:pt>
                <c:pt idx="280">
                  <c:v>8.2514500000000005E-2</c:v>
                </c:pt>
                <c:pt idx="281">
                  <c:v>8.2683699999999999E-2</c:v>
                </c:pt>
                <c:pt idx="282">
                  <c:v>8.2852899999999993E-2</c:v>
                </c:pt>
                <c:pt idx="283">
                  <c:v>8.3022100000000001E-2</c:v>
                </c:pt>
                <c:pt idx="284">
                  <c:v>8.3191299999999996E-2</c:v>
                </c:pt>
                <c:pt idx="285">
                  <c:v>8.3360400000000001E-2</c:v>
                </c:pt>
                <c:pt idx="286">
                  <c:v>8.3529599999999996E-2</c:v>
                </c:pt>
                <c:pt idx="287">
                  <c:v>8.3698800000000004E-2</c:v>
                </c:pt>
                <c:pt idx="288">
                  <c:v>8.3867999999999998E-2</c:v>
                </c:pt>
                <c:pt idx="289">
                  <c:v>8.4037100000000003E-2</c:v>
                </c:pt>
                <c:pt idx="290">
                  <c:v>8.4206299999999998E-2</c:v>
                </c:pt>
                <c:pt idx="291">
                  <c:v>8.4375500000000006E-2</c:v>
                </c:pt>
                <c:pt idx="292">
                  <c:v>8.45447E-2</c:v>
                </c:pt>
                <c:pt idx="293">
                  <c:v>8.4713899999999995E-2</c:v>
                </c:pt>
                <c:pt idx="294">
                  <c:v>8.4883E-2</c:v>
                </c:pt>
                <c:pt idx="295">
                  <c:v>8.5052199999999994E-2</c:v>
                </c:pt>
                <c:pt idx="296">
                  <c:v>8.5221400000000003E-2</c:v>
                </c:pt>
                <c:pt idx="297">
                  <c:v>8.5390599999999997E-2</c:v>
                </c:pt>
                <c:pt idx="298">
                  <c:v>8.5559700000000002E-2</c:v>
                </c:pt>
                <c:pt idx="299">
                  <c:v>8.5728899999999997E-2</c:v>
                </c:pt>
                <c:pt idx="300">
                  <c:v>8.5898100000000005E-2</c:v>
                </c:pt>
                <c:pt idx="301">
                  <c:v>8.6067299999999999E-2</c:v>
                </c:pt>
                <c:pt idx="302">
                  <c:v>8.6236499999999994E-2</c:v>
                </c:pt>
                <c:pt idx="303">
                  <c:v>8.6405599999999999E-2</c:v>
                </c:pt>
                <c:pt idx="304">
                  <c:v>8.6574799999999993E-2</c:v>
                </c:pt>
                <c:pt idx="305">
                  <c:v>8.6744000000000002E-2</c:v>
                </c:pt>
                <c:pt idx="306">
                  <c:v>8.6913199999999996E-2</c:v>
                </c:pt>
                <c:pt idx="307">
                  <c:v>8.7082400000000004E-2</c:v>
                </c:pt>
                <c:pt idx="308">
                  <c:v>8.7251499999999996E-2</c:v>
                </c:pt>
                <c:pt idx="309">
                  <c:v>8.7420700000000004E-2</c:v>
                </c:pt>
                <c:pt idx="310">
                  <c:v>8.7589899999999998E-2</c:v>
                </c:pt>
                <c:pt idx="311">
                  <c:v>8.7759100000000007E-2</c:v>
                </c:pt>
                <c:pt idx="312">
                  <c:v>8.7928199999999998E-2</c:v>
                </c:pt>
                <c:pt idx="313">
                  <c:v>8.8097400000000006E-2</c:v>
                </c:pt>
                <c:pt idx="314">
                  <c:v>8.8266600000000001E-2</c:v>
                </c:pt>
                <c:pt idx="315">
                  <c:v>8.8435799999999995E-2</c:v>
                </c:pt>
                <c:pt idx="316">
                  <c:v>8.8605000000000003E-2</c:v>
                </c:pt>
                <c:pt idx="317">
                  <c:v>8.8774099999999995E-2</c:v>
                </c:pt>
                <c:pt idx="318">
                  <c:v>8.8943300000000003E-2</c:v>
                </c:pt>
                <c:pt idx="319">
                  <c:v>8.9112499999999997E-2</c:v>
                </c:pt>
                <c:pt idx="320">
                  <c:v>8.9281700000000006E-2</c:v>
                </c:pt>
                <c:pt idx="321">
                  <c:v>8.94509E-2</c:v>
                </c:pt>
                <c:pt idx="322">
                  <c:v>8.9620000000000005E-2</c:v>
                </c:pt>
                <c:pt idx="323">
                  <c:v>8.97892E-2</c:v>
                </c:pt>
                <c:pt idx="324">
                  <c:v>8.9971599999999999E-2</c:v>
                </c:pt>
                <c:pt idx="325">
                  <c:v>9.0157699999999993E-2</c:v>
                </c:pt>
                <c:pt idx="326">
                  <c:v>9.0343800000000002E-2</c:v>
                </c:pt>
                <c:pt idx="327">
                  <c:v>9.0529999999999999E-2</c:v>
                </c:pt>
                <c:pt idx="328">
                  <c:v>9.0716099999999994E-2</c:v>
                </c:pt>
                <c:pt idx="329">
                  <c:v>9.0902300000000005E-2</c:v>
                </c:pt>
                <c:pt idx="330">
                  <c:v>9.10884E-2</c:v>
                </c:pt>
                <c:pt idx="331">
                  <c:v>9.1274499999999995E-2</c:v>
                </c:pt>
                <c:pt idx="332">
                  <c:v>9.1460700000000006E-2</c:v>
                </c:pt>
                <c:pt idx="333">
                  <c:v>9.16468E-2</c:v>
                </c:pt>
                <c:pt idx="334">
                  <c:v>9.1832999999999998E-2</c:v>
                </c:pt>
                <c:pt idx="335">
                  <c:v>9.2019100000000006E-2</c:v>
                </c:pt>
                <c:pt idx="336">
                  <c:v>9.2205200000000001E-2</c:v>
                </c:pt>
                <c:pt idx="337">
                  <c:v>9.2391399999999999E-2</c:v>
                </c:pt>
                <c:pt idx="338">
                  <c:v>9.2577499999999993E-2</c:v>
                </c:pt>
                <c:pt idx="339">
                  <c:v>9.2763700000000004E-2</c:v>
                </c:pt>
                <c:pt idx="340">
                  <c:v>9.2949799999999999E-2</c:v>
                </c:pt>
                <c:pt idx="341">
                  <c:v>9.3135899999999994E-2</c:v>
                </c:pt>
                <c:pt idx="342">
                  <c:v>9.3322100000000005E-2</c:v>
                </c:pt>
                <c:pt idx="343">
                  <c:v>9.35082E-2</c:v>
                </c:pt>
                <c:pt idx="344">
                  <c:v>9.3694399999999997E-2</c:v>
                </c:pt>
                <c:pt idx="345">
                  <c:v>9.3880500000000006E-2</c:v>
                </c:pt>
                <c:pt idx="346">
                  <c:v>9.40666E-2</c:v>
                </c:pt>
                <c:pt idx="347">
                  <c:v>9.4252799999999998E-2</c:v>
                </c:pt>
                <c:pt idx="348">
                  <c:v>9.4438900000000006E-2</c:v>
                </c:pt>
                <c:pt idx="349">
                  <c:v>9.4625100000000004E-2</c:v>
                </c:pt>
                <c:pt idx="350">
                  <c:v>9.4811199999999998E-2</c:v>
                </c:pt>
                <c:pt idx="351">
                  <c:v>9.4997300000000007E-2</c:v>
                </c:pt>
                <c:pt idx="352">
                  <c:v>9.5183500000000004E-2</c:v>
                </c:pt>
                <c:pt idx="353">
                  <c:v>9.5369599999999999E-2</c:v>
                </c:pt>
                <c:pt idx="354">
                  <c:v>9.5555799999999996E-2</c:v>
                </c:pt>
                <c:pt idx="355">
                  <c:v>9.5741900000000005E-2</c:v>
                </c:pt>
                <c:pt idx="356">
                  <c:v>9.5927999999999999E-2</c:v>
                </c:pt>
                <c:pt idx="357">
                  <c:v>9.6114199999999997E-2</c:v>
                </c:pt>
                <c:pt idx="358">
                  <c:v>9.6300300000000005E-2</c:v>
                </c:pt>
                <c:pt idx="359">
                  <c:v>9.6486500000000003E-2</c:v>
                </c:pt>
                <c:pt idx="360">
                  <c:v>9.6672599999999997E-2</c:v>
                </c:pt>
                <c:pt idx="361">
                  <c:v>9.6858799999999995E-2</c:v>
                </c:pt>
                <c:pt idx="362">
                  <c:v>9.7044900000000003E-2</c:v>
                </c:pt>
                <c:pt idx="363">
                  <c:v>9.72055E-2</c:v>
                </c:pt>
                <c:pt idx="364">
                  <c:v>9.7339899999999993E-2</c:v>
                </c:pt>
                <c:pt idx="365">
                  <c:v>9.7474400000000003E-2</c:v>
                </c:pt>
                <c:pt idx="366">
                  <c:v>9.7608799999999996E-2</c:v>
                </c:pt>
                <c:pt idx="367">
                  <c:v>9.7743200000000002E-2</c:v>
                </c:pt>
                <c:pt idx="368">
                  <c:v>9.7877599999999995E-2</c:v>
                </c:pt>
                <c:pt idx="369">
                  <c:v>9.8012000000000002E-2</c:v>
                </c:pt>
                <c:pt idx="370">
                  <c:v>9.8146399999999995E-2</c:v>
                </c:pt>
                <c:pt idx="371">
                  <c:v>9.8280800000000001E-2</c:v>
                </c:pt>
                <c:pt idx="372">
                  <c:v>9.8415199999999994E-2</c:v>
                </c:pt>
                <c:pt idx="373">
                  <c:v>9.8549600000000001E-2</c:v>
                </c:pt>
                <c:pt idx="374">
                  <c:v>9.8683999999999994E-2</c:v>
                </c:pt>
                <c:pt idx="375">
                  <c:v>9.8818500000000004E-2</c:v>
                </c:pt>
                <c:pt idx="376">
                  <c:v>9.8952899999999996E-2</c:v>
                </c:pt>
                <c:pt idx="377">
                  <c:v>9.9087300000000003E-2</c:v>
                </c:pt>
                <c:pt idx="378">
                  <c:v>9.9221699999999996E-2</c:v>
                </c:pt>
                <c:pt idx="379">
                  <c:v>9.9356100000000003E-2</c:v>
                </c:pt>
                <c:pt idx="380">
                  <c:v>9.9490499999999996E-2</c:v>
                </c:pt>
                <c:pt idx="381">
                  <c:v>9.9624900000000002E-2</c:v>
                </c:pt>
                <c:pt idx="382">
                  <c:v>9.9759299999999995E-2</c:v>
                </c:pt>
                <c:pt idx="383">
                  <c:v>9.9893700000000002E-2</c:v>
                </c:pt>
                <c:pt idx="384">
                  <c:v>0.10002800000000001</c:v>
                </c:pt>
                <c:pt idx="385">
                  <c:v>0.100163</c:v>
                </c:pt>
                <c:pt idx="386">
                  <c:v>0.100297</c:v>
                </c:pt>
                <c:pt idx="387">
                  <c:v>0.10043100000000001</c:v>
                </c:pt>
                <c:pt idx="388">
                  <c:v>0.100566</c:v>
                </c:pt>
                <c:pt idx="389">
                  <c:v>0.1007</c:v>
                </c:pt>
                <c:pt idx="390">
                  <c:v>0.10083499999999999</c:v>
                </c:pt>
                <c:pt idx="391">
                  <c:v>0.100969</c:v>
                </c:pt>
                <c:pt idx="392">
                  <c:v>0.101103</c:v>
                </c:pt>
                <c:pt idx="393">
                  <c:v>0.10123799999999999</c:v>
                </c:pt>
                <c:pt idx="394">
                  <c:v>0.101372</c:v>
                </c:pt>
                <c:pt idx="395">
                  <c:v>0.101507</c:v>
                </c:pt>
                <c:pt idx="396">
                  <c:v>0.101641</c:v>
                </c:pt>
                <c:pt idx="397">
                  <c:v>0.101775</c:v>
                </c:pt>
                <c:pt idx="398">
                  <c:v>0.10191</c:v>
                </c:pt>
                <c:pt idx="399">
                  <c:v>0.102044</c:v>
                </c:pt>
                <c:pt idx="400">
                  <c:v>0.10217900000000001</c:v>
                </c:pt>
                <c:pt idx="401">
                  <c:v>0.102313</c:v>
                </c:pt>
                <c:pt idx="402">
                  <c:v>0.102439</c:v>
                </c:pt>
                <c:pt idx="403">
                  <c:v>0.102533</c:v>
                </c:pt>
                <c:pt idx="404">
                  <c:v>0.102628</c:v>
                </c:pt>
                <c:pt idx="405">
                  <c:v>0.10272199999999999</c:v>
                </c:pt>
                <c:pt idx="406">
                  <c:v>0.102816</c:v>
                </c:pt>
                <c:pt idx="407">
                  <c:v>0.10291</c:v>
                </c:pt>
                <c:pt idx="408">
                  <c:v>0.103004</c:v>
                </c:pt>
                <c:pt idx="409">
                  <c:v>0.103098</c:v>
                </c:pt>
                <c:pt idx="410">
                  <c:v>0.10319300000000001</c:v>
                </c:pt>
                <c:pt idx="411">
                  <c:v>0.103287</c:v>
                </c:pt>
                <c:pt idx="412">
                  <c:v>0.103381</c:v>
                </c:pt>
                <c:pt idx="413">
                  <c:v>0.103475</c:v>
                </c:pt>
                <c:pt idx="414">
                  <c:v>0.10356899999999999</c:v>
                </c:pt>
                <c:pt idx="415">
                  <c:v>0.10366400000000001</c:v>
                </c:pt>
                <c:pt idx="416">
                  <c:v>0.103758</c:v>
                </c:pt>
                <c:pt idx="417">
                  <c:v>0.103852</c:v>
                </c:pt>
                <c:pt idx="418">
                  <c:v>0.103946</c:v>
                </c:pt>
                <c:pt idx="419">
                  <c:v>0.10403999999999999</c:v>
                </c:pt>
                <c:pt idx="420">
                  <c:v>0.10413500000000001</c:v>
                </c:pt>
                <c:pt idx="421">
                  <c:v>0.104229</c:v>
                </c:pt>
                <c:pt idx="422">
                  <c:v>0.104323</c:v>
                </c:pt>
                <c:pt idx="423">
                  <c:v>0.104417</c:v>
                </c:pt>
                <c:pt idx="424">
                  <c:v>0.10451100000000001</c:v>
                </c:pt>
                <c:pt idx="425">
                  <c:v>0.104606</c:v>
                </c:pt>
                <c:pt idx="426">
                  <c:v>0.1047</c:v>
                </c:pt>
                <c:pt idx="427">
                  <c:v>0.104794</c:v>
                </c:pt>
                <c:pt idx="428">
                  <c:v>0.104888</c:v>
                </c:pt>
                <c:pt idx="429">
                  <c:v>0.10498200000000001</c:v>
                </c:pt>
                <c:pt idx="430">
                  <c:v>0.105077</c:v>
                </c:pt>
                <c:pt idx="431">
                  <c:v>0.105171</c:v>
                </c:pt>
                <c:pt idx="432">
                  <c:v>0.105265</c:v>
                </c:pt>
                <c:pt idx="433">
                  <c:v>0.10535899999999999</c:v>
                </c:pt>
                <c:pt idx="434">
                  <c:v>0.10545300000000001</c:v>
                </c:pt>
                <c:pt idx="435">
                  <c:v>0.105548</c:v>
                </c:pt>
                <c:pt idx="436">
                  <c:v>0.105642</c:v>
                </c:pt>
                <c:pt idx="437">
                  <c:v>0.105736</c:v>
                </c:pt>
                <c:pt idx="438">
                  <c:v>0.10582999999999999</c:v>
                </c:pt>
                <c:pt idx="439">
                  <c:v>0.105924</c:v>
                </c:pt>
                <c:pt idx="440">
                  <c:v>0.106019</c:v>
                </c:pt>
                <c:pt idx="441">
                  <c:v>0.106113</c:v>
                </c:pt>
                <c:pt idx="442">
                  <c:v>0.106169</c:v>
                </c:pt>
                <c:pt idx="443">
                  <c:v>0.106222</c:v>
                </c:pt>
                <c:pt idx="444">
                  <c:v>0.10627499999999999</c:v>
                </c:pt>
                <c:pt idx="445">
                  <c:v>0.10632800000000001</c:v>
                </c:pt>
                <c:pt idx="446">
                  <c:v>0.106381</c:v>
                </c:pt>
                <c:pt idx="447">
                  <c:v>0.106434</c:v>
                </c:pt>
                <c:pt idx="448">
                  <c:v>0.106487</c:v>
                </c:pt>
                <c:pt idx="449">
                  <c:v>0.10654</c:v>
                </c:pt>
                <c:pt idx="450">
                  <c:v>0.10659299999999999</c:v>
                </c:pt>
                <c:pt idx="451">
                  <c:v>0.106646</c:v>
                </c:pt>
                <c:pt idx="452">
                  <c:v>0.106699</c:v>
                </c:pt>
                <c:pt idx="453">
                  <c:v>0.106752</c:v>
                </c:pt>
                <c:pt idx="454">
                  <c:v>0.106805</c:v>
                </c:pt>
                <c:pt idx="455">
                  <c:v>0.10685799999999999</c:v>
                </c:pt>
                <c:pt idx="456">
                  <c:v>0.10691100000000001</c:v>
                </c:pt>
                <c:pt idx="457">
                  <c:v>0.106964</c:v>
                </c:pt>
                <c:pt idx="458">
                  <c:v>0.107017</c:v>
                </c:pt>
                <c:pt idx="459">
                  <c:v>0.10707</c:v>
                </c:pt>
                <c:pt idx="460">
                  <c:v>0.107123</c:v>
                </c:pt>
                <c:pt idx="461">
                  <c:v>0.10717599999999999</c:v>
                </c:pt>
                <c:pt idx="462">
                  <c:v>0.107229</c:v>
                </c:pt>
                <c:pt idx="463">
                  <c:v>0.107282</c:v>
                </c:pt>
                <c:pt idx="464">
                  <c:v>0.107335</c:v>
                </c:pt>
                <c:pt idx="465">
                  <c:v>0.107388</c:v>
                </c:pt>
                <c:pt idx="466">
                  <c:v>0.10744099999999999</c:v>
                </c:pt>
                <c:pt idx="467">
                  <c:v>0.10749400000000001</c:v>
                </c:pt>
                <c:pt idx="468">
                  <c:v>0.107547</c:v>
                </c:pt>
                <c:pt idx="469">
                  <c:v>0.1076</c:v>
                </c:pt>
                <c:pt idx="470">
                  <c:v>0.107653</c:v>
                </c:pt>
                <c:pt idx="471">
                  <c:v>0.107706</c:v>
                </c:pt>
                <c:pt idx="472">
                  <c:v>0.10775899999999999</c:v>
                </c:pt>
                <c:pt idx="473">
                  <c:v>0.10781200000000001</c:v>
                </c:pt>
                <c:pt idx="474">
                  <c:v>0.107865</c:v>
                </c:pt>
                <c:pt idx="475">
                  <c:v>0.107918</c:v>
                </c:pt>
                <c:pt idx="476">
                  <c:v>0.107971</c:v>
                </c:pt>
                <c:pt idx="477">
                  <c:v>0.108024</c:v>
                </c:pt>
                <c:pt idx="478">
                  <c:v>0.10807700000000001</c:v>
                </c:pt>
                <c:pt idx="479">
                  <c:v>0.10813</c:v>
                </c:pt>
                <c:pt idx="480">
                  <c:v>0.108183</c:v>
                </c:pt>
                <c:pt idx="481">
                  <c:v>0.108205</c:v>
                </c:pt>
                <c:pt idx="482">
                  <c:v>0.10821</c:v>
                </c:pt>
                <c:pt idx="483">
                  <c:v>0.10821500000000001</c:v>
                </c:pt>
                <c:pt idx="484">
                  <c:v>0.10822</c:v>
                </c:pt>
                <c:pt idx="485">
                  <c:v>0.108225</c:v>
                </c:pt>
                <c:pt idx="486">
                  <c:v>0.10823000000000001</c:v>
                </c:pt>
                <c:pt idx="487">
                  <c:v>0.108235</c:v>
                </c:pt>
                <c:pt idx="488">
                  <c:v>0.10824</c:v>
                </c:pt>
                <c:pt idx="489">
                  <c:v>0.10824499999999999</c:v>
                </c:pt>
                <c:pt idx="490">
                  <c:v>0.10825</c:v>
                </c:pt>
                <c:pt idx="491">
                  <c:v>0.108255</c:v>
                </c:pt>
                <c:pt idx="492">
                  <c:v>0.10826</c:v>
                </c:pt>
                <c:pt idx="493">
                  <c:v>0.108265</c:v>
                </c:pt>
                <c:pt idx="494">
                  <c:v>0.10827000000000001</c:v>
                </c:pt>
                <c:pt idx="495">
                  <c:v>0.108275</c:v>
                </c:pt>
                <c:pt idx="496">
                  <c:v>0.10828</c:v>
                </c:pt>
                <c:pt idx="497">
                  <c:v>0.10828500000000001</c:v>
                </c:pt>
                <c:pt idx="498">
                  <c:v>0.10829</c:v>
                </c:pt>
                <c:pt idx="499">
                  <c:v>0.108295</c:v>
                </c:pt>
                <c:pt idx="500">
                  <c:v>0.10829999999999999</c:v>
                </c:pt>
                <c:pt idx="501">
                  <c:v>0.108305</c:v>
                </c:pt>
                <c:pt idx="502">
                  <c:v>0.10831</c:v>
                </c:pt>
                <c:pt idx="503">
                  <c:v>0.108316</c:v>
                </c:pt>
                <c:pt idx="504">
                  <c:v>0.108321</c:v>
                </c:pt>
                <c:pt idx="505">
                  <c:v>0.10832600000000001</c:v>
                </c:pt>
                <c:pt idx="506">
                  <c:v>0.108331</c:v>
                </c:pt>
                <c:pt idx="507">
                  <c:v>0.108336</c:v>
                </c:pt>
                <c:pt idx="508">
                  <c:v>0.10834100000000001</c:v>
                </c:pt>
                <c:pt idx="509">
                  <c:v>0.108346</c:v>
                </c:pt>
                <c:pt idx="510">
                  <c:v>0.108351</c:v>
                </c:pt>
                <c:pt idx="511">
                  <c:v>0.10835599999999999</c:v>
                </c:pt>
                <c:pt idx="512">
                  <c:v>0.108361</c:v>
                </c:pt>
                <c:pt idx="513">
                  <c:v>0.108366</c:v>
                </c:pt>
                <c:pt idx="514">
                  <c:v>0.108371</c:v>
                </c:pt>
                <c:pt idx="515">
                  <c:v>0.108376</c:v>
                </c:pt>
                <c:pt idx="516">
                  <c:v>0.10838100000000001</c:v>
                </c:pt>
                <c:pt idx="517">
                  <c:v>0.108386</c:v>
                </c:pt>
                <c:pt idx="518">
                  <c:v>0.108391</c:v>
                </c:pt>
                <c:pt idx="519">
                  <c:v>0.10839600000000001</c:v>
                </c:pt>
                <c:pt idx="520">
                  <c:v>0.10838100000000001</c:v>
                </c:pt>
                <c:pt idx="521">
                  <c:v>0.108332</c:v>
                </c:pt>
                <c:pt idx="522">
                  <c:v>0.108283</c:v>
                </c:pt>
                <c:pt idx="523">
                  <c:v>0.108234</c:v>
                </c:pt>
                <c:pt idx="524">
                  <c:v>0.108185</c:v>
                </c:pt>
                <c:pt idx="525">
                  <c:v>0.108135</c:v>
                </c:pt>
                <c:pt idx="526">
                  <c:v>0.108086</c:v>
                </c:pt>
                <c:pt idx="527">
                  <c:v>0.10803699999999999</c:v>
                </c:pt>
                <c:pt idx="528">
                  <c:v>0.107988</c:v>
                </c:pt>
                <c:pt idx="529">
                  <c:v>0.10793899999999999</c:v>
                </c:pt>
                <c:pt idx="530">
                  <c:v>0.10789</c:v>
                </c:pt>
                <c:pt idx="531">
                  <c:v>0.10784000000000001</c:v>
                </c:pt>
                <c:pt idx="532">
                  <c:v>0.107791</c:v>
                </c:pt>
                <c:pt idx="533">
                  <c:v>0.107742</c:v>
                </c:pt>
                <c:pt idx="534">
                  <c:v>0.107693</c:v>
                </c:pt>
                <c:pt idx="535">
                  <c:v>0.107644</c:v>
                </c:pt>
                <c:pt idx="536">
                  <c:v>0.107595</c:v>
                </c:pt>
                <c:pt idx="537">
                  <c:v>0.107545</c:v>
                </c:pt>
                <c:pt idx="538">
                  <c:v>0.10749599999999999</c:v>
                </c:pt>
                <c:pt idx="539">
                  <c:v>0.107447</c:v>
                </c:pt>
                <c:pt idx="540">
                  <c:v>0.10739799999999999</c:v>
                </c:pt>
                <c:pt idx="541">
                  <c:v>0.107349</c:v>
                </c:pt>
                <c:pt idx="542">
                  <c:v>0.10730000000000001</c:v>
                </c:pt>
                <c:pt idx="543">
                  <c:v>0.10725</c:v>
                </c:pt>
                <c:pt idx="544">
                  <c:v>0.107201</c:v>
                </c:pt>
                <c:pt idx="545">
                  <c:v>0.107152</c:v>
                </c:pt>
                <c:pt idx="546">
                  <c:v>0.107103</c:v>
                </c:pt>
                <c:pt idx="547">
                  <c:v>0.107054</c:v>
                </c:pt>
                <c:pt idx="548">
                  <c:v>0.107004</c:v>
                </c:pt>
                <c:pt idx="549">
                  <c:v>0.10695499999999999</c:v>
                </c:pt>
                <c:pt idx="550">
                  <c:v>0.106906</c:v>
                </c:pt>
                <c:pt idx="551">
                  <c:v>0.10685699999999999</c:v>
                </c:pt>
                <c:pt idx="552">
                  <c:v>0.106808</c:v>
                </c:pt>
                <c:pt idx="553">
                  <c:v>0.10675900000000001</c:v>
                </c:pt>
                <c:pt idx="554">
                  <c:v>0.106709</c:v>
                </c:pt>
                <c:pt idx="555">
                  <c:v>0.10666</c:v>
                </c:pt>
                <c:pt idx="556">
                  <c:v>0.106611</c:v>
                </c:pt>
                <c:pt idx="557">
                  <c:v>0.106562</c:v>
                </c:pt>
                <c:pt idx="558">
                  <c:v>0.106513</c:v>
                </c:pt>
                <c:pt idx="559">
                  <c:v>0.106459</c:v>
                </c:pt>
                <c:pt idx="560">
                  <c:v>0.106353</c:v>
                </c:pt>
                <c:pt idx="561">
                  <c:v>0.10624699999999999</c:v>
                </c:pt>
                <c:pt idx="562">
                  <c:v>0.106141</c:v>
                </c:pt>
                <c:pt idx="563">
                  <c:v>0.106035</c:v>
                </c:pt>
                <c:pt idx="564">
                  <c:v>0.105929</c:v>
                </c:pt>
                <c:pt idx="565">
                  <c:v>0.105823</c:v>
                </c:pt>
                <c:pt idx="566">
                  <c:v>0.10571700000000001</c:v>
                </c:pt>
                <c:pt idx="567">
                  <c:v>0.105611</c:v>
                </c:pt>
                <c:pt idx="568">
                  <c:v>0.105505</c:v>
                </c:pt>
                <c:pt idx="569">
                  <c:v>0.10539900000000001</c:v>
                </c:pt>
                <c:pt idx="570">
                  <c:v>0.105293</c:v>
                </c:pt>
                <c:pt idx="571">
                  <c:v>0.105187</c:v>
                </c:pt>
                <c:pt idx="572">
                  <c:v>0.10508099999999999</c:v>
                </c:pt>
                <c:pt idx="573">
                  <c:v>0.104975</c:v>
                </c:pt>
                <c:pt idx="574">
                  <c:v>0.104869</c:v>
                </c:pt>
                <c:pt idx="575">
                  <c:v>0.104763</c:v>
                </c:pt>
                <c:pt idx="576">
                  <c:v>0.104658</c:v>
                </c:pt>
                <c:pt idx="577">
                  <c:v>0.10455200000000001</c:v>
                </c:pt>
                <c:pt idx="578">
                  <c:v>0.104446</c:v>
                </c:pt>
                <c:pt idx="579">
                  <c:v>0.10434</c:v>
                </c:pt>
                <c:pt idx="580">
                  <c:v>0.10423399999999999</c:v>
                </c:pt>
                <c:pt idx="581">
                  <c:v>0.104128</c:v>
                </c:pt>
                <c:pt idx="582">
                  <c:v>0.104022</c:v>
                </c:pt>
                <c:pt idx="583">
                  <c:v>0.10391599999999999</c:v>
                </c:pt>
                <c:pt idx="584">
                  <c:v>0.10381</c:v>
                </c:pt>
                <c:pt idx="585">
                  <c:v>0.103704</c:v>
                </c:pt>
                <c:pt idx="586">
                  <c:v>0.103598</c:v>
                </c:pt>
                <c:pt idx="587">
                  <c:v>0.103492</c:v>
                </c:pt>
                <c:pt idx="588">
                  <c:v>0.10338600000000001</c:v>
                </c:pt>
                <c:pt idx="589">
                  <c:v>0.10328</c:v>
                </c:pt>
                <c:pt idx="590">
                  <c:v>0.103174</c:v>
                </c:pt>
                <c:pt idx="591">
                  <c:v>0.10306800000000001</c:v>
                </c:pt>
                <c:pt idx="592">
                  <c:v>0.102962</c:v>
                </c:pt>
                <c:pt idx="593">
                  <c:v>0.102856</c:v>
                </c:pt>
                <c:pt idx="594">
                  <c:v>0.10274999999999999</c:v>
                </c:pt>
                <c:pt idx="595">
                  <c:v>0.102644</c:v>
                </c:pt>
                <c:pt idx="596">
                  <c:v>0.102538</c:v>
                </c:pt>
                <c:pt idx="597">
                  <c:v>0.102432</c:v>
                </c:pt>
                <c:pt idx="598">
                  <c:v>0.102326</c:v>
                </c:pt>
                <c:pt idx="599">
                  <c:v>0.102175</c:v>
                </c:pt>
                <c:pt idx="600">
                  <c:v>0.10201399999999999</c:v>
                </c:pt>
                <c:pt idx="601">
                  <c:v>0.101852</c:v>
                </c:pt>
                <c:pt idx="602">
                  <c:v>0.10169</c:v>
                </c:pt>
                <c:pt idx="603">
                  <c:v>0.10152799999999999</c:v>
                </c:pt>
                <c:pt idx="604">
                  <c:v>0.101366</c:v>
                </c:pt>
                <c:pt idx="605">
                  <c:v>0.101204</c:v>
                </c:pt>
                <c:pt idx="606">
                  <c:v>0.10104200000000001</c:v>
                </c:pt>
                <c:pt idx="607">
                  <c:v>0.10088</c:v>
                </c:pt>
                <c:pt idx="608">
                  <c:v>0.100718</c:v>
                </c:pt>
                <c:pt idx="609">
                  <c:v>0.10055600000000001</c:v>
                </c:pt>
                <c:pt idx="610">
                  <c:v>0.100394</c:v>
                </c:pt>
                <c:pt idx="611">
                  <c:v>0.100232</c:v>
                </c:pt>
                <c:pt idx="612">
                  <c:v>0.10007000000000001</c:v>
                </c:pt>
                <c:pt idx="613">
                  <c:v>9.9908499999999997E-2</c:v>
                </c:pt>
                <c:pt idx="614">
                  <c:v>9.9746600000000005E-2</c:v>
                </c:pt>
                <c:pt idx="615">
                  <c:v>9.9584699999999998E-2</c:v>
                </c:pt>
                <c:pt idx="616">
                  <c:v>9.9422700000000003E-2</c:v>
                </c:pt>
                <c:pt idx="617">
                  <c:v>9.9260799999999996E-2</c:v>
                </c:pt>
                <c:pt idx="618">
                  <c:v>9.9098900000000004E-2</c:v>
                </c:pt>
                <c:pt idx="619">
                  <c:v>9.8936999999999997E-2</c:v>
                </c:pt>
                <c:pt idx="620">
                  <c:v>9.8775000000000002E-2</c:v>
                </c:pt>
                <c:pt idx="621">
                  <c:v>9.8613099999999995E-2</c:v>
                </c:pt>
                <c:pt idx="622">
                  <c:v>9.8451200000000003E-2</c:v>
                </c:pt>
                <c:pt idx="623">
                  <c:v>9.8289299999999996E-2</c:v>
                </c:pt>
                <c:pt idx="624">
                  <c:v>9.8127300000000001E-2</c:v>
                </c:pt>
                <c:pt idx="625">
                  <c:v>9.7965399999999994E-2</c:v>
                </c:pt>
                <c:pt idx="626">
                  <c:v>9.7803500000000002E-2</c:v>
                </c:pt>
                <c:pt idx="627">
                  <c:v>9.7641599999999995E-2</c:v>
                </c:pt>
                <c:pt idx="628">
                  <c:v>9.74796E-2</c:v>
                </c:pt>
                <c:pt idx="629">
                  <c:v>9.7317699999999993E-2</c:v>
                </c:pt>
                <c:pt idx="630">
                  <c:v>9.71558E-2</c:v>
                </c:pt>
                <c:pt idx="631">
                  <c:v>9.6993899999999994E-2</c:v>
                </c:pt>
                <c:pt idx="632">
                  <c:v>9.6831899999999999E-2</c:v>
                </c:pt>
                <c:pt idx="633">
                  <c:v>9.6670000000000006E-2</c:v>
                </c:pt>
                <c:pt idx="634">
                  <c:v>9.6508099999999999E-2</c:v>
                </c:pt>
                <c:pt idx="635">
                  <c:v>9.6346100000000004E-2</c:v>
                </c:pt>
                <c:pt idx="636">
                  <c:v>9.6184199999999997E-2</c:v>
                </c:pt>
                <c:pt idx="637">
                  <c:v>9.6022300000000005E-2</c:v>
                </c:pt>
                <c:pt idx="638">
                  <c:v>9.5835100000000006E-2</c:v>
                </c:pt>
                <c:pt idx="639">
                  <c:v>9.5623299999999994E-2</c:v>
                </c:pt>
                <c:pt idx="640">
                  <c:v>9.5411599999999999E-2</c:v>
                </c:pt>
                <c:pt idx="641">
                  <c:v>9.5199800000000001E-2</c:v>
                </c:pt>
                <c:pt idx="642">
                  <c:v>9.4988000000000003E-2</c:v>
                </c:pt>
                <c:pt idx="643">
                  <c:v>9.4776299999999994E-2</c:v>
                </c:pt>
                <c:pt idx="644">
                  <c:v>9.4564499999999996E-2</c:v>
                </c:pt>
                <c:pt idx="645">
                  <c:v>9.4352699999999998E-2</c:v>
                </c:pt>
                <c:pt idx="646">
                  <c:v>9.4141000000000002E-2</c:v>
                </c:pt>
                <c:pt idx="647">
                  <c:v>9.3929200000000004E-2</c:v>
                </c:pt>
                <c:pt idx="648">
                  <c:v>9.3717400000000006E-2</c:v>
                </c:pt>
                <c:pt idx="649">
                  <c:v>9.3505699999999997E-2</c:v>
                </c:pt>
                <c:pt idx="650">
                  <c:v>9.3293899999999999E-2</c:v>
                </c:pt>
                <c:pt idx="651">
                  <c:v>9.3082100000000001E-2</c:v>
                </c:pt>
                <c:pt idx="652">
                  <c:v>9.2870300000000003E-2</c:v>
                </c:pt>
                <c:pt idx="653">
                  <c:v>9.2658599999999994E-2</c:v>
                </c:pt>
                <c:pt idx="654">
                  <c:v>9.2446799999999996E-2</c:v>
                </c:pt>
                <c:pt idx="655">
                  <c:v>9.2234999999999998E-2</c:v>
                </c:pt>
                <c:pt idx="656">
                  <c:v>9.2023300000000002E-2</c:v>
                </c:pt>
                <c:pt idx="657">
                  <c:v>9.1811500000000004E-2</c:v>
                </c:pt>
                <c:pt idx="658">
                  <c:v>9.1599700000000006E-2</c:v>
                </c:pt>
                <c:pt idx="659">
                  <c:v>9.1387999999999997E-2</c:v>
                </c:pt>
                <c:pt idx="660">
                  <c:v>9.1176199999999999E-2</c:v>
                </c:pt>
                <c:pt idx="661">
                  <c:v>9.0964400000000001E-2</c:v>
                </c:pt>
                <c:pt idx="662">
                  <c:v>9.0752700000000006E-2</c:v>
                </c:pt>
                <c:pt idx="663">
                  <c:v>9.0540899999999994E-2</c:v>
                </c:pt>
                <c:pt idx="664">
                  <c:v>9.0329099999999996E-2</c:v>
                </c:pt>
                <c:pt idx="665">
                  <c:v>9.01174E-2</c:v>
                </c:pt>
                <c:pt idx="666">
                  <c:v>8.9905600000000002E-2</c:v>
                </c:pt>
                <c:pt idx="667">
                  <c:v>8.9693800000000004E-2</c:v>
                </c:pt>
                <c:pt idx="668">
                  <c:v>8.9482099999999995E-2</c:v>
                </c:pt>
                <c:pt idx="669">
                  <c:v>8.9270299999999997E-2</c:v>
                </c:pt>
                <c:pt idx="670">
                  <c:v>8.9058499999999999E-2</c:v>
                </c:pt>
                <c:pt idx="671">
                  <c:v>8.8846700000000001E-2</c:v>
                </c:pt>
                <c:pt idx="672">
                  <c:v>8.8635000000000005E-2</c:v>
                </c:pt>
                <c:pt idx="673">
                  <c:v>8.8423199999999993E-2</c:v>
                </c:pt>
                <c:pt idx="674">
                  <c:v>8.8211399999999995E-2</c:v>
                </c:pt>
                <c:pt idx="675">
                  <c:v>8.79997E-2</c:v>
                </c:pt>
                <c:pt idx="676">
                  <c:v>8.7787900000000002E-2</c:v>
                </c:pt>
                <c:pt idx="677">
                  <c:v>8.7586899999999995E-2</c:v>
                </c:pt>
                <c:pt idx="678">
                  <c:v>8.7423500000000001E-2</c:v>
                </c:pt>
                <c:pt idx="679">
                  <c:v>8.7260099999999993E-2</c:v>
                </c:pt>
                <c:pt idx="680">
                  <c:v>8.7096699999999999E-2</c:v>
                </c:pt>
                <c:pt idx="681">
                  <c:v>8.6933300000000005E-2</c:v>
                </c:pt>
                <c:pt idx="682">
                  <c:v>8.6769899999999997E-2</c:v>
                </c:pt>
                <c:pt idx="683">
                  <c:v>8.6606500000000003E-2</c:v>
                </c:pt>
                <c:pt idx="684">
                  <c:v>8.6443099999999995E-2</c:v>
                </c:pt>
                <c:pt idx="685">
                  <c:v>8.6279700000000001E-2</c:v>
                </c:pt>
                <c:pt idx="686">
                  <c:v>8.6116300000000007E-2</c:v>
                </c:pt>
                <c:pt idx="687">
                  <c:v>8.5952899999999999E-2</c:v>
                </c:pt>
                <c:pt idx="688">
                  <c:v>8.5789500000000005E-2</c:v>
                </c:pt>
                <c:pt idx="689">
                  <c:v>8.5625999999999994E-2</c:v>
                </c:pt>
                <c:pt idx="690">
                  <c:v>8.54626E-2</c:v>
                </c:pt>
                <c:pt idx="691">
                  <c:v>8.5299200000000006E-2</c:v>
                </c:pt>
                <c:pt idx="692">
                  <c:v>8.5135799999999998E-2</c:v>
                </c:pt>
                <c:pt idx="693">
                  <c:v>8.4972400000000003E-2</c:v>
                </c:pt>
                <c:pt idx="694">
                  <c:v>8.4808999999999996E-2</c:v>
                </c:pt>
                <c:pt idx="695">
                  <c:v>8.4645600000000001E-2</c:v>
                </c:pt>
                <c:pt idx="696">
                  <c:v>8.4482199999999993E-2</c:v>
                </c:pt>
                <c:pt idx="697">
                  <c:v>8.4318799999999999E-2</c:v>
                </c:pt>
                <c:pt idx="698">
                  <c:v>8.4155400000000005E-2</c:v>
                </c:pt>
                <c:pt idx="699">
                  <c:v>8.3991999999999997E-2</c:v>
                </c:pt>
                <c:pt idx="700">
                  <c:v>8.3828600000000003E-2</c:v>
                </c:pt>
                <c:pt idx="701">
                  <c:v>8.3665100000000006E-2</c:v>
                </c:pt>
                <c:pt idx="702">
                  <c:v>8.3501699999999998E-2</c:v>
                </c:pt>
                <c:pt idx="703">
                  <c:v>8.3338300000000004E-2</c:v>
                </c:pt>
                <c:pt idx="704">
                  <c:v>8.3174899999999996E-2</c:v>
                </c:pt>
                <c:pt idx="705">
                  <c:v>8.3011500000000002E-2</c:v>
                </c:pt>
                <c:pt idx="706">
                  <c:v>8.2848099999999994E-2</c:v>
                </c:pt>
                <c:pt idx="707">
                  <c:v>8.26847E-2</c:v>
                </c:pt>
                <c:pt idx="708">
                  <c:v>8.2521300000000006E-2</c:v>
                </c:pt>
                <c:pt idx="709">
                  <c:v>8.2357899999999998E-2</c:v>
                </c:pt>
                <c:pt idx="710">
                  <c:v>8.2194500000000004E-2</c:v>
                </c:pt>
                <c:pt idx="711">
                  <c:v>8.2031099999999996E-2</c:v>
                </c:pt>
                <c:pt idx="712">
                  <c:v>8.1867700000000002E-2</c:v>
                </c:pt>
                <c:pt idx="713">
                  <c:v>8.1704299999999994E-2</c:v>
                </c:pt>
                <c:pt idx="714">
                  <c:v>8.1540799999999997E-2</c:v>
                </c:pt>
                <c:pt idx="715">
                  <c:v>8.1377400000000003E-2</c:v>
                </c:pt>
                <c:pt idx="716">
                  <c:v>8.1213999999999995E-2</c:v>
                </c:pt>
                <c:pt idx="717">
                  <c:v>8.10506E-2</c:v>
                </c:pt>
                <c:pt idx="718">
                  <c:v>8.0887200000000006E-2</c:v>
                </c:pt>
                <c:pt idx="719">
                  <c:v>8.0723799999999998E-2</c:v>
                </c:pt>
                <c:pt idx="720">
                  <c:v>8.0560400000000004E-2</c:v>
                </c:pt>
                <c:pt idx="721">
                  <c:v>8.0396999999999996E-2</c:v>
                </c:pt>
                <c:pt idx="722">
                  <c:v>8.0233600000000002E-2</c:v>
                </c:pt>
                <c:pt idx="723">
                  <c:v>8.0070199999999994E-2</c:v>
                </c:pt>
                <c:pt idx="724">
                  <c:v>7.99068E-2</c:v>
                </c:pt>
                <c:pt idx="725">
                  <c:v>7.9743400000000006E-2</c:v>
                </c:pt>
                <c:pt idx="726">
                  <c:v>7.9579999999999998E-2</c:v>
                </c:pt>
                <c:pt idx="727">
                  <c:v>7.9416500000000001E-2</c:v>
                </c:pt>
                <c:pt idx="728">
                  <c:v>7.9253100000000007E-2</c:v>
                </c:pt>
                <c:pt idx="729">
                  <c:v>7.9089699999999999E-2</c:v>
                </c:pt>
                <c:pt idx="730">
                  <c:v>7.8933299999999998E-2</c:v>
                </c:pt>
                <c:pt idx="731">
                  <c:v>7.8791299999999995E-2</c:v>
                </c:pt>
                <c:pt idx="732">
                  <c:v>7.8649200000000002E-2</c:v>
                </c:pt>
                <c:pt idx="733">
                  <c:v>7.8507099999999996E-2</c:v>
                </c:pt>
                <c:pt idx="734">
                  <c:v>7.8365000000000004E-2</c:v>
                </c:pt>
                <c:pt idx="735">
                  <c:v>7.8222899999999998E-2</c:v>
                </c:pt>
                <c:pt idx="736">
                  <c:v>7.8080899999999995E-2</c:v>
                </c:pt>
                <c:pt idx="737">
                  <c:v>7.7938800000000003E-2</c:v>
                </c:pt>
                <c:pt idx="738">
                  <c:v>7.7796699999999996E-2</c:v>
                </c:pt>
                <c:pt idx="739">
                  <c:v>7.7654600000000004E-2</c:v>
                </c:pt>
                <c:pt idx="740">
                  <c:v>7.7512600000000001E-2</c:v>
                </c:pt>
                <c:pt idx="741">
                  <c:v>7.7370499999999995E-2</c:v>
                </c:pt>
                <c:pt idx="742">
                  <c:v>7.7228400000000003E-2</c:v>
                </c:pt>
                <c:pt idx="743">
                  <c:v>7.7086299999999996E-2</c:v>
                </c:pt>
                <c:pt idx="744">
                  <c:v>7.6944200000000004E-2</c:v>
                </c:pt>
                <c:pt idx="745">
                  <c:v>7.6802200000000001E-2</c:v>
                </c:pt>
                <c:pt idx="746">
                  <c:v>7.6660099999999995E-2</c:v>
                </c:pt>
                <c:pt idx="747">
                  <c:v>7.6518000000000003E-2</c:v>
                </c:pt>
                <c:pt idx="748">
                  <c:v>7.6375899999999997E-2</c:v>
                </c:pt>
                <c:pt idx="749">
                  <c:v>7.6233800000000004E-2</c:v>
                </c:pt>
                <c:pt idx="750">
                  <c:v>7.6091800000000001E-2</c:v>
                </c:pt>
                <c:pt idx="751">
                  <c:v>7.5949699999999995E-2</c:v>
                </c:pt>
                <c:pt idx="752">
                  <c:v>7.5807600000000003E-2</c:v>
                </c:pt>
                <c:pt idx="753">
                  <c:v>7.5665499999999997E-2</c:v>
                </c:pt>
                <c:pt idx="754">
                  <c:v>7.5523400000000004E-2</c:v>
                </c:pt>
                <c:pt idx="755">
                  <c:v>7.5381400000000001E-2</c:v>
                </c:pt>
                <c:pt idx="756">
                  <c:v>7.5239299999999995E-2</c:v>
                </c:pt>
                <c:pt idx="757">
                  <c:v>7.5097200000000003E-2</c:v>
                </c:pt>
                <c:pt idx="758">
                  <c:v>7.4955099999999997E-2</c:v>
                </c:pt>
                <c:pt idx="759">
                  <c:v>7.4813099999999993E-2</c:v>
                </c:pt>
                <c:pt idx="760">
                  <c:v>7.4671000000000001E-2</c:v>
                </c:pt>
                <c:pt idx="761">
                  <c:v>7.4528899999999995E-2</c:v>
                </c:pt>
                <c:pt idx="762">
                  <c:v>7.4386800000000003E-2</c:v>
                </c:pt>
                <c:pt idx="763">
                  <c:v>7.4244699999999997E-2</c:v>
                </c:pt>
                <c:pt idx="764">
                  <c:v>7.4102699999999994E-2</c:v>
                </c:pt>
                <c:pt idx="765">
                  <c:v>7.3960600000000001E-2</c:v>
                </c:pt>
                <c:pt idx="766">
                  <c:v>7.3818499999999995E-2</c:v>
                </c:pt>
                <c:pt idx="767">
                  <c:v>7.3676400000000003E-2</c:v>
                </c:pt>
                <c:pt idx="768">
                  <c:v>7.3534299999999997E-2</c:v>
                </c:pt>
                <c:pt idx="769">
                  <c:v>7.3392299999999994E-2</c:v>
                </c:pt>
                <c:pt idx="770">
                  <c:v>7.3250200000000001E-2</c:v>
                </c:pt>
                <c:pt idx="771">
                  <c:v>7.3108099999999995E-2</c:v>
                </c:pt>
                <c:pt idx="772">
                  <c:v>7.2966000000000003E-2</c:v>
                </c:pt>
                <c:pt idx="773">
                  <c:v>7.2823899999999997E-2</c:v>
                </c:pt>
                <c:pt idx="774">
                  <c:v>7.2681899999999994E-2</c:v>
                </c:pt>
                <c:pt idx="775">
                  <c:v>7.2539800000000002E-2</c:v>
                </c:pt>
                <c:pt idx="776">
                  <c:v>7.2397699999999995E-2</c:v>
                </c:pt>
                <c:pt idx="777">
                  <c:v>7.2264499999999995E-2</c:v>
                </c:pt>
                <c:pt idx="778">
                  <c:v>7.2137999999999994E-2</c:v>
                </c:pt>
                <c:pt idx="779">
                  <c:v>7.2011599999999995E-2</c:v>
                </c:pt>
                <c:pt idx="780">
                  <c:v>7.1885099999999993E-2</c:v>
                </c:pt>
                <c:pt idx="781">
                  <c:v>7.1758699999999995E-2</c:v>
                </c:pt>
                <c:pt idx="782">
                  <c:v>7.1632199999999993E-2</c:v>
                </c:pt>
                <c:pt idx="783">
                  <c:v>7.1505799999999994E-2</c:v>
                </c:pt>
                <c:pt idx="784">
                  <c:v>7.1379300000000007E-2</c:v>
                </c:pt>
                <c:pt idx="785">
                  <c:v>7.1252899999999994E-2</c:v>
                </c:pt>
                <c:pt idx="786">
                  <c:v>7.1126400000000006E-2</c:v>
                </c:pt>
                <c:pt idx="787">
                  <c:v>7.0999999999999994E-2</c:v>
                </c:pt>
                <c:pt idx="788">
                  <c:v>7.0873599999999995E-2</c:v>
                </c:pt>
                <c:pt idx="789">
                  <c:v>7.0747099999999993E-2</c:v>
                </c:pt>
                <c:pt idx="790">
                  <c:v>7.0620699999999995E-2</c:v>
                </c:pt>
                <c:pt idx="791">
                  <c:v>7.0494200000000007E-2</c:v>
                </c:pt>
                <c:pt idx="792">
                  <c:v>7.0367799999999994E-2</c:v>
                </c:pt>
                <c:pt idx="793">
                  <c:v>7.0241300000000007E-2</c:v>
                </c:pt>
                <c:pt idx="794">
                  <c:v>7.0114899999999994E-2</c:v>
                </c:pt>
                <c:pt idx="795">
                  <c:v>6.9988400000000006E-2</c:v>
                </c:pt>
                <c:pt idx="796">
                  <c:v>6.9861999999999994E-2</c:v>
                </c:pt>
                <c:pt idx="797">
                  <c:v>6.9735500000000006E-2</c:v>
                </c:pt>
                <c:pt idx="798">
                  <c:v>6.9609099999999993E-2</c:v>
                </c:pt>
                <c:pt idx="799">
                  <c:v>6.9482600000000005E-2</c:v>
                </c:pt>
                <c:pt idx="800">
                  <c:v>6.9356200000000007E-2</c:v>
                </c:pt>
                <c:pt idx="801">
                  <c:v>6.9229700000000005E-2</c:v>
                </c:pt>
                <c:pt idx="802">
                  <c:v>6.9103300000000006E-2</c:v>
                </c:pt>
                <c:pt idx="803">
                  <c:v>6.8976800000000005E-2</c:v>
                </c:pt>
                <c:pt idx="804">
                  <c:v>6.8850400000000006E-2</c:v>
                </c:pt>
                <c:pt idx="805">
                  <c:v>6.8723900000000004E-2</c:v>
                </c:pt>
                <c:pt idx="806">
                  <c:v>6.8597500000000006E-2</c:v>
                </c:pt>
                <c:pt idx="807">
                  <c:v>6.8471099999999993E-2</c:v>
                </c:pt>
                <c:pt idx="808">
                  <c:v>6.8344600000000005E-2</c:v>
                </c:pt>
                <c:pt idx="809">
                  <c:v>6.8218200000000007E-2</c:v>
                </c:pt>
                <c:pt idx="810">
                  <c:v>6.8091700000000005E-2</c:v>
                </c:pt>
                <c:pt idx="811">
                  <c:v>6.7965300000000006E-2</c:v>
                </c:pt>
                <c:pt idx="812">
                  <c:v>6.7838800000000005E-2</c:v>
                </c:pt>
                <c:pt idx="813">
                  <c:v>6.7712400000000006E-2</c:v>
                </c:pt>
                <c:pt idx="814">
                  <c:v>6.7585900000000004E-2</c:v>
                </c:pt>
                <c:pt idx="815">
                  <c:v>6.7459500000000006E-2</c:v>
                </c:pt>
                <c:pt idx="816">
                  <c:v>6.7333000000000004E-2</c:v>
                </c:pt>
                <c:pt idx="817">
                  <c:v>6.7206600000000005E-2</c:v>
                </c:pt>
                <c:pt idx="818">
                  <c:v>6.7072400000000004E-2</c:v>
                </c:pt>
                <c:pt idx="819">
                  <c:v>6.6911399999999996E-2</c:v>
                </c:pt>
                <c:pt idx="820">
                  <c:v>6.6750400000000001E-2</c:v>
                </c:pt>
                <c:pt idx="821">
                  <c:v>6.6589400000000007E-2</c:v>
                </c:pt>
                <c:pt idx="822">
                  <c:v>6.6428399999999999E-2</c:v>
                </c:pt>
                <c:pt idx="823">
                  <c:v>6.6267400000000004E-2</c:v>
                </c:pt>
                <c:pt idx="824">
                  <c:v>6.6106399999999996E-2</c:v>
                </c:pt>
                <c:pt idx="825">
                  <c:v>6.5945400000000001E-2</c:v>
                </c:pt>
                <c:pt idx="826">
                  <c:v>6.5784400000000007E-2</c:v>
                </c:pt>
                <c:pt idx="827">
                  <c:v>6.5623299999999996E-2</c:v>
                </c:pt>
                <c:pt idx="828">
                  <c:v>6.5462300000000001E-2</c:v>
                </c:pt>
                <c:pt idx="829">
                  <c:v>6.5301300000000007E-2</c:v>
                </c:pt>
                <c:pt idx="830">
                  <c:v>6.5140299999999998E-2</c:v>
                </c:pt>
                <c:pt idx="831">
                  <c:v>6.4979300000000004E-2</c:v>
                </c:pt>
                <c:pt idx="832">
                  <c:v>6.4818299999999995E-2</c:v>
                </c:pt>
                <c:pt idx="833">
                  <c:v>6.4657300000000001E-2</c:v>
                </c:pt>
                <c:pt idx="834">
                  <c:v>6.4496300000000006E-2</c:v>
                </c:pt>
                <c:pt idx="835">
                  <c:v>6.4335199999999995E-2</c:v>
                </c:pt>
                <c:pt idx="836">
                  <c:v>6.4174200000000001E-2</c:v>
                </c:pt>
                <c:pt idx="837">
                  <c:v>6.4013200000000006E-2</c:v>
                </c:pt>
                <c:pt idx="838">
                  <c:v>6.3852199999999998E-2</c:v>
                </c:pt>
                <c:pt idx="839">
                  <c:v>6.3691200000000003E-2</c:v>
                </c:pt>
                <c:pt idx="840">
                  <c:v>6.3530199999999995E-2</c:v>
                </c:pt>
                <c:pt idx="841">
                  <c:v>6.3369200000000001E-2</c:v>
                </c:pt>
                <c:pt idx="842">
                  <c:v>6.3208200000000006E-2</c:v>
                </c:pt>
                <c:pt idx="843">
                  <c:v>6.3047099999999995E-2</c:v>
                </c:pt>
                <c:pt idx="844">
                  <c:v>6.28861E-2</c:v>
                </c:pt>
                <c:pt idx="845">
                  <c:v>6.2725100000000006E-2</c:v>
                </c:pt>
                <c:pt idx="846">
                  <c:v>6.2564099999999997E-2</c:v>
                </c:pt>
                <c:pt idx="847">
                  <c:v>6.2403100000000003E-2</c:v>
                </c:pt>
                <c:pt idx="848">
                  <c:v>6.2242100000000002E-2</c:v>
                </c:pt>
                <c:pt idx="849">
                  <c:v>6.20811E-2</c:v>
                </c:pt>
                <c:pt idx="850">
                  <c:v>6.1920099999999999E-2</c:v>
                </c:pt>
                <c:pt idx="851">
                  <c:v>6.1759000000000001E-2</c:v>
                </c:pt>
                <c:pt idx="852">
                  <c:v>6.1598E-2</c:v>
                </c:pt>
                <c:pt idx="853">
                  <c:v>6.1436999999999999E-2</c:v>
                </c:pt>
                <c:pt idx="854">
                  <c:v>6.1275999999999997E-2</c:v>
                </c:pt>
                <c:pt idx="855">
                  <c:v>6.1077800000000002E-2</c:v>
                </c:pt>
                <c:pt idx="856">
                  <c:v>6.0861199999999997E-2</c:v>
                </c:pt>
                <c:pt idx="857">
                  <c:v>6.0644700000000003E-2</c:v>
                </c:pt>
                <c:pt idx="858">
                  <c:v>6.0428200000000001E-2</c:v>
                </c:pt>
                <c:pt idx="859">
                  <c:v>6.0211599999999997E-2</c:v>
                </c:pt>
                <c:pt idx="860">
                  <c:v>5.9995100000000003E-2</c:v>
                </c:pt>
                <c:pt idx="861">
                  <c:v>5.9778600000000001E-2</c:v>
                </c:pt>
                <c:pt idx="862">
                  <c:v>5.9561999999999997E-2</c:v>
                </c:pt>
                <c:pt idx="863">
                  <c:v>5.9345500000000002E-2</c:v>
                </c:pt>
                <c:pt idx="864">
                  <c:v>5.9129000000000001E-2</c:v>
                </c:pt>
                <c:pt idx="865">
                  <c:v>5.8912399999999997E-2</c:v>
                </c:pt>
                <c:pt idx="866">
                  <c:v>5.8695900000000002E-2</c:v>
                </c:pt>
                <c:pt idx="867">
                  <c:v>5.8479400000000001E-2</c:v>
                </c:pt>
                <c:pt idx="868">
                  <c:v>5.8262799999999997E-2</c:v>
                </c:pt>
                <c:pt idx="869">
                  <c:v>5.8046300000000002E-2</c:v>
                </c:pt>
                <c:pt idx="870">
                  <c:v>5.7829800000000001E-2</c:v>
                </c:pt>
                <c:pt idx="871">
                  <c:v>5.7613200000000003E-2</c:v>
                </c:pt>
                <c:pt idx="872">
                  <c:v>5.7396700000000002E-2</c:v>
                </c:pt>
                <c:pt idx="873">
                  <c:v>5.71802E-2</c:v>
                </c:pt>
                <c:pt idx="874">
                  <c:v>5.6963600000000003E-2</c:v>
                </c:pt>
                <c:pt idx="875">
                  <c:v>5.6747100000000002E-2</c:v>
                </c:pt>
                <c:pt idx="876">
                  <c:v>5.65306E-2</c:v>
                </c:pt>
                <c:pt idx="877">
                  <c:v>5.6314000000000003E-2</c:v>
                </c:pt>
                <c:pt idx="878">
                  <c:v>5.6097500000000002E-2</c:v>
                </c:pt>
                <c:pt idx="879">
                  <c:v>5.5881E-2</c:v>
                </c:pt>
                <c:pt idx="880">
                  <c:v>5.5664400000000003E-2</c:v>
                </c:pt>
                <c:pt idx="881">
                  <c:v>5.5447900000000001E-2</c:v>
                </c:pt>
                <c:pt idx="882">
                  <c:v>5.52314E-2</c:v>
                </c:pt>
                <c:pt idx="883">
                  <c:v>5.5014800000000003E-2</c:v>
                </c:pt>
                <c:pt idx="884">
                  <c:v>5.4798300000000001E-2</c:v>
                </c:pt>
                <c:pt idx="885">
                  <c:v>5.45818E-2</c:v>
                </c:pt>
                <c:pt idx="886">
                  <c:v>5.4365200000000002E-2</c:v>
                </c:pt>
                <c:pt idx="887">
                  <c:v>5.4132399999999997E-2</c:v>
                </c:pt>
                <c:pt idx="888">
                  <c:v>5.3869800000000002E-2</c:v>
                </c:pt>
                <c:pt idx="889">
                  <c:v>5.3607299999999997E-2</c:v>
                </c:pt>
                <c:pt idx="890">
                  <c:v>5.3344799999999998E-2</c:v>
                </c:pt>
                <c:pt idx="891">
                  <c:v>5.3082200000000003E-2</c:v>
                </c:pt>
                <c:pt idx="892">
                  <c:v>5.2819699999999997E-2</c:v>
                </c:pt>
                <c:pt idx="893">
                  <c:v>5.2557199999999998E-2</c:v>
                </c:pt>
                <c:pt idx="894">
                  <c:v>5.22947E-2</c:v>
                </c:pt>
                <c:pt idx="895">
                  <c:v>5.2032099999999998E-2</c:v>
                </c:pt>
                <c:pt idx="896">
                  <c:v>5.1769599999999999E-2</c:v>
                </c:pt>
                <c:pt idx="897">
                  <c:v>5.15071E-2</c:v>
                </c:pt>
                <c:pt idx="898">
                  <c:v>5.1244499999999998E-2</c:v>
                </c:pt>
                <c:pt idx="899">
                  <c:v>5.0982E-2</c:v>
                </c:pt>
                <c:pt idx="900">
                  <c:v>5.0719500000000001E-2</c:v>
                </c:pt>
                <c:pt idx="901">
                  <c:v>5.0457000000000002E-2</c:v>
                </c:pt>
                <c:pt idx="902">
                  <c:v>5.01944E-2</c:v>
                </c:pt>
                <c:pt idx="903">
                  <c:v>4.9931900000000001E-2</c:v>
                </c:pt>
                <c:pt idx="904">
                  <c:v>4.9669400000000002E-2</c:v>
                </c:pt>
                <c:pt idx="905">
                  <c:v>4.9406800000000001E-2</c:v>
                </c:pt>
                <c:pt idx="906">
                  <c:v>4.9144300000000002E-2</c:v>
                </c:pt>
                <c:pt idx="907">
                  <c:v>4.8881800000000003E-2</c:v>
                </c:pt>
                <c:pt idx="908">
                  <c:v>4.8619299999999997E-2</c:v>
                </c:pt>
                <c:pt idx="909">
                  <c:v>4.8356700000000002E-2</c:v>
                </c:pt>
                <c:pt idx="910">
                  <c:v>4.8094199999999997E-2</c:v>
                </c:pt>
                <c:pt idx="911">
                  <c:v>4.7831699999999998E-2</c:v>
                </c:pt>
                <c:pt idx="912">
                  <c:v>4.7569100000000003E-2</c:v>
                </c:pt>
                <c:pt idx="913">
                  <c:v>4.7306599999999997E-2</c:v>
                </c:pt>
                <c:pt idx="914">
                  <c:v>4.7044099999999998E-2</c:v>
                </c:pt>
                <c:pt idx="915">
                  <c:v>4.67816E-2</c:v>
                </c:pt>
                <c:pt idx="916">
                  <c:v>4.6478999999999999E-2</c:v>
                </c:pt>
                <c:pt idx="917">
                  <c:v>4.6165600000000001E-2</c:v>
                </c:pt>
                <c:pt idx="918">
                  <c:v>4.58521E-2</c:v>
                </c:pt>
                <c:pt idx="919">
                  <c:v>4.5538700000000001E-2</c:v>
                </c:pt>
                <c:pt idx="920">
                  <c:v>4.52252E-2</c:v>
                </c:pt>
                <c:pt idx="921">
                  <c:v>4.4911800000000002E-2</c:v>
                </c:pt>
                <c:pt idx="922">
                  <c:v>4.45983E-2</c:v>
                </c:pt>
                <c:pt idx="923">
                  <c:v>4.4284900000000002E-2</c:v>
                </c:pt>
                <c:pt idx="924">
                  <c:v>4.3971499999999997E-2</c:v>
                </c:pt>
                <c:pt idx="925">
                  <c:v>4.3658000000000002E-2</c:v>
                </c:pt>
                <c:pt idx="926">
                  <c:v>4.3344599999999997E-2</c:v>
                </c:pt>
                <c:pt idx="927">
                  <c:v>4.3031100000000003E-2</c:v>
                </c:pt>
                <c:pt idx="928">
                  <c:v>4.2717699999999997E-2</c:v>
                </c:pt>
                <c:pt idx="929">
                  <c:v>4.2404200000000003E-2</c:v>
                </c:pt>
                <c:pt idx="930">
                  <c:v>4.2090799999999998E-2</c:v>
                </c:pt>
                <c:pt idx="931">
                  <c:v>4.1777399999999999E-2</c:v>
                </c:pt>
                <c:pt idx="932">
                  <c:v>4.1463899999999998E-2</c:v>
                </c:pt>
                <c:pt idx="933">
                  <c:v>4.11505E-2</c:v>
                </c:pt>
                <c:pt idx="934">
                  <c:v>4.0836999999999998E-2</c:v>
                </c:pt>
                <c:pt idx="935">
                  <c:v>4.05236E-2</c:v>
                </c:pt>
                <c:pt idx="936">
                  <c:v>4.0210200000000001E-2</c:v>
                </c:pt>
                <c:pt idx="937">
                  <c:v>3.98967E-2</c:v>
                </c:pt>
                <c:pt idx="938">
                  <c:v>3.9583300000000002E-2</c:v>
                </c:pt>
                <c:pt idx="939">
                  <c:v>3.9269800000000001E-2</c:v>
                </c:pt>
                <c:pt idx="940">
                  <c:v>3.8956400000000002E-2</c:v>
                </c:pt>
                <c:pt idx="941">
                  <c:v>3.85787E-2</c:v>
                </c:pt>
                <c:pt idx="942">
                  <c:v>3.8143499999999997E-2</c:v>
                </c:pt>
                <c:pt idx="943">
                  <c:v>3.7708400000000003E-2</c:v>
                </c:pt>
                <c:pt idx="944">
                  <c:v>3.7273199999999999E-2</c:v>
                </c:pt>
                <c:pt idx="945">
                  <c:v>3.6838000000000003E-2</c:v>
                </c:pt>
                <c:pt idx="946">
                  <c:v>3.6402900000000002E-2</c:v>
                </c:pt>
                <c:pt idx="947">
                  <c:v>3.5967699999999998E-2</c:v>
                </c:pt>
                <c:pt idx="948">
                  <c:v>3.5532500000000002E-2</c:v>
                </c:pt>
                <c:pt idx="949">
                  <c:v>3.5097400000000001E-2</c:v>
                </c:pt>
                <c:pt idx="950">
                  <c:v>3.4662199999999997E-2</c:v>
                </c:pt>
                <c:pt idx="951">
                  <c:v>3.4227100000000003E-2</c:v>
                </c:pt>
                <c:pt idx="952">
                  <c:v>3.37919E-2</c:v>
                </c:pt>
                <c:pt idx="953">
                  <c:v>3.3356700000000003E-2</c:v>
                </c:pt>
                <c:pt idx="954">
                  <c:v>3.2921499999999999E-2</c:v>
                </c:pt>
                <c:pt idx="955">
                  <c:v>3.2486399999999999E-2</c:v>
                </c:pt>
                <c:pt idx="956">
                  <c:v>3.2051200000000002E-2</c:v>
                </c:pt>
                <c:pt idx="957">
                  <c:v>3.1616100000000001E-2</c:v>
                </c:pt>
                <c:pt idx="958">
                  <c:v>3.1180900000000001E-2</c:v>
                </c:pt>
                <c:pt idx="959">
                  <c:v>3.0745700000000001E-2</c:v>
                </c:pt>
                <c:pt idx="960">
                  <c:v>3.03106E-2</c:v>
                </c:pt>
                <c:pt idx="961">
                  <c:v>2.98754E-2</c:v>
                </c:pt>
                <c:pt idx="962">
                  <c:v>2.94402E-2</c:v>
                </c:pt>
                <c:pt idx="963">
                  <c:v>2.8969100000000001E-2</c:v>
                </c:pt>
                <c:pt idx="964">
                  <c:v>2.8351299999999999E-2</c:v>
                </c:pt>
                <c:pt idx="965">
                  <c:v>2.7733500000000001E-2</c:v>
                </c:pt>
                <c:pt idx="966">
                  <c:v>2.71157E-2</c:v>
                </c:pt>
                <c:pt idx="967">
                  <c:v>2.6498000000000001E-2</c:v>
                </c:pt>
                <c:pt idx="968">
                  <c:v>2.5880199999999999E-2</c:v>
                </c:pt>
                <c:pt idx="969">
                  <c:v>2.5262400000000001E-2</c:v>
                </c:pt>
                <c:pt idx="970">
                  <c:v>2.4644599999999999E-2</c:v>
                </c:pt>
                <c:pt idx="971">
                  <c:v>2.4026800000000001E-2</c:v>
                </c:pt>
                <c:pt idx="972">
                  <c:v>2.3408999999999999E-2</c:v>
                </c:pt>
                <c:pt idx="973">
                  <c:v>2.2791200000000001E-2</c:v>
                </c:pt>
                <c:pt idx="974">
                  <c:v>2.2173399999999999E-2</c:v>
                </c:pt>
                <c:pt idx="975">
                  <c:v>2.1555700000000001E-2</c:v>
                </c:pt>
                <c:pt idx="976">
                  <c:v>2.0937899999999999E-2</c:v>
                </c:pt>
                <c:pt idx="977">
                  <c:v>2.0320100000000001E-2</c:v>
                </c:pt>
                <c:pt idx="978">
                  <c:v>1.9702299999999999E-2</c:v>
                </c:pt>
                <c:pt idx="979">
                  <c:v>1.9084500000000001E-2</c:v>
                </c:pt>
                <c:pt idx="980">
                  <c:v>1.8466699999999999E-2</c:v>
                </c:pt>
                <c:pt idx="981">
                  <c:v>1.7848900000000001E-2</c:v>
                </c:pt>
                <c:pt idx="982">
                  <c:v>1.7231099999999999E-2</c:v>
                </c:pt>
                <c:pt idx="983">
                  <c:v>1.6654599999999999E-2</c:v>
                </c:pt>
                <c:pt idx="984">
                  <c:v>1.6127599999999999E-2</c:v>
                </c:pt>
                <c:pt idx="985">
                  <c:v>1.56007E-2</c:v>
                </c:pt>
                <c:pt idx="986">
                  <c:v>1.5073700000000001E-2</c:v>
                </c:pt>
                <c:pt idx="987">
                  <c:v>1.45468E-2</c:v>
                </c:pt>
                <c:pt idx="988">
                  <c:v>1.4019800000000001E-2</c:v>
                </c:pt>
                <c:pt idx="989">
                  <c:v>1.34929E-2</c:v>
                </c:pt>
                <c:pt idx="990">
                  <c:v>1.2965900000000001E-2</c:v>
                </c:pt>
                <c:pt idx="991">
                  <c:v>1.2439E-2</c:v>
                </c:pt>
                <c:pt idx="992">
                  <c:v>1.1912000000000001E-2</c:v>
                </c:pt>
                <c:pt idx="993">
                  <c:v>1.13851E-2</c:v>
                </c:pt>
                <c:pt idx="994">
                  <c:v>1.0858100000000001E-2</c:v>
                </c:pt>
                <c:pt idx="995">
                  <c:v>1.0331099999999999E-2</c:v>
                </c:pt>
                <c:pt idx="996">
                  <c:v>9.8041799999999991E-3</c:v>
                </c:pt>
                <c:pt idx="997">
                  <c:v>9.2772500000000008E-3</c:v>
                </c:pt>
                <c:pt idx="998">
                  <c:v>8.7502900000000008E-3</c:v>
                </c:pt>
                <c:pt idx="999">
                  <c:v>8.2233299999999992E-3</c:v>
                </c:pt>
                <c:pt idx="1000">
                  <c:v>0</c:v>
                </c:pt>
              </c:numCache>
            </c:numRef>
          </c:val>
          <c:smooth val="0"/>
          <c:extLst>
            <c:ext xmlns:c16="http://schemas.microsoft.com/office/drawing/2014/chart" uri="{C3380CC4-5D6E-409C-BE32-E72D297353CC}">
              <c16:uniqueId val="{00000000-210F-4991-BE88-4DAC2556B9BF}"/>
            </c:ext>
          </c:extLst>
        </c:ser>
        <c:ser>
          <c:idx val="1"/>
          <c:order val="1"/>
          <c:tx>
            <c:v>995mm</c:v>
          </c:tx>
          <c:spPr>
            <a:ln w="28575" cap="rnd">
              <a:solidFill>
                <a:schemeClr val="accent2"/>
              </a:solidFill>
              <a:round/>
            </a:ln>
            <a:effectLst/>
          </c:spPr>
          <c:marker>
            <c:symbol val="none"/>
          </c:marker>
          <c:cat>
            <c:numRef>
              <c:f>'C:\Users\dines\Desktop\[Urms_0.5.csv]Urms_0.5'!$N$2:$N$1002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'C:\Users\dines\Desktop\[Urms_0.495.csv]Urms_0.495'!$L$2:$L$1002</c:f>
              <c:numCache>
                <c:formatCode>General</c:formatCode>
                <c:ptCount val="1001"/>
                <c:pt idx="0">
                  <c:v>0</c:v>
                </c:pt>
                <c:pt idx="1">
                  <c:v>1.1464100000000001E-3</c:v>
                </c:pt>
                <c:pt idx="2">
                  <c:v>2.2928200000000001E-3</c:v>
                </c:pt>
                <c:pt idx="3">
                  <c:v>3.4392300000000002E-3</c:v>
                </c:pt>
                <c:pt idx="4">
                  <c:v>4.5855799999999997E-3</c:v>
                </c:pt>
                <c:pt idx="5">
                  <c:v>5.7319900000000002E-3</c:v>
                </c:pt>
                <c:pt idx="6">
                  <c:v>6.8783999999999998E-3</c:v>
                </c:pt>
                <c:pt idx="7">
                  <c:v>8.0248100000000003E-3</c:v>
                </c:pt>
                <c:pt idx="8">
                  <c:v>9.1712200000000008E-3</c:v>
                </c:pt>
                <c:pt idx="9">
                  <c:v>1.03176E-2</c:v>
                </c:pt>
                <c:pt idx="10">
                  <c:v>1.1464E-2</c:v>
                </c:pt>
                <c:pt idx="11">
                  <c:v>1.2610400000000001E-2</c:v>
                </c:pt>
                <c:pt idx="12">
                  <c:v>1.37568E-2</c:v>
                </c:pt>
                <c:pt idx="13">
                  <c:v>1.49032E-2</c:v>
                </c:pt>
                <c:pt idx="14">
                  <c:v>1.6049600000000001E-2</c:v>
                </c:pt>
                <c:pt idx="15">
                  <c:v>1.7195999999999999E-2</c:v>
                </c:pt>
                <c:pt idx="16">
                  <c:v>1.8342399999999998E-2</c:v>
                </c:pt>
                <c:pt idx="17">
                  <c:v>1.9488800000000001E-2</c:v>
                </c:pt>
                <c:pt idx="18">
                  <c:v>2.0332699999999999E-2</c:v>
                </c:pt>
                <c:pt idx="19">
                  <c:v>2.09623E-2</c:v>
                </c:pt>
                <c:pt idx="20">
                  <c:v>2.1591800000000001E-2</c:v>
                </c:pt>
                <c:pt idx="21">
                  <c:v>2.2221399999999999E-2</c:v>
                </c:pt>
                <c:pt idx="22">
                  <c:v>2.28509E-2</c:v>
                </c:pt>
                <c:pt idx="23">
                  <c:v>2.3480500000000001E-2</c:v>
                </c:pt>
                <c:pt idx="24">
                  <c:v>2.4109999999999999E-2</c:v>
                </c:pt>
                <c:pt idx="25">
                  <c:v>2.47396E-2</c:v>
                </c:pt>
                <c:pt idx="26">
                  <c:v>2.5369200000000001E-2</c:v>
                </c:pt>
                <c:pt idx="27">
                  <c:v>2.59987E-2</c:v>
                </c:pt>
                <c:pt idx="28">
                  <c:v>2.6628200000000001E-2</c:v>
                </c:pt>
                <c:pt idx="29">
                  <c:v>2.7257799999999999E-2</c:v>
                </c:pt>
                <c:pt idx="30">
                  <c:v>2.78873E-2</c:v>
                </c:pt>
                <c:pt idx="31">
                  <c:v>2.8516900000000001E-2</c:v>
                </c:pt>
                <c:pt idx="32">
                  <c:v>2.9146499999999999E-2</c:v>
                </c:pt>
                <c:pt idx="33">
                  <c:v>2.9776E-2</c:v>
                </c:pt>
                <c:pt idx="34">
                  <c:v>3.0405499999999999E-2</c:v>
                </c:pt>
                <c:pt idx="35">
                  <c:v>3.1035099999999999E-2</c:v>
                </c:pt>
                <c:pt idx="36">
                  <c:v>3.1664699999999997E-2</c:v>
                </c:pt>
                <c:pt idx="37">
                  <c:v>3.2294200000000002E-2</c:v>
                </c:pt>
                <c:pt idx="38">
                  <c:v>3.2733999999999999E-2</c:v>
                </c:pt>
                <c:pt idx="39">
                  <c:v>3.3149699999999997E-2</c:v>
                </c:pt>
                <c:pt idx="40">
                  <c:v>3.3565400000000002E-2</c:v>
                </c:pt>
                <c:pt idx="41">
                  <c:v>3.39811E-2</c:v>
                </c:pt>
                <c:pt idx="42">
                  <c:v>3.4396799999999998E-2</c:v>
                </c:pt>
                <c:pt idx="43">
                  <c:v>3.4812500000000003E-2</c:v>
                </c:pt>
                <c:pt idx="44">
                  <c:v>3.5228200000000001E-2</c:v>
                </c:pt>
                <c:pt idx="45">
                  <c:v>3.5643899999999999E-2</c:v>
                </c:pt>
                <c:pt idx="46">
                  <c:v>3.6059599999999997E-2</c:v>
                </c:pt>
                <c:pt idx="47">
                  <c:v>3.6475300000000002E-2</c:v>
                </c:pt>
                <c:pt idx="48">
                  <c:v>3.6891100000000003E-2</c:v>
                </c:pt>
                <c:pt idx="49">
                  <c:v>3.7306800000000001E-2</c:v>
                </c:pt>
                <c:pt idx="50">
                  <c:v>3.7722499999999999E-2</c:v>
                </c:pt>
                <c:pt idx="51">
                  <c:v>3.8138199999999997E-2</c:v>
                </c:pt>
                <c:pt idx="52">
                  <c:v>3.8553900000000002E-2</c:v>
                </c:pt>
                <c:pt idx="53">
                  <c:v>3.89696E-2</c:v>
                </c:pt>
                <c:pt idx="54">
                  <c:v>3.9385299999999998E-2</c:v>
                </c:pt>
                <c:pt idx="55">
                  <c:v>3.9801000000000003E-2</c:v>
                </c:pt>
                <c:pt idx="56">
                  <c:v>4.0216700000000001E-2</c:v>
                </c:pt>
                <c:pt idx="57">
                  <c:v>4.0632399999999999E-2</c:v>
                </c:pt>
                <c:pt idx="58">
                  <c:v>4.1048099999999997E-2</c:v>
                </c:pt>
                <c:pt idx="59">
                  <c:v>4.1463800000000002E-2</c:v>
                </c:pt>
                <c:pt idx="60">
                  <c:v>4.1805200000000001E-2</c:v>
                </c:pt>
                <c:pt idx="61">
                  <c:v>4.2098400000000001E-2</c:v>
                </c:pt>
                <c:pt idx="62">
                  <c:v>4.2391600000000002E-2</c:v>
                </c:pt>
                <c:pt idx="63">
                  <c:v>4.2684800000000002E-2</c:v>
                </c:pt>
                <c:pt idx="64">
                  <c:v>4.2978000000000002E-2</c:v>
                </c:pt>
                <c:pt idx="65">
                  <c:v>4.3271200000000003E-2</c:v>
                </c:pt>
                <c:pt idx="66">
                  <c:v>4.3564400000000003E-2</c:v>
                </c:pt>
                <c:pt idx="67">
                  <c:v>4.3857599999999997E-2</c:v>
                </c:pt>
                <c:pt idx="68">
                  <c:v>4.4150799999999997E-2</c:v>
                </c:pt>
                <c:pt idx="69">
                  <c:v>4.4443999999999997E-2</c:v>
                </c:pt>
                <c:pt idx="70">
                  <c:v>4.4737199999999998E-2</c:v>
                </c:pt>
                <c:pt idx="71">
                  <c:v>4.5030399999999998E-2</c:v>
                </c:pt>
                <c:pt idx="72">
                  <c:v>4.5323599999999999E-2</c:v>
                </c:pt>
                <c:pt idx="73">
                  <c:v>4.5616799999999999E-2</c:v>
                </c:pt>
                <c:pt idx="74">
                  <c:v>4.5910100000000002E-2</c:v>
                </c:pt>
                <c:pt idx="75">
                  <c:v>4.6203300000000003E-2</c:v>
                </c:pt>
                <c:pt idx="76">
                  <c:v>4.6496500000000003E-2</c:v>
                </c:pt>
                <c:pt idx="77">
                  <c:v>4.6789699999999997E-2</c:v>
                </c:pt>
                <c:pt idx="78">
                  <c:v>4.7082899999999997E-2</c:v>
                </c:pt>
                <c:pt idx="79">
                  <c:v>4.7376099999999997E-2</c:v>
                </c:pt>
                <c:pt idx="80">
                  <c:v>4.7669299999999998E-2</c:v>
                </c:pt>
                <c:pt idx="81">
                  <c:v>4.7962499999999998E-2</c:v>
                </c:pt>
                <c:pt idx="82">
                  <c:v>4.8255699999999999E-2</c:v>
                </c:pt>
                <c:pt idx="83">
                  <c:v>4.8548899999999999E-2</c:v>
                </c:pt>
                <c:pt idx="84">
                  <c:v>4.8842099999999999E-2</c:v>
                </c:pt>
                <c:pt idx="85">
                  <c:v>4.9116E-2</c:v>
                </c:pt>
                <c:pt idx="86">
                  <c:v>4.9361700000000001E-2</c:v>
                </c:pt>
                <c:pt idx="87">
                  <c:v>4.9607400000000003E-2</c:v>
                </c:pt>
                <c:pt idx="88">
                  <c:v>4.9853099999999997E-2</c:v>
                </c:pt>
                <c:pt idx="89">
                  <c:v>5.0098799999999999E-2</c:v>
                </c:pt>
                <c:pt idx="90">
                  <c:v>5.03445E-2</c:v>
                </c:pt>
                <c:pt idx="91">
                  <c:v>5.0590099999999999E-2</c:v>
                </c:pt>
                <c:pt idx="92">
                  <c:v>5.08358E-2</c:v>
                </c:pt>
                <c:pt idx="93">
                  <c:v>5.1081500000000002E-2</c:v>
                </c:pt>
                <c:pt idx="94">
                  <c:v>5.1327200000000003E-2</c:v>
                </c:pt>
                <c:pt idx="95">
                  <c:v>5.1572899999999998E-2</c:v>
                </c:pt>
                <c:pt idx="96">
                  <c:v>5.1818599999999999E-2</c:v>
                </c:pt>
                <c:pt idx="97">
                  <c:v>5.2064300000000001E-2</c:v>
                </c:pt>
                <c:pt idx="98">
                  <c:v>5.2310000000000002E-2</c:v>
                </c:pt>
                <c:pt idx="99">
                  <c:v>5.2555600000000001E-2</c:v>
                </c:pt>
                <c:pt idx="100">
                  <c:v>5.2801300000000002E-2</c:v>
                </c:pt>
                <c:pt idx="101">
                  <c:v>5.3046999999999997E-2</c:v>
                </c:pt>
                <c:pt idx="102">
                  <c:v>5.3292699999999998E-2</c:v>
                </c:pt>
                <c:pt idx="103">
                  <c:v>5.35384E-2</c:v>
                </c:pt>
                <c:pt idx="104">
                  <c:v>5.3784100000000001E-2</c:v>
                </c:pt>
                <c:pt idx="105">
                  <c:v>5.4029800000000003E-2</c:v>
                </c:pt>
                <c:pt idx="106">
                  <c:v>5.4275499999999997E-2</c:v>
                </c:pt>
                <c:pt idx="107">
                  <c:v>5.4521100000000003E-2</c:v>
                </c:pt>
                <c:pt idx="108">
                  <c:v>5.4766799999999997E-2</c:v>
                </c:pt>
                <c:pt idx="109">
                  <c:v>5.5012499999999999E-2</c:v>
                </c:pt>
                <c:pt idx="110">
                  <c:v>5.52582E-2</c:v>
                </c:pt>
                <c:pt idx="111">
                  <c:v>5.5503900000000002E-2</c:v>
                </c:pt>
                <c:pt idx="112">
                  <c:v>5.5749600000000003E-2</c:v>
                </c:pt>
                <c:pt idx="113">
                  <c:v>5.5995299999999998E-2</c:v>
                </c:pt>
                <c:pt idx="114">
                  <c:v>5.6209200000000001E-2</c:v>
                </c:pt>
                <c:pt idx="115">
                  <c:v>5.64196E-2</c:v>
                </c:pt>
                <c:pt idx="116">
                  <c:v>5.663E-2</c:v>
                </c:pt>
                <c:pt idx="117">
                  <c:v>5.6840399999999999E-2</c:v>
                </c:pt>
                <c:pt idx="118">
                  <c:v>5.7050799999999999E-2</c:v>
                </c:pt>
                <c:pt idx="119">
                  <c:v>5.7261199999999998E-2</c:v>
                </c:pt>
                <c:pt idx="120">
                  <c:v>5.7471599999999998E-2</c:v>
                </c:pt>
                <c:pt idx="121">
                  <c:v>5.7681999999999997E-2</c:v>
                </c:pt>
                <c:pt idx="122">
                  <c:v>5.78925E-2</c:v>
                </c:pt>
                <c:pt idx="123">
                  <c:v>5.8102899999999999E-2</c:v>
                </c:pt>
                <c:pt idx="124">
                  <c:v>5.8313299999999998E-2</c:v>
                </c:pt>
                <c:pt idx="125">
                  <c:v>5.8523699999999998E-2</c:v>
                </c:pt>
                <c:pt idx="126">
                  <c:v>5.8734099999999997E-2</c:v>
                </c:pt>
                <c:pt idx="127">
                  <c:v>5.8944499999999997E-2</c:v>
                </c:pt>
                <c:pt idx="128">
                  <c:v>5.9154900000000003E-2</c:v>
                </c:pt>
                <c:pt idx="129">
                  <c:v>5.9365399999999999E-2</c:v>
                </c:pt>
                <c:pt idx="130">
                  <c:v>5.9575799999999998E-2</c:v>
                </c:pt>
                <c:pt idx="131">
                  <c:v>5.9786199999999998E-2</c:v>
                </c:pt>
                <c:pt idx="132">
                  <c:v>5.9996599999999997E-2</c:v>
                </c:pt>
                <c:pt idx="133">
                  <c:v>6.0206999999999997E-2</c:v>
                </c:pt>
                <c:pt idx="134">
                  <c:v>6.0417400000000003E-2</c:v>
                </c:pt>
                <c:pt idx="135">
                  <c:v>6.0627800000000003E-2</c:v>
                </c:pt>
                <c:pt idx="136">
                  <c:v>6.0838200000000002E-2</c:v>
                </c:pt>
                <c:pt idx="137">
                  <c:v>6.1048699999999997E-2</c:v>
                </c:pt>
                <c:pt idx="138">
                  <c:v>6.1259099999999997E-2</c:v>
                </c:pt>
                <c:pt idx="139">
                  <c:v>6.1469500000000003E-2</c:v>
                </c:pt>
                <c:pt idx="140">
                  <c:v>6.1679900000000003E-2</c:v>
                </c:pt>
                <c:pt idx="141">
                  <c:v>6.1890300000000002E-2</c:v>
                </c:pt>
                <c:pt idx="142">
                  <c:v>6.2100700000000002E-2</c:v>
                </c:pt>
                <c:pt idx="143">
                  <c:v>6.2311100000000001E-2</c:v>
                </c:pt>
                <c:pt idx="144">
                  <c:v>6.2521499999999994E-2</c:v>
                </c:pt>
                <c:pt idx="145">
                  <c:v>6.2731999999999996E-2</c:v>
                </c:pt>
                <c:pt idx="146">
                  <c:v>6.2916600000000003E-2</c:v>
                </c:pt>
                <c:pt idx="147">
                  <c:v>6.3088000000000005E-2</c:v>
                </c:pt>
                <c:pt idx="148">
                  <c:v>6.3259300000000004E-2</c:v>
                </c:pt>
                <c:pt idx="149">
                  <c:v>6.3430700000000007E-2</c:v>
                </c:pt>
                <c:pt idx="150">
                  <c:v>6.3602099999999995E-2</c:v>
                </c:pt>
                <c:pt idx="151">
                  <c:v>6.3773399999999994E-2</c:v>
                </c:pt>
                <c:pt idx="152">
                  <c:v>6.3944799999999996E-2</c:v>
                </c:pt>
                <c:pt idx="153">
                  <c:v>6.4116099999999995E-2</c:v>
                </c:pt>
                <c:pt idx="154">
                  <c:v>6.4287499999999997E-2</c:v>
                </c:pt>
                <c:pt idx="155">
                  <c:v>6.44589E-2</c:v>
                </c:pt>
                <c:pt idx="156">
                  <c:v>6.4630199999999999E-2</c:v>
                </c:pt>
                <c:pt idx="157">
                  <c:v>6.4801600000000001E-2</c:v>
                </c:pt>
                <c:pt idx="158">
                  <c:v>6.49729E-2</c:v>
                </c:pt>
                <c:pt idx="159">
                  <c:v>6.5144300000000002E-2</c:v>
                </c:pt>
                <c:pt idx="160">
                  <c:v>6.5315700000000004E-2</c:v>
                </c:pt>
                <c:pt idx="161">
                  <c:v>6.5487000000000004E-2</c:v>
                </c:pt>
                <c:pt idx="162">
                  <c:v>6.5658400000000006E-2</c:v>
                </c:pt>
                <c:pt idx="163">
                  <c:v>6.5829700000000005E-2</c:v>
                </c:pt>
                <c:pt idx="164">
                  <c:v>6.6001099999999993E-2</c:v>
                </c:pt>
                <c:pt idx="165">
                  <c:v>6.6172499999999995E-2</c:v>
                </c:pt>
                <c:pt idx="166">
                  <c:v>6.6343799999999994E-2</c:v>
                </c:pt>
                <c:pt idx="167">
                  <c:v>6.6515199999999997E-2</c:v>
                </c:pt>
                <c:pt idx="168">
                  <c:v>6.6686499999999996E-2</c:v>
                </c:pt>
                <c:pt idx="169">
                  <c:v>6.6857899999999998E-2</c:v>
                </c:pt>
                <c:pt idx="170">
                  <c:v>6.70293E-2</c:v>
                </c:pt>
                <c:pt idx="171">
                  <c:v>6.7200599999999999E-2</c:v>
                </c:pt>
                <c:pt idx="172">
                  <c:v>6.7372000000000001E-2</c:v>
                </c:pt>
                <c:pt idx="173">
                  <c:v>6.7543300000000001E-2</c:v>
                </c:pt>
                <c:pt idx="174">
                  <c:v>6.7714700000000003E-2</c:v>
                </c:pt>
                <c:pt idx="175">
                  <c:v>6.7886100000000005E-2</c:v>
                </c:pt>
                <c:pt idx="176">
                  <c:v>6.8057400000000004E-2</c:v>
                </c:pt>
                <c:pt idx="177">
                  <c:v>6.8228800000000006E-2</c:v>
                </c:pt>
                <c:pt idx="178">
                  <c:v>6.8400100000000005E-2</c:v>
                </c:pt>
                <c:pt idx="179">
                  <c:v>6.8571499999999994E-2</c:v>
                </c:pt>
                <c:pt idx="180">
                  <c:v>6.8742899999999996E-2</c:v>
                </c:pt>
                <c:pt idx="181">
                  <c:v>6.8914199999999995E-2</c:v>
                </c:pt>
                <c:pt idx="182">
                  <c:v>6.9081500000000004E-2</c:v>
                </c:pt>
                <c:pt idx="183">
                  <c:v>6.9231299999999996E-2</c:v>
                </c:pt>
                <c:pt idx="184">
                  <c:v>6.9381100000000001E-2</c:v>
                </c:pt>
                <c:pt idx="185">
                  <c:v>6.9530900000000007E-2</c:v>
                </c:pt>
                <c:pt idx="186">
                  <c:v>6.9680699999999998E-2</c:v>
                </c:pt>
                <c:pt idx="187">
                  <c:v>6.9830500000000004E-2</c:v>
                </c:pt>
                <c:pt idx="188">
                  <c:v>6.9980200000000006E-2</c:v>
                </c:pt>
                <c:pt idx="189">
                  <c:v>7.0129999999999998E-2</c:v>
                </c:pt>
                <c:pt idx="190">
                  <c:v>7.0279800000000003E-2</c:v>
                </c:pt>
                <c:pt idx="191">
                  <c:v>7.0429599999999995E-2</c:v>
                </c:pt>
                <c:pt idx="192">
                  <c:v>7.05794E-2</c:v>
                </c:pt>
                <c:pt idx="193">
                  <c:v>7.0729200000000006E-2</c:v>
                </c:pt>
                <c:pt idx="194">
                  <c:v>7.0878999999999998E-2</c:v>
                </c:pt>
                <c:pt idx="195">
                  <c:v>7.1028800000000003E-2</c:v>
                </c:pt>
                <c:pt idx="196">
                  <c:v>7.1178599999999995E-2</c:v>
                </c:pt>
                <c:pt idx="197">
                  <c:v>7.13284E-2</c:v>
                </c:pt>
                <c:pt idx="198">
                  <c:v>7.1478200000000006E-2</c:v>
                </c:pt>
                <c:pt idx="199">
                  <c:v>7.1627999999999997E-2</c:v>
                </c:pt>
                <c:pt idx="200">
                  <c:v>7.1777800000000003E-2</c:v>
                </c:pt>
                <c:pt idx="201">
                  <c:v>7.1927599999999994E-2</c:v>
                </c:pt>
                <c:pt idx="202">
                  <c:v>7.20774E-2</c:v>
                </c:pt>
                <c:pt idx="203">
                  <c:v>7.2227200000000005E-2</c:v>
                </c:pt>
                <c:pt idx="204">
                  <c:v>7.2376999999999997E-2</c:v>
                </c:pt>
                <c:pt idx="205">
                  <c:v>7.2526800000000002E-2</c:v>
                </c:pt>
                <c:pt idx="206">
                  <c:v>7.2676599999999994E-2</c:v>
                </c:pt>
                <c:pt idx="207">
                  <c:v>7.2826399999999999E-2</c:v>
                </c:pt>
                <c:pt idx="208">
                  <c:v>7.2976200000000005E-2</c:v>
                </c:pt>
                <c:pt idx="209">
                  <c:v>7.3125899999999994E-2</c:v>
                </c:pt>
                <c:pt idx="210">
                  <c:v>7.3275699999999999E-2</c:v>
                </c:pt>
                <c:pt idx="211">
                  <c:v>7.3425500000000005E-2</c:v>
                </c:pt>
                <c:pt idx="212">
                  <c:v>7.3575299999999996E-2</c:v>
                </c:pt>
                <c:pt idx="213">
                  <c:v>7.3725100000000002E-2</c:v>
                </c:pt>
                <c:pt idx="214">
                  <c:v>7.3874899999999993E-2</c:v>
                </c:pt>
                <c:pt idx="215">
                  <c:v>7.4024699999999999E-2</c:v>
                </c:pt>
                <c:pt idx="216">
                  <c:v>7.4174500000000004E-2</c:v>
                </c:pt>
                <c:pt idx="217">
                  <c:v>7.4324299999999996E-2</c:v>
                </c:pt>
                <c:pt idx="218">
                  <c:v>7.4474100000000001E-2</c:v>
                </c:pt>
                <c:pt idx="219">
                  <c:v>7.4623900000000007E-2</c:v>
                </c:pt>
                <c:pt idx="220">
                  <c:v>7.4773699999999999E-2</c:v>
                </c:pt>
                <c:pt idx="221">
                  <c:v>7.4923500000000004E-2</c:v>
                </c:pt>
                <c:pt idx="222">
                  <c:v>7.5073299999999996E-2</c:v>
                </c:pt>
                <c:pt idx="223">
                  <c:v>7.5223100000000001E-2</c:v>
                </c:pt>
                <c:pt idx="224">
                  <c:v>7.5387200000000001E-2</c:v>
                </c:pt>
                <c:pt idx="225">
                  <c:v>7.5552099999999997E-2</c:v>
                </c:pt>
                <c:pt idx="226">
                  <c:v>7.5717099999999996E-2</c:v>
                </c:pt>
                <c:pt idx="227">
                  <c:v>7.5882099999999994E-2</c:v>
                </c:pt>
                <c:pt idx="228">
                  <c:v>7.6047000000000003E-2</c:v>
                </c:pt>
                <c:pt idx="229">
                  <c:v>7.6212000000000002E-2</c:v>
                </c:pt>
                <c:pt idx="230">
                  <c:v>7.6377E-2</c:v>
                </c:pt>
                <c:pt idx="231">
                  <c:v>7.6541999999999999E-2</c:v>
                </c:pt>
                <c:pt idx="232">
                  <c:v>7.6706899999999995E-2</c:v>
                </c:pt>
                <c:pt idx="233">
                  <c:v>7.6871900000000007E-2</c:v>
                </c:pt>
                <c:pt idx="234">
                  <c:v>7.7036900000000005E-2</c:v>
                </c:pt>
                <c:pt idx="235">
                  <c:v>7.7201800000000001E-2</c:v>
                </c:pt>
                <c:pt idx="236">
                  <c:v>7.7366799999999999E-2</c:v>
                </c:pt>
                <c:pt idx="237">
                  <c:v>7.7531799999999998E-2</c:v>
                </c:pt>
                <c:pt idx="238">
                  <c:v>7.7696699999999994E-2</c:v>
                </c:pt>
                <c:pt idx="239">
                  <c:v>7.7861700000000006E-2</c:v>
                </c:pt>
                <c:pt idx="240">
                  <c:v>7.8026700000000004E-2</c:v>
                </c:pt>
                <c:pt idx="241">
                  <c:v>7.8191700000000003E-2</c:v>
                </c:pt>
                <c:pt idx="242">
                  <c:v>7.8356599999999998E-2</c:v>
                </c:pt>
                <c:pt idx="243">
                  <c:v>7.8521599999999997E-2</c:v>
                </c:pt>
                <c:pt idx="244">
                  <c:v>7.8686599999999995E-2</c:v>
                </c:pt>
                <c:pt idx="245">
                  <c:v>7.8851500000000005E-2</c:v>
                </c:pt>
                <c:pt idx="246">
                  <c:v>7.9016500000000003E-2</c:v>
                </c:pt>
                <c:pt idx="247">
                  <c:v>7.9181500000000002E-2</c:v>
                </c:pt>
                <c:pt idx="248">
                  <c:v>7.93465E-2</c:v>
                </c:pt>
                <c:pt idx="249">
                  <c:v>7.9511399999999996E-2</c:v>
                </c:pt>
                <c:pt idx="250">
                  <c:v>7.9676399999999994E-2</c:v>
                </c:pt>
                <c:pt idx="251">
                  <c:v>7.9841400000000007E-2</c:v>
                </c:pt>
                <c:pt idx="252">
                  <c:v>8.0006300000000002E-2</c:v>
                </c:pt>
                <c:pt idx="253">
                  <c:v>8.0171300000000001E-2</c:v>
                </c:pt>
                <c:pt idx="254">
                  <c:v>8.0336299999999999E-2</c:v>
                </c:pt>
                <c:pt idx="255">
                  <c:v>8.0501299999999998E-2</c:v>
                </c:pt>
                <c:pt idx="256">
                  <c:v>8.0666199999999993E-2</c:v>
                </c:pt>
                <c:pt idx="257">
                  <c:v>8.0831200000000006E-2</c:v>
                </c:pt>
                <c:pt idx="258">
                  <c:v>8.0996200000000004E-2</c:v>
                </c:pt>
                <c:pt idx="259">
                  <c:v>8.11611E-2</c:v>
                </c:pt>
                <c:pt idx="260">
                  <c:v>8.1326099999999998E-2</c:v>
                </c:pt>
                <c:pt idx="261">
                  <c:v>8.1491099999999997E-2</c:v>
                </c:pt>
                <c:pt idx="262">
                  <c:v>8.1656099999999995E-2</c:v>
                </c:pt>
                <c:pt idx="263">
                  <c:v>8.1821000000000005E-2</c:v>
                </c:pt>
                <c:pt idx="264">
                  <c:v>8.1986000000000003E-2</c:v>
                </c:pt>
                <c:pt idx="265">
                  <c:v>8.2151000000000002E-2</c:v>
                </c:pt>
                <c:pt idx="266">
                  <c:v>8.2315899999999997E-2</c:v>
                </c:pt>
                <c:pt idx="267">
                  <c:v>8.2480899999999996E-2</c:v>
                </c:pt>
                <c:pt idx="268">
                  <c:v>8.2645899999999994E-2</c:v>
                </c:pt>
                <c:pt idx="269">
                  <c:v>8.2810900000000007E-2</c:v>
                </c:pt>
                <c:pt idx="270">
                  <c:v>8.2975099999999996E-2</c:v>
                </c:pt>
                <c:pt idx="271">
                  <c:v>8.3137699999999995E-2</c:v>
                </c:pt>
                <c:pt idx="272">
                  <c:v>8.3300200000000005E-2</c:v>
                </c:pt>
                <c:pt idx="273">
                  <c:v>8.3462800000000004E-2</c:v>
                </c:pt>
                <c:pt idx="274">
                  <c:v>8.36253E-2</c:v>
                </c:pt>
                <c:pt idx="275">
                  <c:v>8.3787899999999998E-2</c:v>
                </c:pt>
                <c:pt idx="276">
                  <c:v>8.3950399999999994E-2</c:v>
                </c:pt>
                <c:pt idx="277">
                  <c:v>8.4112900000000004E-2</c:v>
                </c:pt>
                <c:pt idx="278">
                  <c:v>8.4275500000000003E-2</c:v>
                </c:pt>
                <c:pt idx="279">
                  <c:v>8.4437999999999999E-2</c:v>
                </c:pt>
                <c:pt idx="280">
                  <c:v>8.4600599999999998E-2</c:v>
                </c:pt>
                <c:pt idx="281">
                  <c:v>8.4763099999999994E-2</c:v>
                </c:pt>
                <c:pt idx="282">
                  <c:v>8.4925700000000007E-2</c:v>
                </c:pt>
                <c:pt idx="283">
                  <c:v>8.5088200000000003E-2</c:v>
                </c:pt>
                <c:pt idx="284">
                  <c:v>8.5250699999999999E-2</c:v>
                </c:pt>
                <c:pt idx="285">
                  <c:v>8.5413299999999998E-2</c:v>
                </c:pt>
                <c:pt idx="286">
                  <c:v>8.5575799999999994E-2</c:v>
                </c:pt>
                <c:pt idx="287">
                  <c:v>8.5738400000000006E-2</c:v>
                </c:pt>
                <c:pt idx="288">
                  <c:v>8.5900900000000002E-2</c:v>
                </c:pt>
                <c:pt idx="289">
                  <c:v>8.6063500000000001E-2</c:v>
                </c:pt>
                <c:pt idx="290">
                  <c:v>8.6225999999999997E-2</c:v>
                </c:pt>
                <c:pt idx="291">
                  <c:v>8.6388499999999993E-2</c:v>
                </c:pt>
                <c:pt idx="292">
                  <c:v>8.6551100000000006E-2</c:v>
                </c:pt>
                <c:pt idx="293">
                  <c:v>8.6713600000000002E-2</c:v>
                </c:pt>
                <c:pt idx="294">
                  <c:v>8.6876200000000001E-2</c:v>
                </c:pt>
                <c:pt idx="295">
                  <c:v>8.7038699999999997E-2</c:v>
                </c:pt>
                <c:pt idx="296">
                  <c:v>8.7201299999999995E-2</c:v>
                </c:pt>
                <c:pt idx="297">
                  <c:v>8.7363800000000005E-2</c:v>
                </c:pt>
                <c:pt idx="298">
                  <c:v>8.7526300000000001E-2</c:v>
                </c:pt>
                <c:pt idx="299">
                  <c:v>8.76889E-2</c:v>
                </c:pt>
                <c:pt idx="300">
                  <c:v>8.7851399999999996E-2</c:v>
                </c:pt>
                <c:pt idx="301">
                  <c:v>8.8013999999999995E-2</c:v>
                </c:pt>
                <c:pt idx="302">
                  <c:v>8.8176500000000005E-2</c:v>
                </c:pt>
                <c:pt idx="303">
                  <c:v>8.8339100000000004E-2</c:v>
                </c:pt>
                <c:pt idx="304">
                  <c:v>8.85016E-2</c:v>
                </c:pt>
                <c:pt idx="305">
                  <c:v>8.8664099999999996E-2</c:v>
                </c:pt>
                <c:pt idx="306">
                  <c:v>8.8826699999999995E-2</c:v>
                </c:pt>
                <c:pt idx="307">
                  <c:v>8.8989200000000004E-2</c:v>
                </c:pt>
                <c:pt idx="308">
                  <c:v>8.9151800000000003E-2</c:v>
                </c:pt>
                <c:pt idx="309">
                  <c:v>8.9314299999999999E-2</c:v>
                </c:pt>
                <c:pt idx="310">
                  <c:v>8.9476899999999998E-2</c:v>
                </c:pt>
                <c:pt idx="311">
                  <c:v>8.9639399999999994E-2</c:v>
                </c:pt>
                <c:pt idx="312">
                  <c:v>8.9802000000000007E-2</c:v>
                </c:pt>
                <c:pt idx="313">
                  <c:v>8.9964500000000003E-2</c:v>
                </c:pt>
                <c:pt idx="314">
                  <c:v>9.0126999999999999E-2</c:v>
                </c:pt>
                <c:pt idx="315">
                  <c:v>9.0289599999999998E-2</c:v>
                </c:pt>
                <c:pt idx="316">
                  <c:v>9.0452099999999994E-2</c:v>
                </c:pt>
                <c:pt idx="317">
                  <c:v>9.0614700000000006E-2</c:v>
                </c:pt>
                <c:pt idx="318">
                  <c:v>9.0777200000000002E-2</c:v>
                </c:pt>
                <c:pt idx="319">
                  <c:v>9.0939800000000001E-2</c:v>
                </c:pt>
                <c:pt idx="320">
                  <c:v>9.1102299999999997E-2</c:v>
                </c:pt>
                <c:pt idx="321">
                  <c:v>9.1264799999999993E-2</c:v>
                </c:pt>
                <c:pt idx="322">
                  <c:v>9.1427400000000006E-2</c:v>
                </c:pt>
                <c:pt idx="323">
                  <c:v>9.1599899999999998E-2</c:v>
                </c:pt>
                <c:pt idx="324">
                  <c:v>9.1782000000000002E-2</c:v>
                </c:pt>
                <c:pt idx="325">
                  <c:v>9.1964099999999993E-2</c:v>
                </c:pt>
                <c:pt idx="326">
                  <c:v>9.2146199999999998E-2</c:v>
                </c:pt>
                <c:pt idx="327">
                  <c:v>9.2328300000000002E-2</c:v>
                </c:pt>
                <c:pt idx="328">
                  <c:v>9.2510499999999996E-2</c:v>
                </c:pt>
                <c:pt idx="329">
                  <c:v>9.26926E-2</c:v>
                </c:pt>
                <c:pt idx="330">
                  <c:v>9.2874700000000004E-2</c:v>
                </c:pt>
                <c:pt idx="331">
                  <c:v>9.3056799999999995E-2</c:v>
                </c:pt>
                <c:pt idx="332">
                  <c:v>9.32389E-2</c:v>
                </c:pt>
                <c:pt idx="333">
                  <c:v>9.3421000000000004E-2</c:v>
                </c:pt>
                <c:pt idx="334">
                  <c:v>9.3603199999999998E-2</c:v>
                </c:pt>
                <c:pt idx="335">
                  <c:v>9.3785300000000002E-2</c:v>
                </c:pt>
                <c:pt idx="336">
                  <c:v>9.3967400000000006E-2</c:v>
                </c:pt>
                <c:pt idx="337">
                  <c:v>9.4149499999999997E-2</c:v>
                </c:pt>
                <c:pt idx="338">
                  <c:v>9.4331600000000002E-2</c:v>
                </c:pt>
                <c:pt idx="339">
                  <c:v>9.4513700000000006E-2</c:v>
                </c:pt>
                <c:pt idx="340">
                  <c:v>9.4695799999999997E-2</c:v>
                </c:pt>
                <c:pt idx="341">
                  <c:v>9.4878000000000004E-2</c:v>
                </c:pt>
                <c:pt idx="342">
                  <c:v>9.5060099999999995E-2</c:v>
                </c:pt>
                <c:pt idx="343">
                  <c:v>9.5242199999999999E-2</c:v>
                </c:pt>
                <c:pt idx="344">
                  <c:v>9.5424300000000004E-2</c:v>
                </c:pt>
                <c:pt idx="345">
                  <c:v>9.5606399999999994E-2</c:v>
                </c:pt>
                <c:pt idx="346">
                  <c:v>9.5788499999999999E-2</c:v>
                </c:pt>
                <c:pt idx="347">
                  <c:v>9.5970600000000003E-2</c:v>
                </c:pt>
                <c:pt idx="348">
                  <c:v>9.6152799999999997E-2</c:v>
                </c:pt>
                <c:pt idx="349">
                  <c:v>9.6334900000000001E-2</c:v>
                </c:pt>
                <c:pt idx="350">
                  <c:v>9.6517000000000006E-2</c:v>
                </c:pt>
                <c:pt idx="351">
                  <c:v>9.6699099999999996E-2</c:v>
                </c:pt>
                <c:pt idx="352">
                  <c:v>9.6881200000000001E-2</c:v>
                </c:pt>
                <c:pt idx="353">
                  <c:v>9.7063300000000005E-2</c:v>
                </c:pt>
                <c:pt idx="354">
                  <c:v>9.7245499999999999E-2</c:v>
                </c:pt>
                <c:pt idx="355">
                  <c:v>9.7427600000000003E-2</c:v>
                </c:pt>
                <c:pt idx="356">
                  <c:v>9.7609699999999994E-2</c:v>
                </c:pt>
                <c:pt idx="357">
                  <c:v>9.7791799999999998E-2</c:v>
                </c:pt>
                <c:pt idx="358">
                  <c:v>9.7973900000000003E-2</c:v>
                </c:pt>
                <c:pt idx="359">
                  <c:v>9.8155999999999993E-2</c:v>
                </c:pt>
                <c:pt idx="360">
                  <c:v>9.8338099999999998E-2</c:v>
                </c:pt>
                <c:pt idx="361">
                  <c:v>9.8520300000000005E-2</c:v>
                </c:pt>
                <c:pt idx="362">
                  <c:v>9.8696800000000001E-2</c:v>
                </c:pt>
                <c:pt idx="363">
                  <c:v>9.8832900000000001E-2</c:v>
                </c:pt>
                <c:pt idx="364">
                  <c:v>9.8969000000000001E-2</c:v>
                </c:pt>
                <c:pt idx="365">
                  <c:v>9.9105100000000002E-2</c:v>
                </c:pt>
                <c:pt idx="366">
                  <c:v>9.9241200000000002E-2</c:v>
                </c:pt>
                <c:pt idx="367">
                  <c:v>9.9377400000000005E-2</c:v>
                </c:pt>
                <c:pt idx="368">
                  <c:v>9.9513500000000005E-2</c:v>
                </c:pt>
                <c:pt idx="369">
                  <c:v>9.9649600000000005E-2</c:v>
                </c:pt>
                <c:pt idx="370">
                  <c:v>9.9785700000000005E-2</c:v>
                </c:pt>
                <c:pt idx="371">
                  <c:v>9.9921800000000005E-2</c:v>
                </c:pt>
                <c:pt idx="372">
                  <c:v>0.10005799999999999</c:v>
                </c:pt>
                <c:pt idx="373">
                  <c:v>0.10019400000000001</c:v>
                </c:pt>
                <c:pt idx="374">
                  <c:v>0.10033</c:v>
                </c:pt>
                <c:pt idx="375">
                  <c:v>0.100466</c:v>
                </c:pt>
                <c:pt idx="376">
                  <c:v>0.100602</c:v>
                </c:pt>
                <c:pt idx="377">
                  <c:v>0.10073799999999999</c:v>
                </c:pt>
                <c:pt idx="378">
                  <c:v>0.10087500000000001</c:v>
                </c:pt>
                <c:pt idx="379">
                  <c:v>0.101011</c:v>
                </c:pt>
                <c:pt idx="380">
                  <c:v>0.101147</c:v>
                </c:pt>
                <c:pt idx="381">
                  <c:v>0.101283</c:v>
                </c:pt>
                <c:pt idx="382">
                  <c:v>0.101419</c:v>
                </c:pt>
                <c:pt idx="383">
                  <c:v>0.10155500000000001</c:v>
                </c:pt>
                <c:pt idx="384">
                  <c:v>0.101691</c:v>
                </c:pt>
                <c:pt idx="385">
                  <c:v>0.101827</c:v>
                </c:pt>
                <c:pt idx="386">
                  <c:v>0.101964</c:v>
                </c:pt>
                <c:pt idx="387">
                  <c:v>0.1021</c:v>
                </c:pt>
                <c:pt idx="388">
                  <c:v>0.10223599999999999</c:v>
                </c:pt>
                <c:pt idx="389">
                  <c:v>0.102372</c:v>
                </c:pt>
                <c:pt idx="390">
                  <c:v>0.102508</c:v>
                </c:pt>
                <c:pt idx="391">
                  <c:v>0.102644</c:v>
                </c:pt>
                <c:pt idx="392">
                  <c:v>0.10278</c:v>
                </c:pt>
                <c:pt idx="393">
                  <c:v>0.10291599999999999</c:v>
                </c:pt>
                <c:pt idx="394">
                  <c:v>0.103052</c:v>
                </c:pt>
                <c:pt idx="395">
                  <c:v>0.103189</c:v>
                </c:pt>
                <c:pt idx="396">
                  <c:v>0.103325</c:v>
                </c:pt>
                <c:pt idx="397">
                  <c:v>0.103461</c:v>
                </c:pt>
                <c:pt idx="398">
                  <c:v>0.10359699999999999</c:v>
                </c:pt>
                <c:pt idx="399">
                  <c:v>0.10373300000000001</c:v>
                </c:pt>
                <c:pt idx="400">
                  <c:v>0.103869</c:v>
                </c:pt>
                <c:pt idx="401">
                  <c:v>0.104005</c:v>
                </c:pt>
                <c:pt idx="402">
                  <c:v>0.104115</c:v>
                </c:pt>
                <c:pt idx="403">
                  <c:v>0.104214</c:v>
                </c:pt>
                <c:pt idx="404">
                  <c:v>0.104312</c:v>
                </c:pt>
                <c:pt idx="405">
                  <c:v>0.104411</c:v>
                </c:pt>
                <c:pt idx="406">
                  <c:v>0.104509</c:v>
                </c:pt>
                <c:pt idx="407">
                  <c:v>0.10460700000000001</c:v>
                </c:pt>
                <c:pt idx="408">
                  <c:v>0.10470599999999999</c:v>
                </c:pt>
                <c:pt idx="409">
                  <c:v>0.10480399999999999</c:v>
                </c:pt>
                <c:pt idx="410">
                  <c:v>0.104903</c:v>
                </c:pt>
                <c:pt idx="411">
                  <c:v>0.105001</c:v>
                </c:pt>
                <c:pt idx="412">
                  <c:v>0.1051</c:v>
                </c:pt>
                <c:pt idx="413">
                  <c:v>0.105198</c:v>
                </c:pt>
                <c:pt idx="414">
                  <c:v>0.105296</c:v>
                </c:pt>
                <c:pt idx="415">
                  <c:v>0.105395</c:v>
                </c:pt>
                <c:pt idx="416">
                  <c:v>0.105493</c:v>
                </c:pt>
                <c:pt idx="417">
                  <c:v>0.10559200000000001</c:v>
                </c:pt>
                <c:pt idx="418">
                  <c:v>0.10569000000000001</c:v>
                </c:pt>
                <c:pt idx="419">
                  <c:v>0.10578899999999999</c:v>
                </c:pt>
                <c:pt idx="420">
                  <c:v>0.105887</c:v>
                </c:pt>
                <c:pt idx="421">
                  <c:v>0.105985</c:v>
                </c:pt>
                <c:pt idx="422">
                  <c:v>0.106084</c:v>
                </c:pt>
                <c:pt idx="423">
                  <c:v>0.106182</c:v>
                </c:pt>
                <c:pt idx="424">
                  <c:v>0.106281</c:v>
                </c:pt>
                <c:pt idx="425">
                  <c:v>0.106379</c:v>
                </c:pt>
                <c:pt idx="426">
                  <c:v>0.106478</c:v>
                </c:pt>
                <c:pt idx="427">
                  <c:v>0.106576</c:v>
                </c:pt>
                <c:pt idx="428">
                  <c:v>0.106674</c:v>
                </c:pt>
                <c:pt idx="429">
                  <c:v>0.10677300000000001</c:v>
                </c:pt>
                <c:pt idx="430">
                  <c:v>0.10687099999999999</c:v>
                </c:pt>
                <c:pt idx="431">
                  <c:v>0.10697</c:v>
                </c:pt>
                <c:pt idx="432">
                  <c:v>0.107068</c:v>
                </c:pt>
                <c:pt idx="433">
                  <c:v>0.107167</c:v>
                </c:pt>
                <c:pt idx="434">
                  <c:v>0.107265</c:v>
                </c:pt>
                <c:pt idx="435">
                  <c:v>0.107363</c:v>
                </c:pt>
                <c:pt idx="436">
                  <c:v>0.107462</c:v>
                </c:pt>
                <c:pt idx="437">
                  <c:v>0.10756</c:v>
                </c:pt>
                <c:pt idx="438">
                  <c:v>0.107659</c:v>
                </c:pt>
                <c:pt idx="439">
                  <c:v>0.10775700000000001</c:v>
                </c:pt>
                <c:pt idx="440">
                  <c:v>0.10785599999999999</c:v>
                </c:pt>
                <c:pt idx="441">
                  <c:v>0.107944</c:v>
                </c:pt>
                <c:pt idx="442">
                  <c:v>0.108001</c:v>
                </c:pt>
                <c:pt idx="443">
                  <c:v>0.108057</c:v>
                </c:pt>
                <c:pt idx="444">
                  <c:v>0.108114</c:v>
                </c:pt>
                <c:pt idx="445">
                  <c:v>0.10817</c:v>
                </c:pt>
                <c:pt idx="446">
                  <c:v>0.108226</c:v>
                </c:pt>
                <c:pt idx="447">
                  <c:v>0.108283</c:v>
                </c:pt>
                <c:pt idx="448">
                  <c:v>0.108339</c:v>
                </c:pt>
                <c:pt idx="449">
                  <c:v>0.10839600000000001</c:v>
                </c:pt>
                <c:pt idx="450">
                  <c:v>0.10845200000000001</c:v>
                </c:pt>
                <c:pt idx="451">
                  <c:v>0.10850799999999999</c:v>
                </c:pt>
                <c:pt idx="452">
                  <c:v>0.10856499999999999</c:v>
                </c:pt>
                <c:pt idx="453">
                  <c:v>0.108621</c:v>
                </c:pt>
                <c:pt idx="454">
                  <c:v>0.108678</c:v>
                </c:pt>
                <c:pt idx="455">
                  <c:v>0.108734</c:v>
                </c:pt>
                <c:pt idx="456">
                  <c:v>0.10879</c:v>
                </c:pt>
                <c:pt idx="457">
                  <c:v>0.108847</c:v>
                </c:pt>
                <c:pt idx="458">
                  <c:v>0.108903</c:v>
                </c:pt>
                <c:pt idx="459">
                  <c:v>0.10896</c:v>
                </c:pt>
                <c:pt idx="460">
                  <c:v>0.109016</c:v>
                </c:pt>
                <c:pt idx="461">
                  <c:v>0.109072</c:v>
                </c:pt>
                <c:pt idx="462">
                  <c:v>0.109129</c:v>
                </c:pt>
                <c:pt idx="463">
                  <c:v>0.109185</c:v>
                </c:pt>
                <c:pt idx="464">
                  <c:v>0.10924200000000001</c:v>
                </c:pt>
                <c:pt idx="465">
                  <c:v>0.10929800000000001</c:v>
                </c:pt>
                <c:pt idx="466">
                  <c:v>0.10935400000000001</c:v>
                </c:pt>
                <c:pt idx="467">
                  <c:v>0.10941099999999999</c:v>
                </c:pt>
                <c:pt idx="468">
                  <c:v>0.10946699999999999</c:v>
                </c:pt>
                <c:pt idx="469">
                  <c:v>0.109524</c:v>
                </c:pt>
                <c:pt idx="470">
                  <c:v>0.10958</c:v>
                </c:pt>
                <c:pt idx="471">
                  <c:v>0.109636</c:v>
                </c:pt>
                <c:pt idx="472">
                  <c:v>0.109693</c:v>
                </c:pt>
                <c:pt idx="473">
                  <c:v>0.109749</c:v>
                </c:pt>
                <c:pt idx="474">
                  <c:v>0.109806</c:v>
                </c:pt>
                <c:pt idx="475">
                  <c:v>0.109862</c:v>
                </c:pt>
                <c:pt idx="476">
                  <c:v>0.109918</c:v>
                </c:pt>
                <c:pt idx="477">
                  <c:v>0.109975</c:v>
                </c:pt>
                <c:pt idx="478">
                  <c:v>0.110031</c:v>
                </c:pt>
                <c:pt idx="479">
                  <c:v>0.11008800000000001</c:v>
                </c:pt>
                <c:pt idx="480">
                  <c:v>0.11014400000000001</c:v>
                </c:pt>
                <c:pt idx="481">
                  <c:v>0.110162</c:v>
                </c:pt>
                <c:pt idx="482">
                  <c:v>0.110167</c:v>
                </c:pt>
                <c:pt idx="483">
                  <c:v>0.11017299999999999</c:v>
                </c:pt>
                <c:pt idx="484">
                  <c:v>0.110178</c:v>
                </c:pt>
                <c:pt idx="485">
                  <c:v>0.110183</c:v>
                </c:pt>
                <c:pt idx="486">
                  <c:v>0.11018799999999999</c:v>
                </c:pt>
                <c:pt idx="487">
                  <c:v>0.110193</c:v>
                </c:pt>
                <c:pt idx="488">
                  <c:v>0.110198</c:v>
                </c:pt>
                <c:pt idx="489">
                  <c:v>0.110203</c:v>
                </c:pt>
                <c:pt idx="490">
                  <c:v>0.110209</c:v>
                </c:pt>
                <c:pt idx="491">
                  <c:v>0.11021400000000001</c:v>
                </c:pt>
                <c:pt idx="492">
                  <c:v>0.110219</c:v>
                </c:pt>
                <c:pt idx="493">
                  <c:v>0.110224</c:v>
                </c:pt>
                <c:pt idx="494">
                  <c:v>0.11022899999999999</c:v>
                </c:pt>
                <c:pt idx="495">
                  <c:v>0.110234</c:v>
                </c:pt>
                <c:pt idx="496">
                  <c:v>0.110239</c:v>
                </c:pt>
                <c:pt idx="497">
                  <c:v>0.11024399999999999</c:v>
                </c:pt>
                <c:pt idx="498">
                  <c:v>0.11025</c:v>
                </c:pt>
                <c:pt idx="499">
                  <c:v>0.11025500000000001</c:v>
                </c:pt>
                <c:pt idx="500">
                  <c:v>0.11026</c:v>
                </c:pt>
                <c:pt idx="501">
                  <c:v>0.110265</c:v>
                </c:pt>
                <c:pt idx="502">
                  <c:v>0.11027000000000001</c:v>
                </c:pt>
                <c:pt idx="503">
                  <c:v>0.110275</c:v>
                </c:pt>
                <c:pt idx="504">
                  <c:v>0.11028</c:v>
                </c:pt>
                <c:pt idx="505">
                  <c:v>0.110286</c:v>
                </c:pt>
                <c:pt idx="506">
                  <c:v>0.110291</c:v>
                </c:pt>
                <c:pt idx="507">
                  <c:v>0.11029600000000001</c:v>
                </c:pt>
                <c:pt idx="508">
                  <c:v>0.110301</c:v>
                </c:pt>
                <c:pt idx="509">
                  <c:v>0.110306</c:v>
                </c:pt>
                <c:pt idx="510">
                  <c:v>0.11031100000000001</c:v>
                </c:pt>
                <c:pt idx="511">
                  <c:v>0.110316</c:v>
                </c:pt>
                <c:pt idx="512">
                  <c:v>0.110322</c:v>
                </c:pt>
                <c:pt idx="513">
                  <c:v>0.11032699999999999</c:v>
                </c:pt>
                <c:pt idx="514">
                  <c:v>0.110332</c:v>
                </c:pt>
                <c:pt idx="515">
                  <c:v>0.110337</c:v>
                </c:pt>
                <c:pt idx="516">
                  <c:v>0.110342</c:v>
                </c:pt>
                <c:pt idx="517">
                  <c:v>0.110347</c:v>
                </c:pt>
                <c:pt idx="518">
                  <c:v>0.11035200000000001</c:v>
                </c:pt>
                <c:pt idx="519">
                  <c:v>0.110358</c:v>
                </c:pt>
                <c:pt idx="520">
                  <c:v>0.110348</c:v>
                </c:pt>
                <c:pt idx="521">
                  <c:v>0.11029600000000001</c:v>
                </c:pt>
                <c:pt idx="522">
                  <c:v>0.110245</c:v>
                </c:pt>
                <c:pt idx="523">
                  <c:v>0.110193</c:v>
                </c:pt>
                <c:pt idx="524">
                  <c:v>0.110141</c:v>
                </c:pt>
                <c:pt idx="525">
                  <c:v>0.11008900000000001</c:v>
                </c:pt>
                <c:pt idx="526">
                  <c:v>0.110037</c:v>
                </c:pt>
                <c:pt idx="527">
                  <c:v>0.109986</c:v>
                </c:pt>
                <c:pt idx="528">
                  <c:v>0.109934</c:v>
                </c:pt>
                <c:pt idx="529">
                  <c:v>0.10988199999999999</c:v>
                </c:pt>
                <c:pt idx="530">
                  <c:v>0.10983</c:v>
                </c:pt>
                <c:pt idx="531">
                  <c:v>0.109778</c:v>
                </c:pt>
                <c:pt idx="532">
                  <c:v>0.109726</c:v>
                </c:pt>
                <c:pt idx="533">
                  <c:v>0.10967499999999999</c:v>
                </c:pt>
                <c:pt idx="534">
                  <c:v>0.109623</c:v>
                </c:pt>
                <c:pt idx="535">
                  <c:v>0.109571</c:v>
                </c:pt>
                <c:pt idx="536">
                  <c:v>0.10951900000000001</c:v>
                </c:pt>
                <c:pt idx="537">
                  <c:v>0.10946699999999999</c:v>
                </c:pt>
                <c:pt idx="538">
                  <c:v>0.109416</c:v>
                </c:pt>
                <c:pt idx="539">
                  <c:v>0.109364</c:v>
                </c:pt>
                <c:pt idx="540">
                  <c:v>0.10931200000000001</c:v>
                </c:pt>
                <c:pt idx="541">
                  <c:v>0.10926</c:v>
                </c:pt>
                <c:pt idx="542">
                  <c:v>0.109208</c:v>
                </c:pt>
                <c:pt idx="543">
                  <c:v>0.109157</c:v>
                </c:pt>
                <c:pt idx="544">
                  <c:v>0.10910499999999999</c:v>
                </c:pt>
                <c:pt idx="545">
                  <c:v>0.109053</c:v>
                </c:pt>
                <c:pt idx="546">
                  <c:v>0.109001</c:v>
                </c:pt>
                <c:pt idx="547">
                  <c:v>0.108949</c:v>
                </c:pt>
                <c:pt idx="548">
                  <c:v>0.10889799999999999</c:v>
                </c:pt>
                <c:pt idx="549">
                  <c:v>0.108846</c:v>
                </c:pt>
                <c:pt idx="550">
                  <c:v>0.108794</c:v>
                </c:pt>
                <c:pt idx="551">
                  <c:v>0.10874200000000001</c:v>
                </c:pt>
                <c:pt idx="552">
                  <c:v>0.10868999999999999</c:v>
                </c:pt>
                <c:pt idx="553">
                  <c:v>0.108638</c:v>
                </c:pt>
                <c:pt idx="554">
                  <c:v>0.108587</c:v>
                </c:pt>
                <c:pt idx="555">
                  <c:v>0.10853500000000001</c:v>
                </c:pt>
                <c:pt idx="556">
                  <c:v>0.108483</c:v>
                </c:pt>
                <c:pt idx="557">
                  <c:v>0.108431</c:v>
                </c:pt>
                <c:pt idx="558">
                  <c:v>0.108379</c:v>
                </c:pt>
                <c:pt idx="559">
                  <c:v>0.10832799999999999</c:v>
                </c:pt>
                <c:pt idx="560">
                  <c:v>0.10823199999999999</c:v>
                </c:pt>
                <c:pt idx="561">
                  <c:v>0.108124</c:v>
                </c:pt>
                <c:pt idx="562">
                  <c:v>0.108017</c:v>
                </c:pt>
                <c:pt idx="563">
                  <c:v>0.107909</c:v>
                </c:pt>
                <c:pt idx="564">
                  <c:v>0.10780099999999999</c:v>
                </c:pt>
                <c:pt idx="565">
                  <c:v>0.107693</c:v>
                </c:pt>
                <c:pt idx="566">
                  <c:v>0.107585</c:v>
                </c:pt>
                <c:pt idx="567">
                  <c:v>0.107477</c:v>
                </c:pt>
                <c:pt idx="568">
                  <c:v>0.10736900000000001</c:v>
                </c:pt>
                <c:pt idx="569">
                  <c:v>0.107261</c:v>
                </c:pt>
                <c:pt idx="570">
                  <c:v>0.107153</c:v>
                </c:pt>
                <c:pt idx="571">
                  <c:v>0.107045</c:v>
                </c:pt>
                <c:pt idx="572">
                  <c:v>0.106937</c:v>
                </c:pt>
                <c:pt idx="573">
                  <c:v>0.10682899999999999</c:v>
                </c:pt>
                <c:pt idx="574">
                  <c:v>0.106721</c:v>
                </c:pt>
                <c:pt idx="575">
                  <c:v>0.106613</c:v>
                </c:pt>
                <c:pt idx="576">
                  <c:v>0.106505</c:v>
                </c:pt>
                <c:pt idx="577">
                  <c:v>0.10639700000000001</c:v>
                </c:pt>
                <c:pt idx="578">
                  <c:v>0.10628899999999999</c:v>
                </c:pt>
                <c:pt idx="579">
                  <c:v>0.106182</c:v>
                </c:pt>
                <c:pt idx="580">
                  <c:v>0.106074</c:v>
                </c:pt>
                <c:pt idx="581">
                  <c:v>0.105966</c:v>
                </c:pt>
                <c:pt idx="582">
                  <c:v>0.10585799999999999</c:v>
                </c:pt>
                <c:pt idx="583">
                  <c:v>0.10575</c:v>
                </c:pt>
                <c:pt idx="584">
                  <c:v>0.105642</c:v>
                </c:pt>
                <c:pt idx="585">
                  <c:v>0.105534</c:v>
                </c:pt>
                <c:pt idx="586">
                  <c:v>0.10542600000000001</c:v>
                </c:pt>
                <c:pt idx="587">
                  <c:v>0.10531799999999999</c:v>
                </c:pt>
                <c:pt idx="588">
                  <c:v>0.10521</c:v>
                </c:pt>
                <c:pt idx="589">
                  <c:v>0.105102</c:v>
                </c:pt>
                <c:pt idx="590">
                  <c:v>0.104994</c:v>
                </c:pt>
                <c:pt idx="591">
                  <c:v>0.10488599999999999</c:v>
                </c:pt>
                <c:pt idx="592">
                  <c:v>0.104778</c:v>
                </c:pt>
                <c:pt idx="593">
                  <c:v>0.10467</c:v>
                </c:pt>
                <c:pt idx="594">
                  <c:v>0.104562</c:v>
                </c:pt>
                <c:pt idx="595">
                  <c:v>0.10445400000000001</c:v>
                </c:pt>
                <c:pt idx="596">
                  <c:v>0.104347</c:v>
                </c:pt>
                <c:pt idx="597">
                  <c:v>0.104239</c:v>
                </c:pt>
                <c:pt idx="598">
                  <c:v>0.104131</c:v>
                </c:pt>
                <c:pt idx="599">
                  <c:v>0.104006</c:v>
                </c:pt>
                <c:pt idx="600">
                  <c:v>0.10384599999999999</c:v>
                </c:pt>
                <c:pt idx="601">
                  <c:v>0.103686</c:v>
                </c:pt>
                <c:pt idx="602">
                  <c:v>0.10352600000000001</c:v>
                </c:pt>
                <c:pt idx="603">
                  <c:v>0.103365</c:v>
                </c:pt>
                <c:pt idx="604">
                  <c:v>0.10320500000000001</c:v>
                </c:pt>
                <c:pt idx="605">
                  <c:v>0.103045</c:v>
                </c:pt>
                <c:pt idx="606">
                  <c:v>0.102884</c:v>
                </c:pt>
                <c:pt idx="607">
                  <c:v>0.102724</c:v>
                </c:pt>
                <c:pt idx="608">
                  <c:v>0.102564</c:v>
                </c:pt>
                <c:pt idx="609">
                  <c:v>0.10240299999999999</c:v>
                </c:pt>
                <c:pt idx="610">
                  <c:v>0.102243</c:v>
                </c:pt>
                <c:pt idx="611">
                  <c:v>0.10208299999999999</c:v>
                </c:pt>
                <c:pt idx="612">
                  <c:v>0.101923</c:v>
                </c:pt>
                <c:pt idx="613">
                  <c:v>0.10176200000000001</c:v>
                </c:pt>
                <c:pt idx="614">
                  <c:v>0.101602</c:v>
                </c:pt>
                <c:pt idx="615">
                  <c:v>0.101442</c:v>
                </c:pt>
                <c:pt idx="616">
                  <c:v>0.101281</c:v>
                </c:pt>
                <c:pt idx="617">
                  <c:v>0.101121</c:v>
                </c:pt>
                <c:pt idx="618">
                  <c:v>0.100961</c:v>
                </c:pt>
                <c:pt idx="619">
                  <c:v>0.1008</c:v>
                </c:pt>
                <c:pt idx="620">
                  <c:v>0.10063999999999999</c:v>
                </c:pt>
                <c:pt idx="621">
                  <c:v>0.10048</c:v>
                </c:pt>
                <c:pt idx="622">
                  <c:v>0.10031900000000001</c:v>
                </c:pt>
                <c:pt idx="623">
                  <c:v>0.100159</c:v>
                </c:pt>
                <c:pt idx="624">
                  <c:v>9.9998799999999999E-2</c:v>
                </c:pt>
                <c:pt idx="625">
                  <c:v>9.9838499999999997E-2</c:v>
                </c:pt>
                <c:pt idx="626">
                  <c:v>9.9678199999999995E-2</c:v>
                </c:pt>
                <c:pt idx="627">
                  <c:v>9.9517900000000006E-2</c:v>
                </c:pt>
                <c:pt idx="628">
                  <c:v>9.9357600000000004E-2</c:v>
                </c:pt>
                <c:pt idx="629">
                  <c:v>9.9197300000000002E-2</c:v>
                </c:pt>
                <c:pt idx="630">
                  <c:v>9.9037E-2</c:v>
                </c:pt>
                <c:pt idx="631">
                  <c:v>9.8876699999999998E-2</c:v>
                </c:pt>
                <c:pt idx="632">
                  <c:v>9.8716399999999996E-2</c:v>
                </c:pt>
                <c:pt idx="633">
                  <c:v>9.8556099999999994E-2</c:v>
                </c:pt>
                <c:pt idx="634">
                  <c:v>9.8395800000000005E-2</c:v>
                </c:pt>
                <c:pt idx="635">
                  <c:v>9.82354E-2</c:v>
                </c:pt>
                <c:pt idx="636">
                  <c:v>9.8075099999999998E-2</c:v>
                </c:pt>
                <c:pt idx="637">
                  <c:v>9.7914799999999996E-2</c:v>
                </c:pt>
                <c:pt idx="638">
                  <c:v>9.7754499999999994E-2</c:v>
                </c:pt>
                <c:pt idx="639">
                  <c:v>9.7553600000000004E-2</c:v>
                </c:pt>
                <c:pt idx="640">
                  <c:v>9.7347000000000003E-2</c:v>
                </c:pt>
                <c:pt idx="641">
                  <c:v>9.7140400000000002E-2</c:v>
                </c:pt>
                <c:pt idx="642">
                  <c:v>9.6933800000000001E-2</c:v>
                </c:pt>
                <c:pt idx="643">
                  <c:v>9.6727199999999999E-2</c:v>
                </c:pt>
                <c:pt idx="644">
                  <c:v>9.6520599999999998E-2</c:v>
                </c:pt>
                <c:pt idx="645">
                  <c:v>9.6313999999999997E-2</c:v>
                </c:pt>
                <c:pt idx="646">
                  <c:v>9.6107399999999996E-2</c:v>
                </c:pt>
                <c:pt idx="647">
                  <c:v>9.5900799999999994E-2</c:v>
                </c:pt>
                <c:pt idx="648">
                  <c:v>9.5694199999999993E-2</c:v>
                </c:pt>
                <c:pt idx="649">
                  <c:v>9.5487600000000006E-2</c:v>
                </c:pt>
                <c:pt idx="650">
                  <c:v>9.5281000000000005E-2</c:v>
                </c:pt>
                <c:pt idx="651">
                  <c:v>9.5074400000000003E-2</c:v>
                </c:pt>
                <c:pt idx="652">
                  <c:v>9.4867800000000002E-2</c:v>
                </c:pt>
                <c:pt idx="653">
                  <c:v>9.4661200000000001E-2</c:v>
                </c:pt>
                <c:pt idx="654">
                  <c:v>9.44546E-2</c:v>
                </c:pt>
                <c:pt idx="655">
                  <c:v>9.4247999999999998E-2</c:v>
                </c:pt>
                <c:pt idx="656">
                  <c:v>9.4041399999999997E-2</c:v>
                </c:pt>
                <c:pt idx="657">
                  <c:v>9.3834799999999996E-2</c:v>
                </c:pt>
                <c:pt idx="658">
                  <c:v>9.3628299999999998E-2</c:v>
                </c:pt>
                <c:pt idx="659">
                  <c:v>9.3421699999999996E-2</c:v>
                </c:pt>
                <c:pt idx="660">
                  <c:v>9.3215099999999995E-2</c:v>
                </c:pt>
                <c:pt idx="661">
                  <c:v>9.3008499999999994E-2</c:v>
                </c:pt>
                <c:pt idx="662">
                  <c:v>9.2801900000000007E-2</c:v>
                </c:pt>
                <c:pt idx="663">
                  <c:v>9.2595300000000005E-2</c:v>
                </c:pt>
                <c:pt idx="664">
                  <c:v>9.2388700000000004E-2</c:v>
                </c:pt>
                <c:pt idx="665">
                  <c:v>9.2182100000000003E-2</c:v>
                </c:pt>
                <c:pt idx="666">
                  <c:v>9.1975500000000002E-2</c:v>
                </c:pt>
                <c:pt idx="667">
                  <c:v>9.17689E-2</c:v>
                </c:pt>
                <c:pt idx="668">
                  <c:v>9.1562299999999999E-2</c:v>
                </c:pt>
                <c:pt idx="669">
                  <c:v>9.1355699999999998E-2</c:v>
                </c:pt>
                <c:pt idx="670">
                  <c:v>9.1149099999999997E-2</c:v>
                </c:pt>
                <c:pt idx="671">
                  <c:v>9.0942499999999996E-2</c:v>
                </c:pt>
                <c:pt idx="672">
                  <c:v>9.0735899999999994E-2</c:v>
                </c:pt>
                <c:pt idx="673">
                  <c:v>9.0529299999999993E-2</c:v>
                </c:pt>
                <c:pt idx="674">
                  <c:v>9.0322700000000006E-2</c:v>
                </c:pt>
                <c:pt idx="675">
                  <c:v>9.0116100000000005E-2</c:v>
                </c:pt>
                <c:pt idx="676">
                  <c:v>8.9909500000000003E-2</c:v>
                </c:pt>
                <c:pt idx="677">
                  <c:v>8.9703000000000005E-2</c:v>
                </c:pt>
                <c:pt idx="678">
                  <c:v>8.9519100000000004E-2</c:v>
                </c:pt>
                <c:pt idx="679">
                  <c:v>8.9358999999999994E-2</c:v>
                </c:pt>
                <c:pt idx="680">
                  <c:v>8.9198799999999995E-2</c:v>
                </c:pt>
                <c:pt idx="681">
                  <c:v>8.9038599999999996E-2</c:v>
                </c:pt>
                <c:pt idx="682">
                  <c:v>8.8878399999999996E-2</c:v>
                </c:pt>
                <c:pt idx="683">
                  <c:v>8.8718199999999997E-2</c:v>
                </c:pt>
                <c:pt idx="684">
                  <c:v>8.8557999999999998E-2</c:v>
                </c:pt>
                <c:pt idx="685">
                  <c:v>8.8397799999999999E-2</c:v>
                </c:pt>
                <c:pt idx="686">
                  <c:v>8.8237599999999999E-2</c:v>
                </c:pt>
                <c:pt idx="687">
                  <c:v>8.80774E-2</c:v>
                </c:pt>
                <c:pt idx="688">
                  <c:v>8.7917200000000001E-2</c:v>
                </c:pt>
                <c:pt idx="689">
                  <c:v>8.7757000000000002E-2</c:v>
                </c:pt>
                <c:pt idx="690">
                  <c:v>8.7596900000000005E-2</c:v>
                </c:pt>
                <c:pt idx="691">
                  <c:v>8.7436700000000006E-2</c:v>
                </c:pt>
                <c:pt idx="692">
                  <c:v>8.7276500000000007E-2</c:v>
                </c:pt>
                <c:pt idx="693">
                  <c:v>8.7116299999999994E-2</c:v>
                </c:pt>
                <c:pt idx="694">
                  <c:v>8.6956099999999995E-2</c:v>
                </c:pt>
                <c:pt idx="695">
                  <c:v>8.6795899999999995E-2</c:v>
                </c:pt>
                <c:pt idx="696">
                  <c:v>8.6635699999999996E-2</c:v>
                </c:pt>
                <c:pt idx="697">
                  <c:v>8.6475499999999997E-2</c:v>
                </c:pt>
                <c:pt idx="698">
                  <c:v>8.6315299999999998E-2</c:v>
                </c:pt>
                <c:pt idx="699">
                  <c:v>8.6155099999999998E-2</c:v>
                </c:pt>
                <c:pt idx="700">
                  <c:v>8.5995000000000002E-2</c:v>
                </c:pt>
                <c:pt idx="701">
                  <c:v>8.5834800000000003E-2</c:v>
                </c:pt>
                <c:pt idx="702">
                  <c:v>8.5674600000000004E-2</c:v>
                </c:pt>
                <c:pt idx="703">
                  <c:v>8.5514400000000004E-2</c:v>
                </c:pt>
                <c:pt idx="704">
                  <c:v>8.5354200000000005E-2</c:v>
                </c:pt>
                <c:pt idx="705">
                  <c:v>8.5194000000000006E-2</c:v>
                </c:pt>
                <c:pt idx="706">
                  <c:v>8.5033800000000007E-2</c:v>
                </c:pt>
                <c:pt idx="707">
                  <c:v>8.4873599999999993E-2</c:v>
                </c:pt>
                <c:pt idx="708">
                  <c:v>8.4713399999999994E-2</c:v>
                </c:pt>
                <c:pt idx="709">
                  <c:v>8.4553199999999995E-2</c:v>
                </c:pt>
                <c:pt idx="710">
                  <c:v>8.4392999999999996E-2</c:v>
                </c:pt>
                <c:pt idx="711">
                  <c:v>8.4232899999999999E-2</c:v>
                </c:pt>
                <c:pt idx="712">
                  <c:v>8.40727E-2</c:v>
                </c:pt>
                <c:pt idx="713">
                  <c:v>8.3912500000000001E-2</c:v>
                </c:pt>
                <c:pt idx="714">
                  <c:v>8.3752300000000002E-2</c:v>
                </c:pt>
                <c:pt idx="715">
                  <c:v>8.3592100000000003E-2</c:v>
                </c:pt>
                <c:pt idx="716">
                  <c:v>8.3431900000000003E-2</c:v>
                </c:pt>
                <c:pt idx="717">
                  <c:v>8.3271700000000004E-2</c:v>
                </c:pt>
                <c:pt idx="718">
                  <c:v>8.3111500000000005E-2</c:v>
                </c:pt>
                <c:pt idx="719">
                  <c:v>8.2951300000000006E-2</c:v>
                </c:pt>
                <c:pt idx="720">
                  <c:v>8.2791100000000006E-2</c:v>
                </c:pt>
                <c:pt idx="721">
                  <c:v>8.2630899999999993E-2</c:v>
                </c:pt>
                <c:pt idx="722">
                  <c:v>8.2470799999999997E-2</c:v>
                </c:pt>
                <c:pt idx="723">
                  <c:v>8.2310599999999998E-2</c:v>
                </c:pt>
                <c:pt idx="724">
                  <c:v>8.2150399999999998E-2</c:v>
                </c:pt>
                <c:pt idx="725">
                  <c:v>8.1990199999999999E-2</c:v>
                </c:pt>
                <c:pt idx="726">
                  <c:v>8.183E-2</c:v>
                </c:pt>
                <c:pt idx="727">
                  <c:v>8.1669800000000001E-2</c:v>
                </c:pt>
                <c:pt idx="728">
                  <c:v>8.1509600000000001E-2</c:v>
                </c:pt>
                <c:pt idx="729">
                  <c:v>8.1349400000000002E-2</c:v>
                </c:pt>
                <c:pt idx="730">
                  <c:v>8.1189200000000003E-2</c:v>
                </c:pt>
                <c:pt idx="731">
                  <c:v>8.1043000000000004E-2</c:v>
                </c:pt>
                <c:pt idx="732">
                  <c:v>8.0902199999999994E-2</c:v>
                </c:pt>
                <c:pt idx="733">
                  <c:v>8.0761399999999997E-2</c:v>
                </c:pt>
                <c:pt idx="734">
                  <c:v>8.0620600000000001E-2</c:v>
                </c:pt>
                <c:pt idx="735">
                  <c:v>8.0479899999999993E-2</c:v>
                </c:pt>
                <c:pt idx="736">
                  <c:v>8.0339099999999997E-2</c:v>
                </c:pt>
                <c:pt idx="737">
                  <c:v>8.01983E-2</c:v>
                </c:pt>
                <c:pt idx="738">
                  <c:v>8.0057500000000004E-2</c:v>
                </c:pt>
                <c:pt idx="739">
                  <c:v>7.9916799999999996E-2</c:v>
                </c:pt>
                <c:pt idx="740">
                  <c:v>7.9776E-2</c:v>
                </c:pt>
                <c:pt idx="741">
                  <c:v>7.9635200000000003E-2</c:v>
                </c:pt>
                <c:pt idx="742">
                  <c:v>7.9494400000000007E-2</c:v>
                </c:pt>
                <c:pt idx="743">
                  <c:v>7.9353699999999999E-2</c:v>
                </c:pt>
                <c:pt idx="744">
                  <c:v>7.9212900000000003E-2</c:v>
                </c:pt>
                <c:pt idx="745">
                  <c:v>7.9072100000000006E-2</c:v>
                </c:pt>
                <c:pt idx="746">
                  <c:v>7.8931299999999996E-2</c:v>
                </c:pt>
                <c:pt idx="747">
                  <c:v>7.8790600000000002E-2</c:v>
                </c:pt>
                <c:pt idx="748">
                  <c:v>7.8649800000000006E-2</c:v>
                </c:pt>
                <c:pt idx="749">
                  <c:v>7.8508999999999995E-2</c:v>
                </c:pt>
                <c:pt idx="750">
                  <c:v>7.8368199999999999E-2</c:v>
                </c:pt>
                <c:pt idx="751">
                  <c:v>7.8227500000000005E-2</c:v>
                </c:pt>
                <c:pt idx="752">
                  <c:v>7.8086699999999995E-2</c:v>
                </c:pt>
                <c:pt idx="753">
                  <c:v>7.7945899999999999E-2</c:v>
                </c:pt>
                <c:pt idx="754">
                  <c:v>7.7805100000000002E-2</c:v>
                </c:pt>
                <c:pt idx="755">
                  <c:v>7.7664399999999995E-2</c:v>
                </c:pt>
                <c:pt idx="756">
                  <c:v>7.7523599999999998E-2</c:v>
                </c:pt>
                <c:pt idx="757">
                  <c:v>7.7382800000000002E-2</c:v>
                </c:pt>
                <c:pt idx="758">
                  <c:v>7.7242000000000005E-2</c:v>
                </c:pt>
                <c:pt idx="759">
                  <c:v>7.7101299999999998E-2</c:v>
                </c:pt>
                <c:pt idx="760">
                  <c:v>7.6960500000000001E-2</c:v>
                </c:pt>
                <c:pt idx="761">
                  <c:v>7.6819700000000005E-2</c:v>
                </c:pt>
                <c:pt idx="762">
                  <c:v>7.6678899999999994E-2</c:v>
                </c:pt>
                <c:pt idx="763">
                  <c:v>7.6538200000000001E-2</c:v>
                </c:pt>
                <c:pt idx="764">
                  <c:v>7.6397400000000004E-2</c:v>
                </c:pt>
                <c:pt idx="765">
                  <c:v>7.6256599999999994E-2</c:v>
                </c:pt>
                <c:pt idx="766">
                  <c:v>7.6115799999999997E-2</c:v>
                </c:pt>
                <c:pt idx="767">
                  <c:v>7.5975100000000004E-2</c:v>
                </c:pt>
                <c:pt idx="768">
                  <c:v>7.5834299999999993E-2</c:v>
                </c:pt>
                <c:pt idx="769">
                  <c:v>7.5693499999999997E-2</c:v>
                </c:pt>
                <c:pt idx="770">
                  <c:v>7.55527E-2</c:v>
                </c:pt>
                <c:pt idx="771">
                  <c:v>7.5412000000000007E-2</c:v>
                </c:pt>
                <c:pt idx="772">
                  <c:v>7.5271199999999996E-2</c:v>
                </c:pt>
                <c:pt idx="773">
                  <c:v>7.51304E-2</c:v>
                </c:pt>
                <c:pt idx="774">
                  <c:v>7.4989700000000006E-2</c:v>
                </c:pt>
                <c:pt idx="775">
                  <c:v>7.4848899999999996E-2</c:v>
                </c:pt>
                <c:pt idx="776">
                  <c:v>7.47081E-2</c:v>
                </c:pt>
                <c:pt idx="777">
                  <c:v>7.4568200000000001E-2</c:v>
                </c:pt>
                <c:pt idx="778">
                  <c:v>7.44422E-2</c:v>
                </c:pt>
                <c:pt idx="779">
                  <c:v>7.4316199999999999E-2</c:v>
                </c:pt>
                <c:pt idx="780">
                  <c:v>7.4190300000000001E-2</c:v>
                </c:pt>
                <c:pt idx="781">
                  <c:v>7.40643E-2</c:v>
                </c:pt>
                <c:pt idx="782">
                  <c:v>7.3938299999999998E-2</c:v>
                </c:pt>
                <c:pt idx="783">
                  <c:v>7.3812299999999997E-2</c:v>
                </c:pt>
                <c:pt idx="784">
                  <c:v>7.3686299999999996E-2</c:v>
                </c:pt>
                <c:pt idx="785">
                  <c:v>7.3560399999999998E-2</c:v>
                </c:pt>
                <c:pt idx="786">
                  <c:v>7.3434399999999997E-2</c:v>
                </c:pt>
                <c:pt idx="787">
                  <c:v>7.3308399999999996E-2</c:v>
                </c:pt>
                <c:pt idx="788">
                  <c:v>7.3182399999999995E-2</c:v>
                </c:pt>
                <c:pt idx="789">
                  <c:v>7.3056399999999994E-2</c:v>
                </c:pt>
                <c:pt idx="790">
                  <c:v>7.2930499999999995E-2</c:v>
                </c:pt>
                <c:pt idx="791">
                  <c:v>7.2804499999999994E-2</c:v>
                </c:pt>
                <c:pt idx="792">
                  <c:v>7.2678499999999993E-2</c:v>
                </c:pt>
                <c:pt idx="793">
                  <c:v>7.2552500000000006E-2</c:v>
                </c:pt>
                <c:pt idx="794">
                  <c:v>7.2426500000000005E-2</c:v>
                </c:pt>
                <c:pt idx="795">
                  <c:v>7.2300600000000007E-2</c:v>
                </c:pt>
                <c:pt idx="796">
                  <c:v>7.2174600000000005E-2</c:v>
                </c:pt>
                <c:pt idx="797">
                  <c:v>7.2048600000000004E-2</c:v>
                </c:pt>
                <c:pt idx="798">
                  <c:v>7.1922600000000003E-2</c:v>
                </c:pt>
                <c:pt idx="799">
                  <c:v>7.1796600000000002E-2</c:v>
                </c:pt>
                <c:pt idx="800">
                  <c:v>7.1670600000000001E-2</c:v>
                </c:pt>
                <c:pt idx="801">
                  <c:v>7.1544700000000003E-2</c:v>
                </c:pt>
                <c:pt idx="802">
                  <c:v>7.1418700000000002E-2</c:v>
                </c:pt>
                <c:pt idx="803">
                  <c:v>7.1292700000000001E-2</c:v>
                </c:pt>
                <c:pt idx="804">
                  <c:v>7.1166699999999999E-2</c:v>
                </c:pt>
                <c:pt idx="805">
                  <c:v>7.1040699999999998E-2</c:v>
                </c:pt>
                <c:pt idx="806">
                  <c:v>7.09148E-2</c:v>
                </c:pt>
                <c:pt idx="807">
                  <c:v>7.0788799999999999E-2</c:v>
                </c:pt>
                <c:pt idx="808">
                  <c:v>7.0662799999999998E-2</c:v>
                </c:pt>
                <c:pt idx="809">
                  <c:v>7.0536799999999997E-2</c:v>
                </c:pt>
                <c:pt idx="810">
                  <c:v>7.0410799999999996E-2</c:v>
                </c:pt>
                <c:pt idx="811">
                  <c:v>7.0284899999999997E-2</c:v>
                </c:pt>
                <c:pt idx="812">
                  <c:v>7.0158899999999996E-2</c:v>
                </c:pt>
                <c:pt idx="813">
                  <c:v>7.0032899999999995E-2</c:v>
                </c:pt>
                <c:pt idx="814">
                  <c:v>6.9906899999999994E-2</c:v>
                </c:pt>
                <c:pt idx="815">
                  <c:v>6.9780900000000007E-2</c:v>
                </c:pt>
                <c:pt idx="816">
                  <c:v>6.9654999999999995E-2</c:v>
                </c:pt>
                <c:pt idx="817">
                  <c:v>6.9528999999999994E-2</c:v>
                </c:pt>
                <c:pt idx="818">
                  <c:v>6.9403000000000006E-2</c:v>
                </c:pt>
                <c:pt idx="819">
                  <c:v>6.9249000000000005E-2</c:v>
                </c:pt>
                <c:pt idx="820">
                  <c:v>6.9088399999999994E-2</c:v>
                </c:pt>
                <c:pt idx="821">
                  <c:v>6.8927799999999997E-2</c:v>
                </c:pt>
                <c:pt idx="822">
                  <c:v>6.8767300000000003E-2</c:v>
                </c:pt>
                <c:pt idx="823">
                  <c:v>6.8606700000000007E-2</c:v>
                </c:pt>
                <c:pt idx="824">
                  <c:v>6.8446099999999996E-2</c:v>
                </c:pt>
                <c:pt idx="825">
                  <c:v>6.8285499999999999E-2</c:v>
                </c:pt>
                <c:pt idx="826">
                  <c:v>6.8124900000000002E-2</c:v>
                </c:pt>
                <c:pt idx="827">
                  <c:v>6.7964399999999994E-2</c:v>
                </c:pt>
                <c:pt idx="828">
                  <c:v>6.7803799999999997E-2</c:v>
                </c:pt>
                <c:pt idx="829">
                  <c:v>6.7643200000000001E-2</c:v>
                </c:pt>
                <c:pt idx="830">
                  <c:v>6.7482600000000004E-2</c:v>
                </c:pt>
                <c:pt idx="831">
                  <c:v>6.7322000000000007E-2</c:v>
                </c:pt>
                <c:pt idx="832">
                  <c:v>6.7161399999999996E-2</c:v>
                </c:pt>
                <c:pt idx="833">
                  <c:v>6.7000900000000002E-2</c:v>
                </c:pt>
                <c:pt idx="834">
                  <c:v>6.6840300000000005E-2</c:v>
                </c:pt>
                <c:pt idx="835">
                  <c:v>6.6679699999999995E-2</c:v>
                </c:pt>
                <c:pt idx="836">
                  <c:v>6.6519099999999998E-2</c:v>
                </c:pt>
                <c:pt idx="837">
                  <c:v>6.6358500000000001E-2</c:v>
                </c:pt>
                <c:pt idx="838">
                  <c:v>6.6197900000000004E-2</c:v>
                </c:pt>
                <c:pt idx="839">
                  <c:v>6.6037399999999996E-2</c:v>
                </c:pt>
                <c:pt idx="840">
                  <c:v>6.5876799999999999E-2</c:v>
                </c:pt>
                <c:pt idx="841">
                  <c:v>6.5716200000000002E-2</c:v>
                </c:pt>
                <c:pt idx="842">
                  <c:v>6.5555600000000006E-2</c:v>
                </c:pt>
                <c:pt idx="843">
                  <c:v>6.5394999999999995E-2</c:v>
                </c:pt>
                <c:pt idx="844">
                  <c:v>6.5234500000000001E-2</c:v>
                </c:pt>
                <c:pt idx="845">
                  <c:v>6.5073900000000004E-2</c:v>
                </c:pt>
                <c:pt idx="846">
                  <c:v>6.4913299999999993E-2</c:v>
                </c:pt>
                <c:pt idx="847">
                  <c:v>6.4752699999999996E-2</c:v>
                </c:pt>
                <c:pt idx="848">
                  <c:v>6.45921E-2</c:v>
                </c:pt>
                <c:pt idx="849">
                  <c:v>6.4431500000000003E-2</c:v>
                </c:pt>
                <c:pt idx="850">
                  <c:v>6.4270999999999995E-2</c:v>
                </c:pt>
                <c:pt idx="851">
                  <c:v>6.4110399999999998E-2</c:v>
                </c:pt>
                <c:pt idx="852">
                  <c:v>6.3949800000000001E-2</c:v>
                </c:pt>
                <c:pt idx="853">
                  <c:v>6.3789200000000004E-2</c:v>
                </c:pt>
                <c:pt idx="854">
                  <c:v>6.3628599999999993E-2</c:v>
                </c:pt>
                <c:pt idx="855">
                  <c:v>6.3448299999999999E-2</c:v>
                </c:pt>
                <c:pt idx="856">
                  <c:v>6.32297E-2</c:v>
                </c:pt>
                <c:pt idx="857">
                  <c:v>6.3011200000000003E-2</c:v>
                </c:pt>
                <c:pt idx="858">
                  <c:v>6.2792600000000004E-2</c:v>
                </c:pt>
                <c:pt idx="859">
                  <c:v>6.2574000000000005E-2</c:v>
                </c:pt>
                <c:pt idx="860">
                  <c:v>6.2355500000000001E-2</c:v>
                </c:pt>
                <c:pt idx="861">
                  <c:v>6.2136900000000002E-2</c:v>
                </c:pt>
                <c:pt idx="862">
                  <c:v>6.1918399999999998E-2</c:v>
                </c:pt>
                <c:pt idx="863">
                  <c:v>6.1699799999999999E-2</c:v>
                </c:pt>
                <c:pt idx="864">
                  <c:v>6.14812E-2</c:v>
                </c:pt>
                <c:pt idx="865">
                  <c:v>6.1262700000000003E-2</c:v>
                </c:pt>
                <c:pt idx="866">
                  <c:v>6.1044099999999997E-2</c:v>
                </c:pt>
                <c:pt idx="867">
                  <c:v>6.0825499999999998E-2</c:v>
                </c:pt>
                <c:pt idx="868">
                  <c:v>6.0607000000000001E-2</c:v>
                </c:pt>
                <c:pt idx="869">
                  <c:v>6.0388400000000002E-2</c:v>
                </c:pt>
                <c:pt idx="870">
                  <c:v>6.0169899999999998E-2</c:v>
                </c:pt>
                <c:pt idx="871">
                  <c:v>5.9951299999999999E-2</c:v>
                </c:pt>
                <c:pt idx="872">
                  <c:v>5.97327E-2</c:v>
                </c:pt>
                <c:pt idx="873">
                  <c:v>5.9514200000000003E-2</c:v>
                </c:pt>
                <c:pt idx="874">
                  <c:v>5.9295599999999997E-2</c:v>
                </c:pt>
                <c:pt idx="875">
                  <c:v>5.9076999999999998E-2</c:v>
                </c:pt>
                <c:pt idx="876">
                  <c:v>5.8858500000000001E-2</c:v>
                </c:pt>
                <c:pt idx="877">
                  <c:v>5.8639900000000002E-2</c:v>
                </c:pt>
                <c:pt idx="878">
                  <c:v>5.8421399999999998E-2</c:v>
                </c:pt>
                <c:pt idx="879">
                  <c:v>5.8202799999999999E-2</c:v>
                </c:pt>
                <c:pt idx="880">
                  <c:v>5.79842E-2</c:v>
                </c:pt>
                <c:pt idx="881">
                  <c:v>5.7765700000000003E-2</c:v>
                </c:pt>
                <c:pt idx="882">
                  <c:v>5.7547099999999997E-2</c:v>
                </c:pt>
                <c:pt idx="883">
                  <c:v>5.7328499999999998E-2</c:v>
                </c:pt>
                <c:pt idx="884">
                  <c:v>5.7110000000000001E-2</c:v>
                </c:pt>
                <c:pt idx="885">
                  <c:v>5.6891400000000002E-2</c:v>
                </c:pt>
                <c:pt idx="886">
                  <c:v>5.6672899999999998E-2</c:v>
                </c:pt>
                <c:pt idx="887">
                  <c:v>5.6449600000000003E-2</c:v>
                </c:pt>
                <c:pt idx="888">
                  <c:v>5.61831E-2</c:v>
                </c:pt>
                <c:pt idx="889">
                  <c:v>5.5916599999999997E-2</c:v>
                </c:pt>
                <c:pt idx="890">
                  <c:v>5.5649999999999998E-2</c:v>
                </c:pt>
                <c:pt idx="891">
                  <c:v>5.5383500000000002E-2</c:v>
                </c:pt>
                <c:pt idx="892">
                  <c:v>5.5116999999999999E-2</c:v>
                </c:pt>
                <c:pt idx="893">
                  <c:v>5.4850500000000003E-2</c:v>
                </c:pt>
                <c:pt idx="894">
                  <c:v>5.4584000000000001E-2</c:v>
                </c:pt>
                <c:pt idx="895">
                  <c:v>5.4317499999999998E-2</c:v>
                </c:pt>
                <c:pt idx="896">
                  <c:v>5.4051000000000002E-2</c:v>
                </c:pt>
                <c:pt idx="897">
                  <c:v>5.3784499999999999E-2</c:v>
                </c:pt>
                <c:pt idx="898">
                  <c:v>5.3518000000000003E-2</c:v>
                </c:pt>
                <c:pt idx="899">
                  <c:v>5.32515E-2</c:v>
                </c:pt>
                <c:pt idx="900">
                  <c:v>5.2984999999999997E-2</c:v>
                </c:pt>
                <c:pt idx="901">
                  <c:v>5.2718500000000001E-2</c:v>
                </c:pt>
                <c:pt idx="902">
                  <c:v>5.2451999999999999E-2</c:v>
                </c:pt>
                <c:pt idx="903">
                  <c:v>5.2185500000000003E-2</c:v>
                </c:pt>
                <c:pt idx="904">
                  <c:v>5.1919E-2</c:v>
                </c:pt>
                <c:pt idx="905">
                  <c:v>5.1652499999999997E-2</c:v>
                </c:pt>
                <c:pt idx="906">
                  <c:v>5.1386000000000001E-2</c:v>
                </c:pt>
                <c:pt idx="907">
                  <c:v>5.1119499999999998E-2</c:v>
                </c:pt>
                <c:pt idx="908">
                  <c:v>5.0853000000000002E-2</c:v>
                </c:pt>
                <c:pt idx="909">
                  <c:v>5.05865E-2</c:v>
                </c:pt>
                <c:pt idx="910">
                  <c:v>5.0319999999999997E-2</c:v>
                </c:pt>
                <c:pt idx="911">
                  <c:v>5.0053500000000001E-2</c:v>
                </c:pt>
                <c:pt idx="912">
                  <c:v>4.9786999999999998E-2</c:v>
                </c:pt>
                <c:pt idx="913">
                  <c:v>4.9520500000000002E-2</c:v>
                </c:pt>
                <c:pt idx="914">
                  <c:v>4.9253999999999999E-2</c:v>
                </c:pt>
                <c:pt idx="915">
                  <c:v>4.89874E-2</c:v>
                </c:pt>
                <c:pt idx="916">
                  <c:v>4.8693E-2</c:v>
                </c:pt>
                <c:pt idx="917">
                  <c:v>4.8379499999999999E-2</c:v>
                </c:pt>
                <c:pt idx="918">
                  <c:v>4.8065999999999998E-2</c:v>
                </c:pt>
                <c:pt idx="919">
                  <c:v>4.77524E-2</c:v>
                </c:pt>
                <c:pt idx="920">
                  <c:v>4.7438899999999999E-2</c:v>
                </c:pt>
                <c:pt idx="921">
                  <c:v>4.7125300000000002E-2</c:v>
                </c:pt>
                <c:pt idx="922">
                  <c:v>4.6811800000000001E-2</c:v>
                </c:pt>
                <c:pt idx="923">
                  <c:v>4.6498299999999999E-2</c:v>
                </c:pt>
                <c:pt idx="924">
                  <c:v>4.6184700000000002E-2</c:v>
                </c:pt>
                <c:pt idx="925">
                  <c:v>4.5871200000000001E-2</c:v>
                </c:pt>
                <c:pt idx="926">
                  <c:v>4.55577E-2</c:v>
                </c:pt>
                <c:pt idx="927">
                  <c:v>4.5244100000000002E-2</c:v>
                </c:pt>
                <c:pt idx="928">
                  <c:v>4.4930600000000001E-2</c:v>
                </c:pt>
                <c:pt idx="929">
                  <c:v>4.46171E-2</c:v>
                </c:pt>
                <c:pt idx="930">
                  <c:v>4.4303500000000003E-2</c:v>
                </c:pt>
                <c:pt idx="931">
                  <c:v>4.3990000000000001E-2</c:v>
                </c:pt>
                <c:pt idx="932">
                  <c:v>4.36765E-2</c:v>
                </c:pt>
                <c:pt idx="933">
                  <c:v>4.3362900000000003E-2</c:v>
                </c:pt>
                <c:pt idx="934">
                  <c:v>4.3049400000000002E-2</c:v>
                </c:pt>
                <c:pt idx="935">
                  <c:v>4.27359E-2</c:v>
                </c:pt>
                <c:pt idx="936">
                  <c:v>4.2422300000000003E-2</c:v>
                </c:pt>
                <c:pt idx="937">
                  <c:v>4.2108800000000002E-2</c:v>
                </c:pt>
                <c:pt idx="938">
                  <c:v>4.1795300000000001E-2</c:v>
                </c:pt>
                <c:pt idx="939">
                  <c:v>4.1481700000000003E-2</c:v>
                </c:pt>
                <c:pt idx="940">
                  <c:v>4.1168200000000002E-2</c:v>
                </c:pt>
                <c:pt idx="941">
                  <c:v>4.08093E-2</c:v>
                </c:pt>
                <c:pt idx="942">
                  <c:v>4.0380300000000001E-2</c:v>
                </c:pt>
                <c:pt idx="943">
                  <c:v>3.9951300000000002E-2</c:v>
                </c:pt>
                <c:pt idx="944">
                  <c:v>3.9522300000000003E-2</c:v>
                </c:pt>
                <c:pt idx="945">
                  <c:v>3.9093299999999997E-2</c:v>
                </c:pt>
                <c:pt idx="946">
                  <c:v>3.8664299999999999E-2</c:v>
                </c:pt>
                <c:pt idx="947">
                  <c:v>3.82353E-2</c:v>
                </c:pt>
                <c:pt idx="948">
                  <c:v>3.7806300000000001E-2</c:v>
                </c:pt>
                <c:pt idx="949">
                  <c:v>3.7377300000000002E-2</c:v>
                </c:pt>
                <c:pt idx="950">
                  <c:v>3.6948300000000003E-2</c:v>
                </c:pt>
                <c:pt idx="951">
                  <c:v>3.6519200000000002E-2</c:v>
                </c:pt>
                <c:pt idx="952">
                  <c:v>3.6090200000000003E-2</c:v>
                </c:pt>
                <c:pt idx="953">
                  <c:v>3.5661199999999997E-2</c:v>
                </c:pt>
                <c:pt idx="954">
                  <c:v>3.5232199999999998E-2</c:v>
                </c:pt>
                <c:pt idx="955">
                  <c:v>3.4803199999999999E-2</c:v>
                </c:pt>
                <c:pt idx="956">
                  <c:v>3.4374200000000001E-2</c:v>
                </c:pt>
                <c:pt idx="957">
                  <c:v>3.3945200000000002E-2</c:v>
                </c:pt>
                <c:pt idx="958">
                  <c:v>3.3516200000000003E-2</c:v>
                </c:pt>
                <c:pt idx="959">
                  <c:v>3.3087199999999997E-2</c:v>
                </c:pt>
                <c:pt idx="960">
                  <c:v>3.2658199999999998E-2</c:v>
                </c:pt>
                <c:pt idx="961">
                  <c:v>3.22292E-2</c:v>
                </c:pt>
                <c:pt idx="962">
                  <c:v>3.1800200000000001E-2</c:v>
                </c:pt>
                <c:pt idx="963">
                  <c:v>3.1348899999999999E-2</c:v>
                </c:pt>
                <c:pt idx="964">
                  <c:v>3.07225E-2</c:v>
                </c:pt>
                <c:pt idx="965">
                  <c:v>3.0096000000000001E-2</c:v>
                </c:pt>
                <c:pt idx="966">
                  <c:v>2.9469499999999999E-2</c:v>
                </c:pt>
                <c:pt idx="967">
                  <c:v>2.88431E-2</c:v>
                </c:pt>
                <c:pt idx="968">
                  <c:v>2.8216600000000001E-2</c:v>
                </c:pt>
                <c:pt idx="969">
                  <c:v>2.7590099999999999E-2</c:v>
                </c:pt>
                <c:pt idx="970">
                  <c:v>2.6963600000000001E-2</c:v>
                </c:pt>
                <c:pt idx="971">
                  <c:v>2.6337099999999999E-2</c:v>
                </c:pt>
                <c:pt idx="972">
                  <c:v>2.57107E-2</c:v>
                </c:pt>
                <c:pt idx="973">
                  <c:v>2.5084200000000001E-2</c:v>
                </c:pt>
                <c:pt idx="974">
                  <c:v>2.4457699999999999E-2</c:v>
                </c:pt>
                <c:pt idx="975">
                  <c:v>2.38312E-2</c:v>
                </c:pt>
                <c:pt idx="976">
                  <c:v>2.3204800000000001E-2</c:v>
                </c:pt>
                <c:pt idx="977">
                  <c:v>2.2578299999999999E-2</c:v>
                </c:pt>
                <c:pt idx="978">
                  <c:v>2.19518E-2</c:v>
                </c:pt>
                <c:pt idx="979">
                  <c:v>2.1325299999999998E-2</c:v>
                </c:pt>
                <c:pt idx="980">
                  <c:v>2.0698899999999999E-2</c:v>
                </c:pt>
                <c:pt idx="981">
                  <c:v>2.0072400000000001E-2</c:v>
                </c:pt>
                <c:pt idx="982">
                  <c:v>1.9445899999999999E-2</c:v>
                </c:pt>
                <c:pt idx="983">
                  <c:v>1.86248E-2</c:v>
                </c:pt>
                <c:pt idx="984">
                  <c:v>1.7529300000000001E-2</c:v>
                </c:pt>
                <c:pt idx="985">
                  <c:v>1.6433699999999999E-2</c:v>
                </c:pt>
                <c:pt idx="986">
                  <c:v>1.53381E-2</c:v>
                </c:pt>
                <c:pt idx="987">
                  <c:v>1.42425E-2</c:v>
                </c:pt>
                <c:pt idx="988">
                  <c:v>1.3147000000000001E-2</c:v>
                </c:pt>
                <c:pt idx="989">
                  <c:v>1.20514E-2</c:v>
                </c:pt>
                <c:pt idx="990">
                  <c:v>1.09558E-2</c:v>
                </c:pt>
                <c:pt idx="991">
                  <c:v>9.8602399999999993E-3</c:v>
                </c:pt>
                <c:pt idx="992">
                  <c:v>8.7646500000000006E-3</c:v>
                </c:pt>
                <c:pt idx="993">
                  <c:v>7.6690700000000001E-3</c:v>
                </c:pt>
                <c:pt idx="994">
                  <c:v>6.5734799999999996E-3</c:v>
                </c:pt>
                <c:pt idx="995">
                  <c:v>5.47789E-3</c:v>
                </c:pt>
                <c:pt idx="996">
                  <c:v>4.3823000000000004E-3</c:v>
                </c:pt>
                <c:pt idx="997">
                  <c:v>3.2867600000000001E-3</c:v>
                </c:pt>
                <c:pt idx="998">
                  <c:v>2.19118E-3</c:v>
                </c:pt>
                <c:pt idx="999">
                  <c:v>1.09559E-3</c:v>
                </c:pt>
                <c:pt idx="1000">
                  <c:v>0</c:v>
                </c:pt>
              </c:numCache>
            </c:numRef>
          </c:val>
          <c:smooth val="0"/>
          <c:extLst>
            <c:ext xmlns:c16="http://schemas.microsoft.com/office/drawing/2014/chart" uri="{C3380CC4-5D6E-409C-BE32-E72D297353CC}">
              <c16:uniqueId val="{00000001-210F-4991-BE88-4DAC2556B9BF}"/>
            </c:ext>
          </c:extLst>
        </c:ser>
        <c:ser>
          <c:idx val="2"/>
          <c:order val="2"/>
          <c:tx>
            <c:v>990mm</c:v>
          </c:tx>
          <c:spPr>
            <a:ln w="28575" cap="rnd">
              <a:solidFill>
                <a:schemeClr val="accent3"/>
              </a:solidFill>
              <a:round/>
            </a:ln>
            <a:effectLst/>
          </c:spPr>
          <c:marker>
            <c:symbol val="none"/>
          </c:marker>
          <c:cat>
            <c:numRef>
              <c:f>'C:\Users\dines\Desktop\[Urms_0.5.csv]Urms_0.5'!$N$2:$N$1002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'C:\Users\dines\Desktop\[Urms_0.49.csv]Urms_0.49'!$L$2:$L$1002</c:f>
              <c:numCache>
                <c:formatCode>General</c:formatCode>
                <c:ptCount val="1001"/>
                <c:pt idx="0">
                  <c:v>0</c:v>
                </c:pt>
                <c:pt idx="1">
                  <c:v>1.1292800000000001E-3</c:v>
                </c:pt>
                <c:pt idx="2">
                  <c:v>2.2585499999999998E-3</c:v>
                </c:pt>
                <c:pt idx="3">
                  <c:v>3.3878300000000001E-3</c:v>
                </c:pt>
                <c:pt idx="4">
                  <c:v>4.5170499999999999E-3</c:v>
                </c:pt>
                <c:pt idx="5">
                  <c:v>5.6463199999999998E-3</c:v>
                </c:pt>
                <c:pt idx="6">
                  <c:v>6.7755999999999997E-3</c:v>
                </c:pt>
                <c:pt idx="7">
                  <c:v>7.9048699999999996E-3</c:v>
                </c:pt>
                <c:pt idx="8">
                  <c:v>9.0341499999999995E-3</c:v>
                </c:pt>
                <c:pt idx="9">
                  <c:v>1.01634E-2</c:v>
                </c:pt>
                <c:pt idx="10">
                  <c:v>1.12926E-2</c:v>
                </c:pt>
                <c:pt idx="11">
                  <c:v>1.24219E-2</c:v>
                </c:pt>
                <c:pt idx="12">
                  <c:v>1.3551199999999999E-2</c:v>
                </c:pt>
                <c:pt idx="13">
                  <c:v>1.4680500000000001E-2</c:v>
                </c:pt>
                <c:pt idx="14">
                  <c:v>1.5809699999999999E-2</c:v>
                </c:pt>
                <c:pt idx="15">
                  <c:v>1.6938999999999999E-2</c:v>
                </c:pt>
                <c:pt idx="16">
                  <c:v>1.80682E-2</c:v>
                </c:pt>
                <c:pt idx="17">
                  <c:v>1.9197499999999999E-2</c:v>
                </c:pt>
                <c:pt idx="18">
                  <c:v>2.0011399999999999E-2</c:v>
                </c:pt>
                <c:pt idx="19">
                  <c:v>2.0635799999999999E-2</c:v>
                </c:pt>
                <c:pt idx="20">
                  <c:v>2.12602E-2</c:v>
                </c:pt>
                <c:pt idx="21">
                  <c:v>2.1884600000000001E-2</c:v>
                </c:pt>
                <c:pt idx="22">
                  <c:v>2.2508899999999998E-2</c:v>
                </c:pt>
                <c:pt idx="23">
                  <c:v>2.3133299999999999E-2</c:v>
                </c:pt>
                <c:pt idx="24">
                  <c:v>2.37577E-2</c:v>
                </c:pt>
                <c:pt idx="25">
                  <c:v>2.43821E-2</c:v>
                </c:pt>
                <c:pt idx="26">
                  <c:v>2.5006500000000001E-2</c:v>
                </c:pt>
                <c:pt idx="27">
                  <c:v>2.5630900000000002E-2</c:v>
                </c:pt>
                <c:pt idx="28">
                  <c:v>2.6255299999999999E-2</c:v>
                </c:pt>
                <c:pt idx="29">
                  <c:v>2.6879699999999999E-2</c:v>
                </c:pt>
                <c:pt idx="30">
                  <c:v>2.75041E-2</c:v>
                </c:pt>
                <c:pt idx="31">
                  <c:v>2.8128500000000001E-2</c:v>
                </c:pt>
                <c:pt idx="32">
                  <c:v>2.8752900000000001E-2</c:v>
                </c:pt>
                <c:pt idx="33">
                  <c:v>2.9377299999999999E-2</c:v>
                </c:pt>
                <c:pt idx="34">
                  <c:v>3.0001699999999999E-2</c:v>
                </c:pt>
                <c:pt idx="35">
                  <c:v>3.06261E-2</c:v>
                </c:pt>
                <c:pt idx="36">
                  <c:v>3.1250500000000001E-2</c:v>
                </c:pt>
                <c:pt idx="37">
                  <c:v>3.1874899999999998E-2</c:v>
                </c:pt>
                <c:pt idx="38">
                  <c:v>3.2301000000000003E-2</c:v>
                </c:pt>
                <c:pt idx="39">
                  <c:v>3.2721300000000002E-2</c:v>
                </c:pt>
                <c:pt idx="40">
                  <c:v>3.3141499999999997E-2</c:v>
                </c:pt>
                <c:pt idx="41">
                  <c:v>3.3561800000000003E-2</c:v>
                </c:pt>
                <c:pt idx="42">
                  <c:v>3.3982100000000001E-2</c:v>
                </c:pt>
                <c:pt idx="43">
                  <c:v>3.44024E-2</c:v>
                </c:pt>
                <c:pt idx="44">
                  <c:v>3.4822699999999998E-2</c:v>
                </c:pt>
                <c:pt idx="45">
                  <c:v>3.5242999999999997E-2</c:v>
                </c:pt>
                <c:pt idx="46">
                  <c:v>3.5663300000000002E-2</c:v>
                </c:pt>
                <c:pt idx="47">
                  <c:v>3.6083499999999998E-2</c:v>
                </c:pt>
                <c:pt idx="48">
                  <c:v>3.6503800000000003E-2</c:v>
                </c:pt>
                <c:pt idx="49">
                  <c:v>3.6924100000000001E-2</c:v>
                </c:pt>
                <c:pt idx="50">
                  <c:v>3.73444E-2</c:v>
                </c:pt>
                <c:pt idx="51">
                  <c:v>3.7764699999999998E-2</c:v>
                </c:pt>
                <c:pt idx="52">
                  <c:v>3.8184999999999997E-2</c:v>
                </c:pt>
                <c:pt idx="53">
                  <c:v>3.8605300000000002E-2</c:v>
                </c:pt>
                <c:pt idx="54">
                  <c:v>3.9025600000000001E-2</c:v>
                </c:pt>
                <c:pt idx="55">
                  <c:v>3.9445800000000003E-2</c:v>
                </c:pt>
                <c:pt idx="56">
                  <c:v>3.9866100000000002E-2</c:v>
                </c:pt>
                <c:pt idx="57">
                  <c:v>4.02864E-2</c:v>
                </c:pt>
                <c:pt idx="58">
                  <c:v>4.0706699999999998E-2</c:v>
                </c:pt>
                <c:pt idx="59">
                  <c:v>4.1126999999999997E-2</c:v>
                </c:pt>
                <c:pt idx="60">
                  <c:v>4.1460200000000003E-2</c:v>
                </c:pt>
                <c:pt idx="61">
                  <c:v>4.17632E-2</c:v>
                </c:pt>
                <c:pt idx="62">
                  <c:v>4.2066199999999998E-2</c:v>
                </c:pt>
                <c:pt idx="63">
                  <c:v>4.2369200000000003E-2</c:v>
                </c:pt>
                <c:pt idx="64">
                  <c:v>4.26722E-2</c:v>
                </c:pt>
                <c:pt idx="65">
                  <c:v>4.2975100000000002E-2</c:v>
                </c:pt>
                <c:pt idx="66">
                  <c:v>4.32781E-2</c:v>
                </c:pt>
                <c:pt idx="67">
                  <c:v>4.3581099999999998E-2</c:v>
                </c:pt>
                <c:pt idx="68">
                  <c:v>4.3884100000000002E-2</c:v>
                </c:pt>
                <c:pt idx="69">
                  <c:v>4.41871E-2</c:v>
                </c:pt>
                <c:pt idx="70">
                  <c:v>4.4490099999999998E-2</c:v>
                </c:pt>
                <c:pt idx="71">
                  <c:v>4.4792999999999999E-2</c:v>
                </c:pt>
                <c:pt idx="72">
                  <c:v>4.5095999999999997E-2</c:v>
                </c:pt>
                <c:pt idx="73">
                  <c:v>4.5399000000000002E-2</c:v>
                </c:pt>
                <c:pt idx="74">
                  <c:v>4.5702E-2</c:v>
                </c:pt>
                <c:pt idx="75">
                  <c:v>4.6004999999999997E-2</c:v>
                </c:pt>
                <c:pt idx="76">
                  <c:v>4.6308000000000002E-2</c:v>
                </c:pt>
                <c:pt idx="77">
                  <c:v>4.6610899999999997E-2</c:v>
                </c:pt>
                <c:pt idx="78">
                  <c:v>4.6913900000000001E-2</c:v>
                </c:pt>
                <c:pt idx="79">
                  <c:v>4.7216899999999999E-2</c:v>
                </c:pt>
                <c:pt idx="80">
                  <c:v>4.7519899999999997E-2</c:v>
                </c:pt>
                <c:pt idx="81">
                  <c:v>4.7822900000000002E-2</c:v>
                </c:pt>
                <c:pt idx="82">
                  <c:v>4.8125899999999999E-2</c:v>
                </c:pt>
                <c:pt idx="83">
                  <c:v>4.8428800000000001E-2</c:v>
                </c:pt>
                <c:pt idx="84">
                  <c:v>4.8731799999999999E-2</c:v>
                </c:pt>
                <c:pt idx="85">
                  <c:v>4.90074E-2</c:v>
                </c:pt>
                <c:pt idx="86">
                  <c:v>4.92644E-2</c:v>
                </c:pt>
                <c:pt idx="87">
                  <c:v>4.9521500000000003E-2</c:v>
                </c:pt>
                <c:pt idx="88">
                  <c:v>4.9778599999999999E-2</c:v>
                </c:pt>
                <c:pt idx="89">
                  <c:v>5.0035700000000002E-2</c:v>
                </c:pt>
                <c:pt idx="90">
                  <c:v>5.0292700000000003E-2</c:v>
                </c:pt>
                <c:pt idx="91">
                  <c:v>5.0549799999999999E-2</c:v>
                </c:pt>
                <c:pt idx="92">
                  <c:v>5.0806900000000002E-2</c:v>
                </c:pt>
                <c:pt idx="93">
                  <c:v>5.1063999999999998E-2</c:v>
                </c:pt>
                <c:pt idx="94">
                  <c:v>5.1321100000000001E-2</c:v>
                </c:pt>
                <c:pt idx="95">
                  <c:v>5.1578100000000002E-2</c:v>
                </c:pt>
                <c:pt idx="96">
                  <c:v>5.1835199999999998E-2</c:v>
                </c:pt>
                <c:pt idx="97">
                  <c:v>5.2092300000000001E-2</c:v>
                </c:pt>
                <c:pt idx="98">
                  <c:v>5.2349399999999997E-2</c:v>
                </c:pt>
                <c:pt idx="99">
                  <c:v>5.2606399999999998E-2</c:v>
                </c:pt>
                <c:pt idx="100">
                  <c:v>5.2863500000000001E-2</c:v>
                </c:pt>
                <c:pt idx="101">
                  <c:v>5.3120599999999997E-2</c:v>
                </c:pt>
                <c:pt idx="102">
                  <c:v>5.33777E-2</c:v>
                </c:pt>
                <c:pt idx="103">
                  <c:v>5.36347E-2</c:v>
                </c:pt>
                <c:pt idx="104">
                  <c:v>5.3891799999999997E-2</c:v>
                </c:pt>
                <c:pt idx="105">
                  <c:v>5.41489E-2</c:v>
                </c:pt>
                <c:pt idx="106">
                  <c:v>5.4406000000000003E-2</c:v>
                </c:pt>
                <c:pt idx="107">
                  <c:v>5.4663000000000003E-2</c:v>
                </c:pt>
                <c:pt idx="108">
                  <c:v>5.4920099999999999E-2</c:v>
                </c:pt>
                <c:pt idx="109">
                  <c:v>5.5177200000000003E-2</c:v>
                </c:pt>
                <c:pt idx="110">
                  <c:v>5.5434299999999999E-2</c:v>
                </c:pt>
                <c:pt idx="111">
                  <c:v>5.5691400000000002E-2</c:v>
                </c:pt>
                <c:pt idx="112">
                  <c:v>5.5948400000000002E-2</c:v>
                </c:pt>
                <c:pt idx="113">
                  <c:v>5.6199499999999999E-2</c:v>
                </c:pt>
                <c:pt idx="114">
                  <c:v>5.6418599999999999E-2</c:v>
                </c:pt>
                <c:pt idx="115">
                  <c:v>5.6637699999999999E-2</c:v>
                </c:pt>
                <c:pt idx="116">
                  <c:v>5.6856799999999999E-2</c:v>
                </c:pt>
                <c:pt idx="117">
                  <c:v>5.7075899999999999E-2</c:v>
                </c:pt>
                <c:pt idx="118">
                  <c:v>5.7294999999999999E-2</c:v>
                </c:pt>
                <c:pt idx="119">
                  <c:v>5.7514099999999999E-2</c:v>
                </c:pt>
                <c:pt idx="120">
                  <c:v>5.7733300000000001E-2</c:v>
                </c:pt>
                <c:pt idx="121">
                  <c:v>5.7952400000000001E-2</c:v>
                </c:pt>
                <c:pt idx="122">
                  <c:v>5.8171500000000001E-2</c:v>
                </c:pt>
                <c:pt idx="123">
                  <c:v>5.8390600000000001E-2</c:v>
                </c:pt>
                <c:pt idx="124">
                  <c:v>5.8609700000000001E-2</c:v>
                </c:pt>
                <c:pt idx="125">
                  <c:v>5.8828800000000001E-2</c:v>
                </c:pt>
                <c:pt idx="126">
                  <c:v>5.90479E-2</c:v>
                </c:pt>
                <c:pt idx="127">
                  <c:v>5.9267E-2</c:v>
                </c:pt>
                <c:pt idx="128">
                  <c:v>5.94861E-2</c:v>
                </c:pt>
                <c:pt idx="129">
                  <c:v>5.97052E-2</c:v>
                </c:pt>
                <c:pt idx="130">
                  <c:v>5.99243E-2</c:v>
                </c:pt>
                <c:pt idx="131">
                  <c:v>6.01434E-2</c:v>
                </c:pt>
                <c:pt idx="132">
                  <c:v>6.0362499999999999E-2</c:v>
                </c:pt>
                <c:pt idx="133">
                  <c:v>6.0581599999999999E-2</c:v>
                </c:pt>
                <c:pt idx="134">
                  <c:v>6.0800699999999999E-2</c:v>
                </c:pt>
                <c:pt idx="135">
                  <c:v>6.1019799999999999E-2</c:v>
                </c:pt>
                <c:pt idx="136">
                  <c:v>6.1238899999999999E-2</c:v>
                </c:pt>
                <c:pt idx="137">
                  <c:v>6.1457999999999999E-2</c:v>
                </c:pt>
                <c:pt idx="138">
                  <c:v>6.1677099999999999E-2</c:v>
                </c:pt>
                <c:pt idx="139">
                  <c:v>6.1896199999999998E-2</c:v>
                </c:pt>
                <c:pt idx="140">
                  <c:v>6.2115299999999998E-2</c:v>
                </c:pt>
                <c:pt idx="141">
                  <c:v>6.2334399999999998E-2</c:v>
                </c:pt>
                <c:pt idx="142">
                  <c:v>6.2553499999999998E-2</c:v>
                </c:pt>
                <c:pt idx="143">
                  <c:v>6.2772700000000001E-2</c:v>
                </c:pt>
                <c:pt idx="144">
                  <c:v>6.2991800000000001E-2</c:v>
                </c:pt>
                <c:pt idx="145">
                  <c:v>6.32109E-2</c:v>
                </c:pt>
                <c:pt idx="146">
                  <c:v>6.3386100000000001E-2</c:v>
                </c:pt>
                <c:pt idx="147">
                  <c:v>6.3560800000000001E-2</c:v>
                </c:pt>
                <c:pt idx="148">
                  <c:v>6.37355E-2</c:v>
                </c:pt>
                <c:pt idx="149">
                  <c:v>6.39102E-2</c:v>
                </c:pt>
                <c:pt idx="150">
                  <c:v>6.40849E-2</c:v>
                </c:pt>
                <c:pt idx="151">
                  <c:v>6.42596E-2</c:v>
                </c:pt>
                <c:pt idx="152">
                  <c:v>6.4434400000000003E-2</c:v>
                </c:pt>
                <c:pt idx="153">
                  <c:v>6.4609100000000003E-2</c:v>
                </c:pt>
                <c:pt idx="154">
                  <c:v>6.4783800000000002E-2</c:v>
                </c:pt>
                <c:pt idx="155">
                  <c:v>6.4958500000000002E-2</c:v>
                </c:pt>
                <c:pt idx="156">
                  <c:v>6.5133200000000002E-2</c:v>
                </c:pt>
                <c:pt idx="157">
                  <c:v>6.5307900000000002E-2</c:v>
                </c:pt>
                <c:pt idx="158">
                  <c:v>6.5482600000000002E-2</c:v>
                </c:pt>
                <c:pt idx="159">
                  <c:v>6.5657400000000005E-2</c:v>
                </c:pt>
                <c:pt idx="160">
                  <c:v>6.5832100000000005E-2</c:v>
                </c:pt>
                <c:pt idx="161">
                  <c:v>6.6006800000000004E-2</c:v>
                </c:pt>
                <c:pt idx="162">
                  <c:v>6.6181500000000004E-2</c:v>
                </c:pt>
                <c:pt idx="163">
                  <c:v>6.6356200000000004E-2</c:v>
                </c:pt>
                <c:pt idx="164">
                  <c:v>6.6530900000000004E-2</c:v>
                </c:pt>
                <c:pt idx="165">
                  <c:v>6.6705700000000007E-2</c:v>
                </c:pt>
                <c:pt idx="166">
                  <c:v>6.6880400000000007E-2</c:v>
                </c:pt>
                <c:pt idx="167">
                  <c:v>6.7055100000000006E-2</c:v>
                </c:pt>
                <c:pt idx="168">
                  <c:v>6.7229800000000006E-2</c:v>
                </c:pt>
                <c:pt idx="169">
                  <c:v>6.7404500000000006E-2</c:v>
                </c:pt>
                <c:pt idx="170">
                  <c:v>6.7579200000000006E-2</c:v>
                </c:pt>
                <c:pt idx="171">
                  <c:v>6.7753999999999995E-2</c:v>
                </c:pt>
                <c:pt idx="172">
                  <c:v>6.7928699999999995E-2</c:v>
                </c:pt>
                <c:pt idx="173">
                  <c:v>6.8103399999999994E-2</c:v>
                </c:pt>
                <c:pt idx="174">
                  <c:v>6.8278099999999994E-2</c:v>
                </c:pt>
                <c:pt idx="175">
                  <c:v>6.8452799999999994E-2</c:v>
                </c:pt>
                <c:pt idx="176">
                  <c:v>6.8627499999999994E-2</c:v>
                </c:pt>
                <c:pt idx="177">
                  <c:v>6.8802299999999997E-2</c:v>
                </c:pt>
                <c:pt idx="178">
                  <c:v>6.8976999999999997E-2</c:v>
                </c:pt>
                <c:pt idx="179">
                  <c:v>6.9151699999999997E-2</c:v>
                </c:pt>
                <c:pt idx="180">
                  <c:v>6.9326399999999996E-2</c:v>
                </c:pt>
                <c:pt idx="181">
                  <c:v>6.9501099999999996E-2</c:v>
                </c:pt>
                <c:pt idx="182">
                  <c:v>6.9660100000000003E-2</c:v>
                </c:pt>
                <c:pt idx="183">
                  <c:v>6.9808700000000001E-2</c:v>
                </c:pt>
                <c:pt idx="184">
                  <c:v>6.99573E-2</c:v>
                </c:pt>
                <c:pt idx="185">
                  <c:v>7.0105899999999999E-2</c:v>
                </c:pt>
                <c:pt idx="186">
                  <c:v>7.0254399999999995E-2</c:v>
                </c:pt>
                <c:pt idx="187">
                  <c:v>7.0402999999999993E-2</c:v>
                </c:pt>
                <c:pt idx="188">
                  <c:v>7.0551600000000006E-2</c:v>
                </c:pt>
                <c:pt idx="189">
                  <c:v>7.0700200000000005E-2</c:v>
                </c:pt>
                <c:pt idx="190">
                  <c:v>7.0848800000000003E-2</c:v>
                </c:pt>
                <c:pt idx="191">
                  <c:v>7.0997400000000002E-2</c:v>
                </c:pt>
                <c:pt idx="192">
                  <c:v>7.1146000000000001E-2</c:v>
                </c:pt>
                <c:pt idx="193">
                  <c:v>7.12946E-2</c:v>
                </c:pt>
                <c:pt idx="194">
                  <c:v>7.1443199999999998E-2</c:v>
                </c:pt>
                <c:pt idx="195">
                  <c:v>7.1591799999999997E-2</c:v>
                </c:pt>
                <c:pt idx="196">
                  <c:v>7.1740399999999996E-2</c:v>
                </c:pt>
                <c:pt idx="197">
                  <c:v>7.1888999999999995E-2</c:v>
                </c:pt>
                <c:pt idx="198">
                  <c:v>7.2037599999999993E-2</c:v>
                </c:pt>
                <c:pt idx="199">
                  <c:v>7.2186100000000003E-2</c:v>
                </c:pt>
                <c:pt idx="200">
                  <c:v>7.2334700000000002E-2</c:v>
                </c:pt>
                <c:pt idx="201">
                  <c:v>7.2483300000000001E-2</c:v>
                </c:pt>
                <c:pt idx="202">
                  <c:v>7.2631899999999999E-2</c:v>
                </c:pt>
                <c:pt idx="203">
                  <c:v>7.2780499999999998E-2</c:v>
                </c:pt>
                <c:pt idx="204">
                  <c:v>7.2929099999999997E-2</c:v>
                </c:pt>
                <c:pt idx="205">
                  <c:v>7.3077699999999995E-2</c:v>
                </c:pt>
                <c:pt idx="206">
                  <c:v>7.3226299999999994E-2</c:v>
                </c:pt>
                <c:pt idx="207">
                  <c:v>7.3374900000000007E-2</c:v>
                </c:pt>
                <c:pt idx="208">
                  <c:v>7.3523500000000006E-2</c:v>
                </c:pt>
                <c:pt idx="209">
                  <c:v>7.3672100000000004E-2</c:v>
                </c:pt>
                <c:pt idx="210">
                  <c:v>7.3820700000000003E-2</c:v>
                </c:pt>
                <c:pt idx="211">
                  <c:v>7.3969300000000002E-2</c:v>
                </c:pt>
                <c:pt idx="212">
                  <c:v>7.4117799999999998E-2</c:v>
                </c:pt>
                <c:pt idx="213">
                  <c:v>7.4266399999999996E-2</c:v>
                </c:pt>
                <c:pt idx="214">
                  <c:v>7.4414999999999995E-2</c:v>
                </c:pt>
                <c:pt idx="215">
                  <c:v>7.4563599999999994E-2</c:v>
                </c:pt>
                <c:pt idx="216">
                  <c:v>7.4712200000000006E-2</c:v>
                </c:pt>
                <c:pt idx="217">
                  <c:v>7.4860800000000005E-2</c:v>
                </c:pt>
                <c:pt idx="218">
                  <c:v>7.5009400000000004E-2</c:v>
                </c:pt>
                <c:pt idx="219">
                  <c:v>7.5158000000000003E-2</c:v>
                </c:pt>
                <c:pt idx="220">
                  <c:v>7.5306600000000001E-2</c:v>
                </c:pt>
                <c:pt idx="221">
                  <c:v>7.54552E-2</c:v>
                </c:pt>
                <c:pt idx="222">
                  <c:v>7.5603799999999999E-2</c:v>
                </c:pt>
                <c:pt idx="223">
                  <c:v>7.5758199999999998E-2</c:v>
                </c:pt>
                <c:pt idx="224">
                  <c:v>7.5919700000000007E-2</c:v>
                </c:pt>
                <c:pt idx="225">
                  <c:v>7.6081300000000004E-2</c:v>
                </c:pt>
                <c:pt idx="226">
                  <c:v>7.6242799999999999E-2</c:v>
                </c:pt>
                <c:pt idx="227">
                  <c:v>7.6404399999999997E-2</c:v>
                </c:pt>
                <c:pt idx="228">
                  <c:v>7.6565900000000006E-2</c:v>
                </c:pt>
                <c:pt idx="229">
                  <c:v>7.6727500000000004E-2</c:v>
                </c:pt>
                <c:pt idx="230">
                  <c:v>7.6889100000000002E-2</c:v>
                </c:pt>
                <c:pt idx="231">
                  <c:v>7.7050599999999997E-2</c:v>
                </c:pt>
                <c:pt idx="232">
                  <c:v>7.7212199999999995E-2</c:v>
                </c:pt>
                <c:pt idx="233">
                  <c:v>7.7373700000000004E-2</c:v>
                </c:pt>
                <c:pt idx="234">
                  <c:v>7.7535300000000001E-2</c:v>
                </c:pt>
                <c:pt idx="235">
                  <c:v>7.7696799999999996E-2</c:v>
                </c:pt>
                <c:pt idx="236">
                  <c:v>7.7858399999999994E-2</c:v>
                </c:pt>
                <c:pt idx="237">
                  <c:v>7.8019900000000003E-2</c:v>
                </c:pt>
                <c:pt idx="238">
                  <c:v>7.8181500000000001E-2</c:v>
                </c:pt>
                <c:pt idx="239">
                  <c:v>7.8343099999999999E-2</c:v>
                </c:pt>
                <c:pt idx="240">
                  <c:v>7.8504599999999994E-2</c:v>
                </c:pt>
                <c:pt idx="241">
                  <c:v>7.8666200000000006E-2</c:v>
                </c:pt>
                <c:pt idx="242">
                  <c:v>7.8827700000000001E-2</c:v>
                </c:pt>
                <c:pt idx="243">
                  <c:v>7.8989299999999998E-2</c:v>
                </c:pt>
                <c:pt idx="244">
                  <c:v>7.9150799999999993E-2</c:v>
                </c:pt>
                <c:pt idx="245">
                  <c:v>7.9312400000000005E-2</c:v>
                </c:pt>
                <c:pt idx="246">
                  <c:v>7.9474000000000003E-2</c:v>
                </c:pt>
                <c:pt idx="247">
                  <c:v>7.9635499999999998E-2</c:v>
                </c:pt>
                <c:pt idx="248">
                  <c:v>7.9797099999999996E-2</c:v>
                </c:pt>
                <c:pt idx="249">
                  <c:v>7.9958600000000005E-2</c:v>
                </c:pt>
                <c:pt idx="250">
                  <c:v>8.0120200000000003E-2</c:v>
                </c:pt>
                <c:pt idx="251">
                  <c:v>8.0281699999999998E-2</c:v>
                </c:pt>
                <c:pt idx="252">
                  <c:v>8.0443299999999995E-2</c:v>
                </c:pt>
                <c:pt idx="253">
                  <c:v>8.0604899999999993E-2</c:v>
                </c:pt>
                <c:pt idx="254">
                  <c:v>8.0766400000000002E-2</c:v>
                </c:pt>
                <c:pt idx="255">
                  <c:v>8.0928E-2</c:v>
                </c:pt>
                <c:pt idx="256">
                  <c:v>8.1089499999999995E-2</c:v>
                </c:pt>
                <c:pt idx="257">
                  <c:v>8.1251100000000007E-2</c:v>
                </c:pt>
                <c:pt idx="258">
                  <c:v>8.1412600000000002E-2</c:v>
                </c:pt>
                <c:pt idx="259">
                  <c:v>8.1574199999999999E-2</c:v>
                </c:pt>
                <c:pt idx="260">
                  <c:v>8.1735699999999994E-2</c:v>
                </c:pt>
                <c:pt idx="261">
                  <c:v>8.1897300000000006E-2</c:v>
                </c:pt>
                <c:pt idx="262">
                  <c:v>8.2058900000000004E-2</c:v>
                </c:pt>
                <c:pt idx="263">
                  <c:v>8.2220399999999999E-2</c:v>
                </c:pt>
                <c:pt idx="264">
                  <c:v>8.2381999999999997E-2</c:v>
                </c:pt>
                <c:pt idx="265">
                  <c:v>8.2543500000000006E-2</c:v>
                </c:pt>
                <c:pt idx="266">
                  <c:v>8.2705100000000004E-2</c:v>
                </c:pt>
                <c:pt idx="267">
                  <c:v>8.2866599999999999E-2</c:v>
                </c:pt>
                <c:pt idx="268">
                  <c:v>8.3028199999999996E-2</c:v>
                </c:pt>
                <c:pt idx="269">
                  <c:v>8.3189799999999994E-2</c:v>
                </c:pt>
                <c:pt idx="270">
                  <c:v>8.3350900000000006E-2</c:v>
                </c:pt>
                <c:pt idx="271">
                  <c:v>8.3512100000000006E-2</c:v>
                </c:pt>
                <c:pt idx="272">
                  <c:v>8.3673200000000003E-2</c:v>
                </c:pt>
                <c:pt idx="273">
                  <c:v>8.38343E-2</c:v>
                </c:pt>
                <c:pt idx="274">
                  <c:v>8.3995500000000001E-2</c:v>
                </c:pt>
                <c:pt idx="275">
                  <c:v>8.4156599999999998E-2</c:v>
                </c:pt>
                <c:pt idx="276">
                  <c:v>8.4317799999999998E-2</c:v>
                </c:pt>
                <c:pt idx="277">
                  <c:v>8.4478899999999996E-2</c:v>
                </c:pt>
                <c:pt idx="278">
                  <c:v>8.4640000000000007E-2</c:v>
                </c:pt>
                <c:pt idx="279">
                  <c:v>8.4801199999999993E-2</c:v>
                </c:pt>
                <c:pt idx="280">
                  <c:v>8.4962300000000004E-2</c:v>
                </c:pt>
                <c:pt idx="281">
                  <c:v>8.5123500000000005E-2</c:v>
                </c:pt>
                <c:pt idx="282">
                  <c:v>8.5284600000000002E-2</c:v>
                </c:pt>
                <c:pt idx="283">
                  <c:v>8.5445699999999999E-2</c:v>
                </c:pt>
                <c:pt idx="284">
                  <c:v>8.56069E-2</c:v>
                </c:pt>
                <c:pt idx="285">
                  <c:v>8.5767999999999997E-2</c:v>
                </c:pt>
                <c:pt idx="286">
                  <c:v>8.5929099999999994E-2</c:v>
                </c:pt>
                <c:pt idx="287">
                  <c:v>8.6090299999999995E-2</c:v>
                </c:pt>
                <c:pt idx="288">
                  <c:v>8.6251400000000006E-2</c:v>
                </c:pt>
                <c:pt idx="289">
                  <c:v>8.6412600000000006E-2</c:v>
                </c:pt>
                <c:pt idx="290">
                  <c:v>8.6573700000000003E-2</c:v>
                </c:pt>
                <c:pt idx="291">
                  <c:v>8.6734800000000001E-2</c:v>
                </c:pt>
                <c:pt idx="292">
                  <c:v>8.6896000000000001E-2</c:v>
                </c:pt>
                <c:pt idx="293">
                  <c:v>8.7057099999999998E-2</c:v>
                </c:pt>
                <c:pt idx="294">
                  <c:v>8.7218199999999996E-2</c:v>
                </c:pt>
                <c:pt idx="295">
                  <c:v>8.7379399999999996E-2</c:v>
                </c:pt>
                <c:pt idx="296">
                  <c:v>8.7540499999999993E-2</c:v>
                </c:pt>
                <c:pt idx="297">
                  <c:v>8.7701699999999994E-2</c:v>
                </c:pt>
                <c:pt idx="298">
                  <c:v>8.7862800000000005E-2</c:v>
                </c:pt>
                <c:pt idx="299">
                  <c:v>8.8023900000000002E-2</c:v>
                </c:pt>
                <c:pt idx="300">
                  <c:v>8.8185100000000002E-2</c:v>
                </c:pt>
                <c:pt idx="301">
                  <c:v>8.83462E-2</c:v>
                </c:pt>
                <c:pt idx="302">
                  <c:v>8.8507299999999997E-2</c:v>
                </c:pt>
                <c:pt idx="303">
                  <c:v>8.8668499999999997E-2</c:v>
                </c:pt>
                <c:pt idx="304">
                  <c:v>8.8829599999999995E-2</c:v>
                </c:pt>
                <c:pt idx="305">
                  <c:v>8.8990799999999995E-2</c:v>
                </c:pt>
                <c:pt idx="306">
                  <c:v>8.9151900000000006E-2</c:v>
                </c:pt>
                <c:pt idx="307">
                  <c:v>8.9313000000000003E-2</c:v>
                </c:pt>
                <c:pt idx="308">
                  <c:v>8.9474200000000004E-2</c:v>
                </c:pt>
                <c:pt idx="309">
                  <c:v>8.9635300000000001E-2</c:v>
                </c:pt>
                <c:pt idx="310">
                  <c:v>8.9796399999999998E-2</c:v>
                </c:pt>
                <c:pt idx="311">
                  <c:v>8.9957599999999999E-2</c:v>
                </c:pt>
                <c:pt idx="312">
                  <c:v>9.0118699999999996E-2</c:v>
                </c:pt>
                <c:pt idx="313">
                  <c:v>9.0279899999999996E-2</c:v>
                </c:pt>
                <c:pt idx="314">
                  <c:v>9.0440999999999994E-2</c:v>
                </c:pt>
                <c:pt idx="315">
                  <c:v>9.0602100000000005E-2</c:v>
                </c:pt>
                <c:pt idx="316">
                  <c:v>9.0763300000000005E-2</c:v>
                </c:pt>
                <c:pt idx="317">
                  <c:v>9.0924400000000002E-2</c:v>
                </c:pt>
                <c:pt idx="318">
                  <c:v>9.10855E-2</c:v>
                </c:pt>
                <c:pt idx="319">
                  <c:v>9.12467E-2</c:v>
                </c:pt>
                <c:pt idx="320">
                  <c:v>9.1407799999999997E-2</c:v>
                </c:pt>
                <c:pt idx="321">
                  <c:v>9.1568999999999998E-2</c:v>
                </c:pt>
                <c:pt idx="322">
                  <c:v>9.1735800000000006E-2</c:v>
                </c:pt>
                <c:pt idx="323">
                  <c:v>9.1920399999999999E-2</c:v>
                </c:pt>
                <c:pt idx="324">
                  <c:v>9.2105000000000006E-2</c:v>
                </c:pt>
                <c:pt idx="325">
                  <c:v>9.2289700000000002E-2</c:v>
                </c:pt>
                <c:pt idx="326">
                  <c:v>9.2474299999999995E-2</c:v>
                </c:pt>
                <c:pt idx="327">
                  <c:v>9.2659000000000005E-2</c:v>
                </c:pt>
                <c:pt idx="328">
                  <c:v>9.2843599999999998E-2</c:v>
                </c:pt>
                <c:pt idx="329">
                  <c:v>9.3028200000000005E-2</c:v>
                </c:pt>
                <c:pt idx="330">
                  <c:v>9.3212900000000001E-2</c:v>
                </c:pt>
                <c:pt idx="331">
                  <c:v>9.3397499999999994E-2</c:v>
                </c:pt>
                <c:pt idx="332">
                  <c:v>9.3582100000000001E-2</c:v>
                </c:pt>
                <c:pt idx="333">
                  <c:v>9.3766799999999997E-2</c:v>
                </c:pt>
                <c:pt idx="334">
                  <c:v>9.3951400000000004E-2</c:v>
                </c:pt>
                <c:pt idx="335">
                  <c:v>9.41361E-2</c:v>
                </c:pt>
                <c:pt idx="336">
                  <c:v>9.4320699999999993E-2</c:v>
                </c:pt>
                <c:pt idx="337">
                  <c:v>9.45053E-2</c:v>
                </c:pt>
                <c:pt idx="338">
                  <c:v>9.4689999999999996E-2</c:v>
                </c:pt>
                <c:pt idx="339">
                  <c:v>9.4874600000000003E-2</c:v>
                </c:pt>
                <c:pt idx="340">
                  <c:v>9.5059199999999996E-2</c:v>
                </c:pt>
                <c:pt idx="341">
                  <c:v>9.5243900000000006E-2</c:v>
                </c:pt>
                <c:pt idx="342">
                  <c:v>9.5428499999999999E-2</c:v>
                </c:pt>
                <c:pt idx="343">
                  <c:v>9.5613199999999995E-2</c:v>
                </c:pt>
                <c:pt idx="344">
                  <c:v>9.5797800000000002E-2</c:v>
                </c:pt>
                <c:pt idx="345">
                  <c:v>9.5982399999999995E-2</c:v>
                </c:pt>
                <c:pt idx="346">
                  <c:v>9.6167100000000005E-2</c:v>
                </c:pt>
                <c:pt idx="347">
                  <c:v>9.6351699999999998E-2</c:v>
                </c:pt>
                <c:pt idx="348">
                  <c:v>9.6536399999999994E-2</c:v>
                </c:pt>
                <c:pt idx="349">
                  <c:v>9.6721000000000001E-2</c:v>
                </c:pt>
                <c:pt idx="350">
                  <c:v>9.6905599999999995E-2</c:v>
                </c:pt>
                <c:pt idx="351">
                  <c:v>9.7090300000000004E-2</c:v>
                </c:pt>
                <c:pt idx="352">
                  <c:v>9.7274899999999997E-2</c:v>
                </c:pt>
                <c:pt idx="353">
                  <c:v>9.7459500000000004E-2</c:v>
                </c:pt>
                <c:pt idx="354">
                  <c:v>9.76442E-2</c:v>
                </c:pt>
                <c:pt idx="355">
                  <c:v>9.7828799999999994E-2</c:v>
                </c:pt>
                <c:pt idx="356">
                  <c:v>9.8013500000000003E-2</c:v>
                </c:pt>
                <c:pt idx="357">
                  <c:v>9.8198099999999997E-2</c:v>
                </c:pt>
                <c:pt idx="358">
                  <c:v>9.8382700000000003E-2</c:v>
                </c:pt>
                <c:pt idx="359">
                  <c:v>9.8567399999999999E-2</c:v>
                </c:pt>
                <c:pt idx="360">
                  <c:v>9.8752000000000006E-2</c:v>
                </c:pt>
                <c:pt idx="361">
                  <c:v>9.89366E-2</c:v>
                </c:pt>
                <c:pt idx="362">
                  <c:v>9.9089300000000005E-2</c:v>
                </c:pt>
                <c:pt idx="363">
                  <c:v>9.9231399999999997E-2</c:v>
                </c:pt>
                <c:pt idx="364">
                  <c:v>9.9373500000000003E-2</c:v>
                </c:pt>
                <c:pt idx="365">
                  <c:v>9.9515500000000007E-2</c:v>
                </c:pt>
                <c:pt idx="366">
                  <c:v>9.9657599999999999E-2</c:v>
                </c:pt>
                <c:pt idx="367">
                  <c:v>9.9799700000000005E-2</c:v>
                </c:pt>
                <c:pt idx="368">
                  <c:v>9.9941699999999994E-2</c:v>
                </c:pt>
                <c:pt idx="369">
                  <c:v>0.10008400000000001</c:v>
                </c:pt>
                <c:pt idx="370">
                  <c:v>0.100226</c:v>
                </c:pt>
                <c:pt idx="371">
                  <c:v>0.100368</c:v>
                </c:pt>
                <c:pt idx="372">
                  <c:v>0.10051</c:v>
                </c:pt>
                <c:pt idx="373">
                  <c:v>0.10065200000000001</c:v>
                </c:pt>
                <c:pt idx="374">
                  <c:v>0.10079399999999999</c:v>
                </c:pt>
                <c:pt idx="375">
                  <c:v>0.100936</c:v>
                </c:pt>
                <c:pt idx="376">
                  <c:v>0.101078</c:v>
                </c:pt>
                <c:pt idx="377">
                  <c:v>0.10122</c:v>
                </c:pt>
                <c:pt idx="378">
                  <c:v>0.10136199999999999</c:v>
                </c:pt>
                <c:pt idx="379">
                  <c:v>0.101504</c:v>
                </c:pt>
                <c:pt idx="380">
                  <c:v>0.101647</c:v>
                </c:pt>
                <c:pt idx="381">
                  <c:v>0.101789</c:v>
                </c:pt>
                <c:pt idx="382">
                  <c:v>0.10193099999999999</c:v>
                </c:pt>
                <c:pt idx="383">
                  <c:v>0.102073</c:v>
                </c:pt>
                <c:pt idx="384">
                  <c:v>0.102215</c:v>
                </c:pt>
                <c:pt idx="385">
                  <c:v>0.102357</c:v>
                </c:pt>
                <c:pt idx="386">
                  <c:v>0.10249900000000001</c:v>
                </c:pt>
                <c:pt idx="387">
                  <c:v>0.102641</c:v>
                </c:pt>
                <c:pt idx="388">
                  <c:v>0.102783</c:v>
                </c:pt>
                <c:pt idx="389">
                  <c:v>0.102925</c:v>
                </c:pt>
                <c:pt idx="390">
                  <c:v>0.10306700000000001</c:v>
                </c:pt>
                <c:pt idx="391">
                  <c:v>0.103209</c:v>
                </c:pt>
                <c:pt idx="392">
                  <c:v>0.103351</c:v>
                </c:pt>
                <c:pt idx="393">
                  <c:v>0.103493</c:v>
                </c:pt>
                <c:pt idx="394">
                  <c:v>0.103635</c:v>
                </c:pt>
                <c:pt idx="395">
                  <c:v>0.10377699999999999</c:v>
                </c:pt>
                <c:pt idx="396">
                  <c:v>0.10392</c:v>
                </c:pt>
                <c:pt idx="397">
                  <c:v>0.104062</c:v>
                </c:pt>
                <c:pt idx="398">
                  <c:v>0.104204</c:v>
                </c:pt>
                <c:pt idx="399">
                  <c:v>0.10434599999999999</c:v>
                </c:pt>
                <c:pt idx="400">
                  <c:v>0.104488</c:v>
                </c:pt>
                <c:pt idx="401">
                  <c:v>0.10462299999999999</c:v>
                </c:pt>
                <c:pt idx="402">
                  <c:v>0.104727</c:v>
                </c:pt>
                <c:pt idx="403">
                  <c:v>0.10483199999999999</c:v>
                </c:pt>
                <c:pt idx="404">
                  <c:v>0.104936</c:v>
                </c:pt>
                <c:pt idx="405">
                  <c:v>0.10503999999999999</c:v>
                </c:pt>
                <c:pt idx="406">
                  <c:v>0.105144</c:v>
                </c:pt>
                <c:pt idx="407">
                  <c:v>0.10524799999999999</c:v>
                </c:pt>
                <c:pt idx="408">
                  <c:v>0.105352</c:v>
                </c:pt>
                <c:pt idx="409">
                  <c:v>0.10545599999999999</c:v>
                </c:pt>
                <c:pt idx="410">
                  <c:v>0.10556</c:v>
                </c:pt>
                <c:pt idx="411">
                  <c:v>0.10566399999999999</c:v>
                </c:pt>
                <c:pt idx="412">
                  <c:v>0.105768</c:v>
                </c:pt>
                <c:pt idx="413">
                  <c:v>0.10587199999999999</c:v>
                </c:pt>
                <c:pt idx="414">
                  <c:v>0.105977</c:v>
                </c:pt>
                <c:pt idx="415">
                  <c:v>0.10608099999999999</c:v>
                </c:pt>
                <c:pt idx="416">
                  <c:v>0.106185</c:v>
                </c:pt>
                <c:pt idx="417">
                  <c:v>0.10628899999999999</c:v>
                </c:pt>
                <c:pt idx="418">
                  <c:v>0.106393</c:v>
                </c:pt>
                <c:pt idx="419">
                  <c:v>0.10649699999999999</c:v>
                </c:pt>
                <c:pt idx="420">
                  <c:v>0.106601</c:v>
                </c:pt>
                <c:pt idx="421">
                  <c:v>0.10670499999999999</c:v>
                </c:pt>
                <c:pt idx="422">
                  <c:v>0.106809</c:v>
                </c:pt>
                <c:pt idx="423">
                  <c:v>0.10691299999999999</c:v>
                </c:pt>
                <c:pt idx="424">
                  <c:v>0.107017</c:v>
                </c:pt>
                <c:pt idx="425">
                  <c:v>0.107122</c:v>
                </c:pt>
                <c:pt idx="426">
                  <c:v>0.107226</c:v>
                </c:pt>
                <c:pt idx="427">
                  <c:v>0.10732999999999999</c:v>
                </c:pt>
                <c:pt idx="428">
                  <c:v>0.107434</c:v>
                </c:pt>
                <c:pt idx="429">
                  <c:v>0.10753799999999999</c:v>
                </c:pt>
                <c:pt idx="430">
                  <c:v>0.107642</c:v>
                </c:pt>
                <c:pt idx="431">
                  <c:v>0.10774599999999999</c:v>
                </c:pt>
                <c:pt idx="432">
                  <c:v>0.10785</c:v>
                </c:pt>
                <c:pt idx="433">
                  <c:v>0.10795399999999999</c:v>
                </c:pt>
                <c:pt idx="434">
                  <c:v>0.108058</c:v>
                </c:pt>
                <c:pt idx="435">
                  <c:v>0.10816199999999999</c:v>
                </c:pt>
                <c:pt idx="436">
                  <c:v>0.108267</c:v>
                </c:pt>
                <c:pt idx="437">
                  <c:v>0.108371</c:v>
                </c:pt>
                <c:pt idx="438">
                  <c:v>0.108475</c:v>
                </c:pt>
                <c:pt idx="439">
                  <c:v>0.10857899999999999</c:v>
                </c:pt>
                <c:pt idx="440">
                  <c:v>0.108683</c:v>
                </c:pt>
                <c:pt idx="441">
                  <c:v>0.108763</c:v>
                </c:pt>
                <c:pt idx="442">
                  <c:v>0.108822</c:v>
                </c:pt>
                <c:pt idx="443">
                  <c:v>0.10888100000000001</c:v>
                </c:pt>
                <c:pt idx="444">
                  <c:v>0.10894</c:v>
                </c:pt>
                <c:pt idx="445">
                  <c:v>0.108998</c:v>
                </c:pt>
                <c:pt idx="446">
                  <c:v>0.109057</c:v>
                </c:pt>
                <c:pt idx="447">
                  <c:v>0.109116</c:v>
                </c:pt>
                <c:pt idx="448">
                  <c:v>0.10917499999999999</c:v>
                </c:pt>
                <c:pt idx="449">
                  <c:v>0.109234</c:v>
                </c:pt>
                <c:pt idx="450">
                  <c:v>0.109293</c:v>
                </c:pt>
                <c:pt idx="451">
                  <c:v>0.109351</c:v>
                </c:pt>
                <c:pt idx="452">
                  <c:v>0.10940999999999999</c:v>
                </c:pt>
                <c:pt idx="453">
                  <c:v>0.109469</c:v>
                </c:pt>
                <c:pt idx="454">
                  <c:v>0.109528</c:v>
                </c:pt>
                <c:pt idx="455">
                  <c:v>0.109587</c:v>
                </c:pt>
                <c:pt idx="456">
                  <c:v>0.10964599999999999</c:v>
                </c:pt>
                <c:pt idx="457">
                  <c:v>0.109704</c:v>
                </c:pt>
                <c:pt idx="458">
                  <c:v>0.109763</c:v>
                </c:pt>
                <c:pt idx="459">
                  <c:v>0.109822</c:v>
                </c:pt>
                <c:pt idx="460">
                  <c:v>0.10988100000000001</c:v>
                </c:pt>
                <c:pt idx="461">
                  <c:v>0.10994</c:v>
                </c:pt>
                <c:pt idx="462">
                  <c:v>0.109999</c:v>
                </c:pt>
                <c:pt idx="463">
                  <c:v>0.110058</c:v>
                </c:pt>
                <c:pt idx="464">
                  <c:v>0.11011600000000001</c:v>
                </c:pt>
                <c:pt idx="465">
                  <c:v>0.110175</c:v>
                </c:pt>
                <c:pt idx="466">
                  <c:v>0.110234</c:v>
                </c:pt>
                <c:pt idx="467">
                  <c:v>0.110293</c:v>
                </c:pt>
                <c:pt idx="468">
                  <c:v>0.11035200000000001</c:v>
                </c:pt>
                <c:pt idx="469">
                  <c:v>0.110411</c:v>
                </c:pt>
                <c:pt idx="470">
                  <c:v>0.110469</c:v>
                </c:pt>
                <c:pt idx="471">
                  <c:v>0.110528</c:v>
                </c:pt>
                <c:pt idx="472">
                  <c:v>0.110587</c:v>
                </c:pt>
                <c:pt idx="473">
                  <c:v>0.11064599999999999</c:v>
                </c:pt>
                <c:pt idx="474">
                  <c:v>0.110705</c:v>
                </c:pt>
                <c:pt idx="475">
                  <c:v>0.110764</c:v>
                </c:pt>
                <c:pt idx="476">
                  <c:v>0.110822</c:v>
                </c:pt>
                <c:pt idx="477">
                  <c:v>0.11088099999999999</c:v>
                </c:pt>
                <c:pt idx="478">
                  <c:v>0.11094</c:v>
                </c:pt>
                <c:pt idx="479">
                  <c:v>0.110999</c:v>
                </c:pt>
                <c:pt idx="480">
                  <c:v>0.111058</c:v>
                </c:pt>
                <c:pt idx="481">
                  <c:v>0.11107</c:v>
                </c:pt>
                <c:pt idx="482">
                  <c:v>0.11107499999999999</c:v>
                </c:pt>
                <c:pt idx="483">
                  <c:v>0.111079</c:v>
                </c:pt>
                <c:pt idx="484">
                  <c:v>0.111083</c:v>
                </c:pt>
                <c:pt idx="485">
                  <c:v>0.11108700000000001</c:v>
                </c:pt>
                <c:pt idx="486">
                  <c:v>0.111091</c:v>
                </c:pt>
                <c:pt idx="487">
                  <c:v>0.111095</c:v>
                </c:pt>
                <c:pt idx="488">
                  <c:v>0.1111</c:v>
                </c:pt>
                <c:pt idx="489">
                  <c:v>0.11110399999999999</c:v>
                </c:pt>
                <c:pt idx="490">
                  <c:v>0.111108</c:v>
                </c:pt>
                <c:pt idx="491">
                  <c:v>0.111112</c:v>
                </c:pt>
                <c:pt idx="492">
                  <c:v>0.11111600000000001</c:v>
                </c:pt>
                <c:pt idx="493">
                  <c:v>0.11112</c:v>
                </c:pt>
                <c:pt idx="494">
                  <c:v>0.111125</c:v>
                </c:pt>
                <c:pt idx="495">
                  <c:v>0.11112900000000001</c:v>
                </c:pt>
                <c:pt idx="496">
                  <c:v>0.111133</c:v>
                </c:pt>
                <c:pt idx="497">
                  <c:v>0.111137</c:v>
                </c:pt>
                <c:pt idx="498">
                  <c:v>0.111141</c:v>
                </c:pt>
                <c:pt idx="499">
                  <c:v>0.11114599999999999</c:v>
                </c:pt>
                <c:pt idx="500">
                  <c:v>0.11115</c:v>
                </c:pt>
                <c:pt idx="501">
                  <c:v>0.111154</c:v>
                </c:pt>
                <c:pt idx="502">
                  <c:v>0.11115800000000001</c:v>
                </c:pt>
                <c:pt idx="503">
                  <c:v>0.111162</c:v>
                </c:pt>
                <c:pt idx="504">
                  <c:v>0.111166</c:v>
                </c:pt>
                <c:pt idx="505">
                  <c:v>0.11117100000000001</c:v>
                </c:pt>
                <c:pt idx="506">
                  <c:v>0.111175</c:v>
                </c:pt>
                <c:pt idx="507">
                  <c:v>0.111179</c:v>
                </c:pt>
                <c:pt idx="508">
                  <c:v>0.111183</c:v>
                </c:pt>
                <c:pt idx="509">
                  <c:v>0.11118699999999999</c:v>
                </c:pt>
                <c:pt idx="510">
                  <c:v>0.111192</c:v>
                </c:pt>
                <c:pt idx="511">
                  <c:v>0.111196</c:v>
                </c:pt>
                <c:pt idx="512">
                  <c:v>0.11119999999999999</c:v>
                </c:pt>
                <c:pt idx="513">
                  <c:v>0.111204</c:v>
                </c:pt>
                <c:pt idx="514">
                  <c:v>0.111208</c:v>
                </c:pt>
                <c:pt idx="515">
                  <c:v>0.11121200000000001</c:v>
                </c:pt>
                <c:pt idx="516">
                  <c:v>0.111217</c:v>
                </c:pt>
                <c:pt idx="517">
                  <c:v>0.111221</c:v>
                </c:pt>
                <c:pt idx="518">
                  <c:v>0.111225</c:v>
                </c:pt>
                <c:pt idx="519">
                  <c:v>0.11122899999999999</c:v>
                </c:pt>
                <c:pt idx="520">
                  <c:v>0.111224</c:v>
                </c:pt>
                <c:pt idx="521">
                  <c:v>0.11117</c:v>
                </c:pt>
                <c:pt idx="522">
                  <c:v>0.11111500000000001</c:v>
                </c:pt>
                <c:pt idx="523">
                  <c:v>0.11106000000000001</c:v>
                </c:pt>
                <c:pt idx="524">
                  <c:v>0.11100599999999999</c:v>
                </c:pt>
                <c:pt idx="525">
                  <c:v>0.11095099999999999</c:v>
                </c:pt>
                <c:pt idx="526">
                  <c:v>0.11089599999999999</c:v>
                </c:pt>
                <c:pt idx="527">
                  <c:v>0.110842</c:v>
                </c:pt>
                <c:pt idx="528">
                  <c:v>0.110787</c:v>
                </c:pt>
                <c:pt idx="529">
                  <c:v>0.110733</c:v>
                </c:pt>
                <c:pt idx="530">
                  <c:v>0.110678</c:v>
                </c:pt>
                <c:pt idx="531">
                  <c:v>0.110623</c:v>
                </c:pt>
                <c:pt idx="532">
                  <c:v>0.110569</c:v>
                </c:pt>
                <c:pt idx="533">
                  <c:v>0.110514</c:v>
                </c:pt>
                <c:pt idx="534">
                  <c:v>0.110459</c:v>
                </c:pt>
                <c:pt idx="535">
                  <c:v>0.110405</c:v>
                </c:pt>
                <c:pt idx="536">
                  <c:v>0.11035</c:v>
                </c:pt>
                <c:pt idx="537">
                  <c:v>0.110295</c:v>
                </c:pt>
                <c:pt idx="538">
                  <c:v>0.11024100000000001</c:v>
                </c:pt>
                <c:pt idx="539">
                  <c:v>0.11018600000000001</c:v>
                </c:pt>
                <c:pt idx="540">
                  <c:v>0.11013199999999999</c:v>
                </c:pt>
                <c:pt idx="541">
                  <c:v>0.11007699999999999</c:v>
                </c:pt>
                <c:pt idx="542">
                  <c:v>0.11002199999999999</c:v>
                </c:pt>
                <c:pt idx="543">
                  <c:v>0.109968</c:v>
                </c:pt>
                <c:pt idx="544">
                  <c:v>0.109913</c:v>
                </c:pt>
                <c:pt idx="545">
                  <c:v>0.109858</c:v>
                </c:pt>
                <c:pt idx="546">
                  <c:v>0.109804</c:v>
                </c:pt>
                <c:pt idx="547">
                  <c:v>0.109749</c:v>
                </c:pt>
                <c:pt idx="548">
                  <c:v>0.109694</c:v>
                </c:pt>
                <c:pt idx="549">
                  <c:v>0.10964</c:v>
                </c:pt>
                <c:pt idx="550">
                  <c:v>0.109585</c:v>
                </c:pt>
                <c:pt idx="551">
                  <c:v>0.109531</c:v>
                </c:pt>
                <c:pt idx="552">
                  <c:v>0.109476</c:v>
                </c:pt>
                <c:pt idx="553">
                  <c:v>0.109421</c:v>
                </c:pt>
                <c:pt idx="554">
                  <c:v>0.10936700000000001</c:v>
                </c:pt>
                <c:pt idx="555">
                  <c:v>0.10931200000000001</c:v>
                </c:pt>
                <c:pt idx="556">
                  <c:v>0.10925700000000001</c:v>
                </c:pt>
                <c:pt idx="557">
                  <c:v>0.10920299999999999</c:v>
                </c:pt>
                <c:pt idx="558">
                  <c:v>0.109148</c:v>
                </c:pt>
                <c:pt idx="559">
                  <c:v>0.109093</c:v>
                </c:pt>
                <c:pt idx="560">
                  <c:v>0.109012</c:v>
                </c:pt>
                <c:pt idx="561">
                  <c:v>0.108902</c:v>
                </c:pt>
                <c:pt idx="562">
                  <c:v>0.108791</c:v>
                </c:pt>
                <c:pt idx="563">
                  <c:v>0.10868</c:v>
                </c:pt>
                <c:pt idx="564">
                  <c:v>0.10857</c:v>
                </c:pt>
                <c:pt idx="565">
                  <c:v>0.108459</c:v>
                </c:pt>
                <c:pt idx="566">
                  <c:v>0.108348</c:v>
                </c:pt>
                <c:pt idx="567">
                  <c:v>0.108238</c:v>
                </c:pt>
                <c:pt idx="568">
                  <c:v>0.108127</c:v>
                </c:pt>
                <c:pt idx="569">
                  <c:v>0.108016</c:v>
                </c:pt>
                <c:pt idx="570">
                  <c:v>0.107906</c:v>
                </c:pt>
                <c:pt idx="571">
                  <c:v>0.107795</c:v>
                </c:pt>
                <c:pt idx="572">
                  <c:v>0.107684</c:v>
                </c:pt>
                <c:pt idx="573">
                  <c:v>0.107574</c:v>
                </c:pt>
                <c:pt idx="574">
                  <c:v>0.107463</c:v>
                </c:pt>
                <c:pt idx="575">
                  <c:v>0.107352</c:v>
                </c:pt>
                <c:pt idx="576">
                  <c:v>0.107242</c:v>
                </c:pt>
                <c:pt idx="577">
                  <c:v>0.107131</c:v>
                </c:pt>
                <c:pt idx="578">
                  <c:v>0.10702</c:v>
                </c:pt>
                <c:pt idx="579">
                  <c:v>0.10691000000000001</c:v>
                </c:pt>
                <c:pt idx="580">
                  <c:v>0.10679900000000001</c:v>
                </c:pt>
                <c:pt idx="581">
                  <c:v>0.10668800000000001</c:v>
                </c:pt>
                <c:pt idx="582">
                  <c:v>0.10657800000000001</c:v>
                </c:pt>
                <c:pt idx="583">
                  <c:v>0.10646700000000001</c:v>
                </c:pt>
                <c:pt idx="584">
                  <c:v>0.10635600000000001</c:v>
                </c:pt>
                <c:pt idx="585">
                  <c:v>0.10624599999999999</c:v>
                </c:pt>
                <c:pt idx="586">
                  <c:v>0.10613499999999999</c:v>
                </c:pt>
                <c:pt idx="587">
                  <c:v>0.10602399999999999</c:v>
                </c:pt>
                <c:pt idx="588">
                  <c:v>0.10591399999999999</c:v>
                </c:pt>
                <c:pt idx="589">
                  <c:v>0.10580299999999999</c:v>
                </c:pt>
                <c:pt idx="590">
                  <c:v>0.10569199999999999</c:v>
                </c:pt>
                <c:pt idx="591">
                  <c:v>0.10558099999999999</c:v>
                </c:pt>
                <c:pt idx="592">
                  <c:v>0.105471</c:v>
                </c:pt>
                <c:pt idx="593">
                  <c:v>0.10536</c:v>
                </c:pt>
                <c:pt idx="594">
                  <c:v>0.105249</c:v>
                </c:pt>
                <c:pt idx="595">
                  <c:v>0.105139</c:v>
                </c:pt>
                <c:pt idx="596">
                  <c:v>0.105028</c:v>
                </c:pt>
                <c:pt idx="597">
                  <c:v>0.104917</c:v>
                </c:pt>
                <c:pt idx="598">
                  <c:v>0.104807</c:v>
                </c:pt>
                <c:pt idx="599">
                  <c:v>0.104696</c:v>
                </c:pt>
                <c:pt idx="600">
                  <c:v>0.104544</c:v>
                </c:pt>
                <c:pt idx="601">
                  <c:v>0.104383</c:v>
                </c:pt>
                <c:pt idx="602">
                  <c:v>0.104223</c:v>
                </c:pt>
                <c:pt idx="603">
                  <c:v>0.104062</c:v>
                </c:pt>
                <c:pt idx="604">
                  <c:v>0.10390199999999999</c:v>
                </c:pt>
                <c:pt idx="605">
                  <c:v>0.103741</c:v>
                </c:pt>
                <c:pt idx="606">
                  <c:v>0.10358000000000001</c:v>
                </c:pt>
                <c:pt idx="607">
                  <c:v>0.10342</c:v>
                </c:pt>
                <c:pt idx="608">
                  <c:v>0.103259</c:v>
                </c:pt>
                <c:pt idx="609">
                  <c:v>0.103098</c:v>
                </c:pt>
                <c:pt idx="610">
                  <c:v>0.102938</c:v>
                </c:pt>
                <c:pt idx="611">
                  <c:v>0.10277699999999999</c:v>
                </c:pt>
                <c:pt idx="612">
                  <c:v>0.102617</c:v>
                </c:pt>
                <c:pt idx="613">
                  <c:v>0.10245600000000001</c:v>
                </c:pt>
                <c:pt idx="614">
                  <c:v>0.102295</c:v>
                </c:pt>
                <c:pt idx="615">
                  <c:v>0.102135</c:v>
                </c:pt>
                <c:pt idx="616">
                  <c:v>0.101974</c:v>
                </c:pt>
                <c:pt idx="617">
                  <c:v>0.101813</c:v>
                </c:pt>
                <c:pt idx="618">
                  <c:v>0.10165299999999999</c:v>
                </c:pt>
                <c:pt idx="619">
                  <c:v>0.101492</c:v>
                </c:pt>
                <c:pt idx="620">
                  <c:v>0.10133200000000001</c:v>
                </c:pt>
                <c:pt idx="621">
                  <c:v>0.101171</c:v>
                </c:pt>
                <c:pt idx="622">
                  <c:v>0.10101</c:v>
                </c:pt>
                <c:pt idx="623">
                  <c:v>0.10085</c:v>
                </c:pt>
                <c:pt idx="624">
                  <c:v>0.100689</c:v>
                </c:pt>
                <c:pt idx="625">
                  <c:v>0.10052800000000001</c:v>
                </c:pt>
                <c:pt idx="626">
                  <c:v>0.100368</c:v>
                </c:pt>
                <c:pt idx="627">
                  <c:v>0.100207</c:v>
                </c:pt>
                <c:pt idx="628">
                  <c:v>0.100047</c:v>
                </c:pt>
                <c:pt idx="629">
                  <c:v>9.9886000000000003E-2</c:v>
                </c:pt>
                <c:pt idx="630">
                  <c:v>9.9725400000000006E-2</c:v>
                </c:pt>
                <c:pt idx="631">
                  <c:v>9.9564799999999995E-2</c:v>
                </c:pt>
                <c:pt idx="632">
                  <c:v>9.9404099999999995E-2</c:v>
                </c:pt>
                <c:pt idx="633">
                  <c:v>9.9243499999999998E-2</c:v>
                </c:pt>
                <c:pt idx="634">
                  <c:v>9.9082900000000002E-2</c:v>
                </c:pt>
                <c:pt idx="635">
                  <c:v>9.8922300000000005E-2</c:v>
                </c:pt>
                <c:pt idx="636">
                  <c:v>9.8761600000000005E-2</c:v>
                </c:pt>
                <c:pt idx="637">
                  <c:v>9.8600999999999994E-2</c:v>
                </c:pt>
                <c:pt idx="638">
                  <c:v>9.8440399999999997E-2</c:v>
                </c:pt>
                <c:pt idx="639">
                  <c:v>9.8268900000000006E-2</c:v>
                </c:pt>
                <c:pt idx="640">
                  <c:v>9.8064700000000005E-2</c:v>
                </c:pt>
                <c:pt idx="641">
                  <c:v>9.78604E-2</c:v>
                </c:pt>
                <c:pt idx="642">
                  <c:v>9.7656199999999999E-2</c:v>
                </c:pt>
                <c:pt idx="643">
                  <c:v>9.7451999999999997E-2</c:v>
                </c:pt>
                <c:pt idx="644">
                  <c:v>9.7247700000000006E-2</c:v>
                </c:pt>
                <c:pt idx="645">
                  <c:v>9.7043500000000005E-2</c:v>
                </c:pt>
                <c:pt idx="646">
                  <c:v>9.6839300000000003E-2</c:v>
                </c:pt>
                <c:pt idx="647">
                  <c:v>9.6634999999999999E-2</c:v>
                </c:pt>
                <c:pt idx="648">
                  <c:v>9.6430799999999997E-2</c:v>
                </c:pt>
                <c:pt idx="649">
                  <c:v>9.6226599999999995E-2</c:v>
                </c:pt>
                <c:pt idx="650">
                  <c:v>9.6022399999999994E-2</c:v>
                </c:pt>
                <c:pt idx="651">
                  <c:v>9.5818100000000003E-2</c:v>
                </c:pt>
                <c:pt idx="652">
                  <c:v>9.5613900000000002E-2</c:v>
                </c:pt>
                <c:pt idx="653">
                  <c:v>9.54097E-2</c:v>
                </c:pt>
                <c:pt idx="654">
                  <c:v>9.5205399999999996E-2</c:v>
                </c:pt>
                <c:pt idx="655">
                  <c:v>9.5001199999999994E-2</c:v>
                </c:pt>
                <c:pt idx="656">
                  <c:v>9.4797000000000006E-2</c:v>
                </c:pt>
                <c:pt idx="657">
                  <c:v>9.4592700000000002E-2</c:v>
                </c:pt>
                <c:pt idx="658">
                  <c:v>9.43885E-2</c:v>
                </c:pt>
                <c:pt idx="659">
                  <c:v>9.4184299999999999E-2</c:v>
                </c:pt>
                <c:pt idx="660">
                  <c:v>9.3980099999999997E-2</c:v>
                </c:pt>
                <c:pt idx="661">
                  <c:v>9.3775800000000006E-2</c:v>
                </c:pt>
                <c:pt idx="662">
                  <c:v>9.3571600000000005E-2</c:v>
                </c:pt>
                <c:pt idx="663">
                  <c:v>9.3367400000000003E-2</c:v>
                </c:pt>
                <c:pt idx="664">
                  <c:v>9.3163099999999999E-2</c:v>
                </c:pt>
                <c:pt idx="665">
                  <c:v>9.2958899999999997E-2</c:v>
                </c:pt>
                <c:pt idx="666">
                  <c:v>9.2754699999999995E-2</c:v>
                </c:pt>
                <c:pt idx="667">
                  <c:v>9.2550400000000005E-2</c:v>
                </c:pt>
                <c:pt idx="668">
                  <c:v>9.2346200000000003E-2</c:v>
                </c:pt>
                <c:pt idx="669">
                  <c:v>9.2142000000000002E-2</c:v>
                </c:pt>
                <c:pt idx="670">
                  <c:v>9.19378E-2</c:v>
                </c:pt>
                <c:pt idx="671">
                  <c:v>9.1733499999999996E-2</c:v>
                </c:pt>
                <c:pt idx="672">
                  <c:v>9.1529299999999994E-2</c:v>
                </c:pt>
                <c:pt idx="673">
                  <c:v>9.1325100000000006E-2</c:v>
                </c:pt>
                <c:pt idx="674">
                  <c:v>9.1120800000000002E-2</c:v>
                </c:pt>
                <c:pt idx="675">
                  <c:v>9.09166E-2</c:v>
                </c:pt>
                <c:pt idx="676">
                  <c:v>9.0712399999999999E-2</c:v>
                </c:pt>
                <c:pt idx="677">
                  <c:v>9.0508099999999994E-2</c:v>
                </c:pt>
                <c:pt idx="678">
                  <c:v>9.0303900000000006E-2</c:v>
                </c:pt>
                <c:pt idx="679">
                  <c:v>9.01338E-2</c:v>
                </c:pt>
                <c:pt idx="680">
                  <c:v>8.9974499999999999E-2</c:v>
                </c:pt>
                <c:pt idx="681">
                  <c:v>8.9815199999999998E-2</c:v>
                </c:pt>
                <c:pt idx="682">
                  <c:v>8.9656E-2</c:v>
                </c:pt>
                <c:pt idx="683">
                  <c:v>8.9496699999999998E-2</c:v>
                </c:pt>
                <c:pt idx="684">
                  <c:v>8.9337399999999997E-2</c:v>
                </c:pt>
                <c:pt idx="685">
                  <c:v>8.9178099999999996E-2</c:v>
                </c:pt>
                <c:pt idx="686">
                  <c:v>8.9018799999999995E-2</c:v>
                </c:pt>
                <c:pt idx="687">
                  <c:v>8.8859599999999997E-2</c:v>
                </c:pt>
                <c:pt idx="688">
                  <c:v>8.8700299999999996E-2</c:v>
                </c:pt>
                <c:pt idx="689">
                  <c:v>8.8540999999999995E-2</c:v>
                </c:pt>
                <c:pt idx="690">
                  <c:v>8.8381699999999994E-2</c:v>
                </c:pt>
                <c:pt idx="691">
                  <c:v>8.8222499999999995E-2</c:v>
                </c:pt>
                <c:pt idx="692">
                  <c:v>8.8063199999999994E-2</c:v>
                </c:pt>
                <c:pt idx="693">
                  <c:v>8.7903899999999993E-2</c:v>
                </c:pt>
                <c:pt idx="694">
                  <c:v>8.7744600000000006E-2</c:v>
                </c:pt>
                <c:pt idx="695">
                  <c:v>8.7585300000000005E-2</c:v>
                </c:pt>
                <c:pt idx="696">
                  <c:v>8.7426100000000007E-2</c:v>
                </c:pt>
                <c:pt idx="697">
                  <c:v>8.7266800000000005E-2</c:v>
                </c:pt>
                <c:pt idx="698">
                  <c:v>8.7107500000000004E-2</c:v>
                </c:pt>
                <c:pt idx="699">
                  <c:v>8.6948200000000003E-2</c:v>
                </c:pt>
                <c:pt idx="700">
                  <c:v>8.6789000000000005E-2</c:v>
                </c:pt>
                <c:pt idx="701">
                  <c:v>8.6629700000000004E-2</c:v>
                </c:pt>
                <c:pt idx="702">
                  <c:v>8.6470400000000003E-2</c:v>
                </c:pt>
                <c:pt idx="703">
                  <c:v>8.6311100000000002E-2</c:v>
                </c:pt>
                <c:pt idx="704">
                  <c:v>8.6151800000000001E-2</c:v>
                </c:pt>
                <c:pt idx="705">
                  <c:v>8.5992600000000002E-2</c:v>
                </c:pt>
                <c:pt idx="706">
                  <c:v>8.5833300000000001E-2</c:v>
                </c:pt>
                <c:pt idx="707">
                  <c:v>8.5674E-2</c:v>
                </c:pt>
                <c:pt idx="708">
                  <c:v>8.5514699999999999E-2</c:v>
                </c:pt>
                <c:pt idx="709">
                  <c:v>8.5355500000000001E-2</c:v>
                </c:pt>
                <c:pt idx="710">
                  <c:v>8.51962E-2</c:v>
                </c:pt>
                <c:pt idx="711">
                  <c:v>8.5036899999999999E-2</c:v>
                </c:pt>
                <c:pt idx="712">
                  <c:v>8.4877599999999997E-2</c:v>
                </c:pt>
                <c:pt idx="713">
                  <c:v>8.4718299999999996E-2</c:v>
                </c:pt>
                <c:pt idx="714">
                  <c:v>8.4559099999999998E-2</c:v>
                </c:pt>
                <c:pt idx="715">
                  <c:v>8.4399799999999997E-2</c:v>
                </c:pt>
                <c:pt idx="716">
                  <c:v>8.4240499999999996E-2</c:v>
                </c:pt>
                <c:pt idx="717">
                  <c:v>8.4081199999999995E-2</c:v>
                </c:pt>
                <c:pt idx="718">
                  <c:v>8.3921899999999994E-2</c:v>
                </c:pt>
                <c:pt idx="719">
                  <c:v>8.3762699999999995E-2</c:v>
                </c:pt>
                <c:pt idx="720">
                  <c:v>8.3603399999999994E-2</c:v>
                </c:pt>
                <c:pt idx="721">
                  <c:v>8.3444099999999993E-2</c:v>
                </c:pt>
                <c:pt idx="722">
                  <c:v>8.3284800000000006E-2</c:v>
                </c:pt>
                <c:pt idx="723">
                  <c:v>8.3125599999999994E-2</c:v>
                </c:pt>
                <c:pt idx="724">
                  <c:v>8.2966300000000007E-2</c:v>
                </c:pt>
                <c:pt idx="725">
                  <c:v>8.2807000000000006E-2</c:v>
                </c:pt>
                <c:pt idx="726">
                  <c:v>8.2647700000000004E-2</c:v>
                </c:pt>
                <c:pt idx="727">
                  <c:v>8.2488400000000003E-2</c:v>
                </c:pt>
                <c:pt idx="728">
                  <c:v>8.2329200000000005E-2</c:v>
                </c:pt>
                <c:pt idx="729">
                  <c:v>8.2169900000000004E-2</c:v>
                </c:pt>
                <c:pt idx="730">
                  <c:v>8.2010600000000003E-2</c:v>
                </c:pt>
                <c:pt idx="731">
                  <c:v>8.1853200000000001E-2</c:v>
                </c:pt>
                <c:pt idx="732">
                  <c:v>8.1712300000000002E-2</c:v>
                </c:pt>
                <c:pt idx="733">
                  <c:v>8.1571400000000002E-2</c:v>
                </c:pt>
                <c:pt idx="734">
                  <c:v>8.1430500000000003E-2</c:v>
                </c:pt>
                <c:pt idx="735">
                  <c:v>8.1289500000000001E-2</c:v>
                </c:pt>
                <c:pt idx="736">
                  <c:v>8.1148600000000001E-2</c:v>
                </c:pt>
                <c:pt idx="737">
                  <c:v>8.1007700000000002E-2</c:v>
                </c:pt>
                <c:pt idx="738">
                  <c:v>8.08667E-2</c:v>
                </c:pt>
                <c:pt idx="739">
                  <c:v>8.07258E-2</c:v>
                </c:pt>
                <c:pt idx="740">
                  <c:v>8.0584900000000001E-2</c:v>
                </c:pt>
                <c:pt idx="741">
                  <c:v>8.0444000000000002E-2</c:v>
                </c:pt>
                <c:pt idx="742">
                  <c:v>8.0302999999999999E-2</c:v>
                </c:pt>
                <c:pt idx="743">
                  <c:v>8.01621E-2</c:v>
                </c:pt>
                <c:pt idx="744">
                  <c:v>8.0021200000000001E-2</c:v>
                </c:pt>
                <c:pt idx="745">
                  <c:v>7.9880199999999998E-2</c:v>
                </c:pt>
                <c:pt idx="746">
                  <c:v>7.9739299999999999E-2</c:v>
                </c:pt>
                <c:pt idx="747">
                  <c:v>7.95984E-2</c:v>
                </c:pt>
                <c:pt idx="748">
                  <c:v>7.94575E-2</c:v>
                </c:pt>
                <c:pt idx="749">
                  <c:v>7.9316499999999998E-2</c:v>
                </c:pt>
                <c:pt idx="750">
                  <c:v>7.9175599999999999E-2</c:v>
                </c:pt>
                <c:pt idx="751">
                  <c:v>7.9034699999999999E-2</c:v>
                </c:pt>
                <c:pt idx="752">
                  <c:v>7.88938E-2</c:v>
                </c:pt>
                <c:pt idx="753">
                  <c:v>7.8752799999999998E-2</c:v>
                </c:pt>
                <c:pt idx="754">
                  <c:v>7.8611899999999998E-2</c:v>
                </c:pt>
                <c:pt idx="755">
                  <c:v>7.8470999999999999E-2</c:v>
                </c:pt>
                <c:pt idx="756">
                  <c:v>7.8329999999999997E-2</c:v>
                </c:pt>
                <c:pt idx="757">
                  <c:v>7.8189099999999997E-2</c:v>
                </c:pt>
                <c:pt idx="758">
                  <c:v>7.8048199999999998E-2</c:v>
                </c:pt>
                <c:pt idx="759">
                  <c:v>7.7907299999999999E-2</c:v>
                </c:pt>
                <c:pt idx="760">
                  <c:v>7.7766299999999997E-2</c:v>
                </c:pt>
                <c:pt idx="761">
                  <c:v>7.7625399999999997E-2</c:v>
                </c:pt>
                <c:pt idx="762">
                  <c:v>7.7484499999999998E-2</c:v>
                </c:pt>
                <c:pt idx="763">
                  <c:v>7.7343499999999996E-2</c:v>
                </c:pt>
                <c:pt idx="764">
                  <c:v>7.7202599999999996E-2</c:v>
                </c:pt>
                <c:pt idx="765">
                  <c:v>7.7061699999999997E-2</c:v>
                </c:pt>
                <c:pt idx="766">
                  <c:v>7.6920799999999998E-2</c:v>
                </c:pt>
                <c:pt idx="767">
                  <c:v>7.6779799999999995E-2</c:v>
                </c:pt>
                <c:pt idx="768">
                  <c:v>7.6638899999999996E-2</c:v>
                </c:pt>
                <c:pt idx="769">
                  <c:v>7.6497999999999997E-2</c:v>
                </c:pt>
                <c:pt idx="770">
                  <c:v>7.6356999999999994E-2</c:v>
                </c:pt>
                <c:pt idx="771">
                  <c:v>7.6216099999999995E-2</c:v>
                </c:pt>
                <c:pt idx="772">
                  <c:v>7.6075199999999996E-2</c:v>
                </c:pt>
                <c:pt idx="773">
                  <c:v>7.5934299999999996E-2</c:v>
                </c:pt>
                <c:pt idx="774">
                  <c:v>7.5793299999999994E-2</c:v>
                </c:pt>
                <c:pt idx="775">
                  <c:v>7.5652399999999995E-2</c:v>
                </c:pt>
                <c:pt idx="776">
                  <c:v>7.5511499999999995E-2</c:v>
                </c:pt>
                <c:pt idx="777">
                  <c:v>7.5370500000000007E-2</c:v>
                </c:pt>
                <c:pt idx="778">
                  <c:v>7.5238200000000005E-2</c:v>
                </c:pt>
                <c:pt idx="779">
                  <c:v>7.5112899999999996E-2</c:v>
                </c:pt>
                <c:pt idx="780">
                  <c:v>7.4987499999999999E-2</c:v>
                </c:pt>
                <c:pt idx="781">
                  <c:v>7.4862200000000004E-2</c:v>
                </c:pt>
                <c:pt idx="782">
                  <c:v>7.4736899999999995E-2</c:v>
                </c:pt>
                <c:pt idx="783">
                  <c:v>7.4611499999999997E-2</c:v>
                </c:pt>
                <c:pt idx="784">
                  <c:v>7.4486200000000002E-2</c:v>
                </c:pt>
                <c:pt idx="785">
                  <c:v>7.4360800000000005E-2</c:v>
                </c:pt>
                <c:pt idx="786">
                  <c:v>7.4235499999999996E-2</c:v>
                </c:pt>
                <c:pt idx="787">
                  <c:v>7.4110099999999998E-2</c:v>
                </c:pt>
                <c:pt idx="788">
                  <c:v>7.3984800000000003E-2</c:v>
                </c:pt>
                <c:pt idx="789">
                  <c:v>7.3859499999999995E-2</c:v>
                </c:pt>
                <c:pt idx="790">
                  <c:v>7.3734099999999997E-2</c:v>
                </c:pt>
                <c:pt idx="791">
                  <c:v>7.3608800000000002E-2</c:v>
                </c:pt>
                <c:pt idx="792">
                  <c:v>7.3483400000000004E-2</c:v>
                </c:pt>
                <c:pt idx="793">
                  <c:v>7.3358099999999996E-2</c:v>
                </c:pt>
                <c:pt idx="794">
                  <c:v>7.3232699999999998E-2</c:v>
                </c:pt>
                <c:pt idx="795">
                  <c:v>7.3107400000000003E-2</c:v>
                </c:pt>
                <c:pt idx="796">
                  <c:v>7.2982099999999994E-2</c:v>
                </c:pt>
                <c:pt idx="797">
                  <c:v>7.2856699999999996E-2</c:v>
                </c:pt>
                <c:pt idx="798">
                  <c:v>7.2731400000000002E-2</c:v>
                </c:pt>
                <c:pt idx="799">
                  <c:v>7.2606000000000004E-2</c:v>
                </c:pt>
                <c:pt idx="800">
                  <c:v>7.2480699999999995E-2</c:v>
                </c:pt>
                <c:pt idx="801">
                  <c:v>7.2355299999999997E-2</c:v>
                </c:pt>
                <c:pt idx="802">
                  <c:v>7.2230000000000003E-2</c:v>
                </c:pt>
                <c:pt idx="803">
                  <c:v>7.2104699999999994E-2</c:v>
                </c:pt>
                <c:pt idx="804">
                  <c:v>7.1979299999999996E-2</c:v>
                </c:pt>
                <c:pt idx="805">
                  <c:v>7.1854000000000001E-2</c:v>
                </c:pt>
                <c:pt idx="806">
                  <c:v>7.1728600000000003E-2</c:v>
                </c:pt>
                <c:pt idx="807">
                  <c:v>7.1603299999999995E-2</c:v>
                </c:pt>
                <c:pt idx="808">
                  <c:v>7.1477899999999997E-2</c:v>
                </c:pt>
                <c:pt idx="809">
                  <c:v>7.1352600000000002E-2</c:v>
                </c:pt>
                <c:pt idx="810">
                  <c:v>7.1227299999999993E-2</c:v>
                </c:pt>
                <c:pt idx="811">
                  <c:v>7.1101899999999996E-2</c:v>
                </c:pt>
                <c:pt idx="812">
                  <c:v>7.0976600000000001E-2</c:v>
                </c:pt>
                <c:pt idx="813">
                  <c:v>7.0851200000000003E-2</c:v>
                </c:pt>
                <c:pt idx="814">
                  <c:v>7.0725899999999994E-2</c:v>
                </c:pt>
                <c:pt idx="815">
                  <c:v>7.0600499999999997E-2</c:v>
                </c:pt>
                <c:pt idx="816">
                  <c:v>7.0475200000000002E-2</c:v>
                </c:pt>
                <c:pt idx="817">
                  <c:v>7.0349800000000004E-2</c:v>
                </c:pt>
                <c:pt idx="818">
                  <c:v>7.0224499999999995E-2</c:v>
                </c:pt>
                <c:pt idx="819">
                  <c:v>7.0085900000000007E-2</c:v>
                </c:pt>
                <c:pt idx="820">
                  <c:v>6.9927000000000003E-2</c:v>
                </c:pt>
                <c:pt idx="821">
                  <c:v>6.97681E-2</c:v>
                </c:pt>
                <c:pt idx="822">
                  <c:v>6.9609199999999996E-2</c:v>
                </c:pt>
                <c:pt idx="823">
                  <c:v>6.9450300000000006E-2</c:v>
                </c:pt>
                <c:pt idx="824">
                  <c:v>6.9291500000000006E-2</c:v>
                </c:pt>
                <c:pt idx="825">
                  <c:v>6.9132600000000002E-2</c:v>
                </c:pt>
                <c:pt idx="826">
                  <c:v>6.8973699999999999E-2</c:v>
                </c:pt>
                <c:pt idx="827">
                  <c:v>6.8814799999999995E-2</c:v>
                </c:pt>
                <c:pt idx="828">
                  <c:v>6.8655999999999995E-2</c:v>
                </c:pt>
                <c:pt idx="829">
                  <c:v>6.8497100000000005E-2</c:v>
                </c:pt>
                <c:pt idx="830">
                  <c:v>6.8338200000000002E-2</c:v>
                </c:pt>
                <c:pt idx="831">
                  <c:v>6.8179299999999998E-2</c:v>
                </c:pt>
                <c:pt idx="832">
                  <c:v>6.8020399999999995E-2</c:v>
                </c:pt>
                <c:pt idx="833">
                  <c:v>6.7861599999999994E-2</c:v>
                </c:pt>
                <c:pt idx="834">
                  <c:v>6.7702700000000005E-2</c:v>
                </c:pt>
                <c:pt idx="835">
                  <c:v>6.7543800000000001E-2</c:v>
                </c:pt>
                <c:pt idx="836">
                  <c:v>6.7384899999999998E-2</c:v>
                </c:pt>
                <c:pt idx="837">
                  <c:v>6.7226099999999997E-2</c:v>
                </c:pt>
                <c:pt idx="838">
                  <c:v>6.7067199999999993E-2</c:v>
                </c:pt>
                <c:pt idx="839">
                  <c:v>6.6908300000000004E-2</c:v>
                </c:pt>
                <c:pt idx="840">
                  <c:v>6.67494E-2</c:v>
                </c:pt>
                <c:pt idx="841">
                  <c:v>6.6590499999999997E-2</c:v>
                </c:pt>
                <c:pt idx="842">
                  <c:v>6.6431699999999996E-2</c:v>
                </c:pt>
                <c:pt idx="843">
                  <c:v>6.6272800000000007E-2</c:v>
                </c:pt>
                <c:pt idx="844">
                  <c:v>6.6113900000000003E-2</c:v>
                </c:pt>
                <c:pt idx="845">
                  <c:v>6.5955E-2</c:v>
                </c:pt>
                <c:pt idx="846">
                  <c:v>6.5796099999999996E-2</c:v>
                </c:pt>
                <c:pt idx="847">
                  <c:v>6.5637299999999996E-2</c:v>
                </c:pt>
                <c:pt idx="848">
                  <c:v>6.5478400000000006E-2</c:v>
                </c:pt>
                <c:pt idx="849">
                  <c:v>6.5319500000000003E-2</c:v>
                </c:pt>
                <c:pt idx="850">
                  <c:v>6.5160599999999999E-2</c:v>
                </c:pt>
                <c:pt idx="851">
                  <c:v>6.5001799999999998E-2</c:v>
                </c:pt>
                <c:pt idx="852">
                  <c:v>6.4842899999999995E-2</c:v>
                </c:pt>
                <c:pt idx="853">
                  <c:v>6.4684000000000005E-2</c:v>
                </c:pt>
                <c:pt idx="854">
                  <c:v>6.4525100000000002E-2</c:v>
                </c:pt>
                <c:pt idx="855">
                  <c:v>6.4365599999999995E-2</c:v>
                </c:pt>
                <c:pt idx="856">
                  <c:v>6.4146900000000007E-2</c:v>
                </c:pt>
                <c:pt idx="857">
                  <c:v>6.3928299999999993E-2</c:v>
                </c:pt>
                <c:pt idx="858">
                  <c:v>6.3709600000000005E-2</c:v>
                </c:pt>
                <c:pt idx="859">
                  <c:v>6.3490900000000003E-2</c:v>
                </c:pt>
                <c:pt idx="860">
                  <c:v>6.3272300000000004E-2</c:v>
                </c:pt>
                <c:pt idx="861">
                  <c:v>6.3053600000000001E-2</c:v>
                </c:pt>
                <c:pt idx="862">
                  <c:v>6.2834899999999999E-2</c:v>
                </c:pt>
                <c:pt idx="863">
                  <c:v>6.26163E-2</c:v>
                </c:pt>
                <c:pt idx="864">
                  <c:v>6.2397599999999998E-2</c:v>
                </c:pt>
                <c:pt idx="865">
                  <c:v>6.2178900000000002E-2</c:v>
                </c:pt>
                <c:pt idx="866">
                  <c:v>6.1960300000000003E-2</c:v>
                </c:pt>
                <c:pt idx="867">
                  <c:v>6.1741600000000001E-2</c:v>
                </c:pt>
                <c:pt idx="868">
                  <c:v>6.1522899999999998E-2</c:v>
                </c:pt>
                <c:pt idx="869">
                  <c:v>6.1304299999999999E-2</c:v>
                </c:pt>
                <c:pt idx="870">
                  <c:v>6.1085599999999997E-2</c:v>
                </c:pt>
                <c:pt idx="871">
                  <c:v>6.0866900000000002E-2</c:v>
                </c:pt>
                <c:pt idx="872">
                  <c:v>6.0648300000000002E-2</c:v>
                </c:pt>
                <c:pt idx="873">
                  <c:v>6.04296E-2</c:v>
                </c:pt>
                <c:pt idx="874">
                  <c:v>6.0210899999999998E-2</c:v>
                </c:pt>
                <c:pt idx="875">
                  <c:v>5.9992299999999998E-2</c:v>
                </c:pt>
                <c:pt idx="876">
                  <c:v>5.9773600000000003E-2</c:v>
                </c:pt>
                <c:pt idx="877">
                  <c:v>5.9554999999999997E-2</c:v>
                </c:pt>
                <c:pt idx="878">
                  <c:v>5.9336300000000002E-2</c:v>
                </c:pt>
                <c:pt idx="879">
                  <c:v>5.9117599999999999E-2</c:v>
                </c:pt>
                <c:pt idx="880">
                  <c:v>5.8899E-2</c:v>
                </c:pt>
                <c:pt idx="881">
                  <c:v>5.8680299999999998E-2</c:v>
                </c:pt>
                <c:pt idx="882">
                  <c:v>5.8461600000000002E-2</c:v>
                </c:pt>
                <c:pt idx="883">
                  <c:v>5.8243000000000003E-2</c:v>
                </c:pt>
                <c:pt idx="884">
                  <c:v>5.8024300000000001E-2</c:v>
                </c:pt>
                <c:pt idx="885">
                  <c:v>5.7805599999999999E-2</c:v>
                </c:pt>
                <c:pt idx="886">
                  <c:v>5.7586999999999999E-2</c:v>
                </c:pt>
                <c:pt idx="887">
                  <c:v>5.7368299999999997E-2</c:v>
                </c:pt>
                <c:pt idx="888">
                  <c:v>5.7106700000000003E-2</c:v>
                </c:pt>
                <c:pt idx="889">
                  <c:v>5.6837100000000002E-2</c:v>
                </c:pt>
                <c:pt idx="890">
                  <c:v>5.65675E-2</c:v>
                </c:pt>
                <c:pt idx="891">
                  <c:v>5.6297899999999998E-2</c:v>
                </c:pt>
                <c:pt idx="892">
                  <c:v>5.6028300000000003E-2</c:v>
                </c:pt>
                <c:pt idx="893">
                  <c:v>5.5758700000000001E-2</c:v>
                </c:pt>
                <c:pt idx="894">
                  <c:v>5.54891E-2</c:v>
                </c:pt>
                <c:pt idx="895">
                  <c:v>5.5219499999999998E-2</c:v>
                </c:pt>
                <c:pt idx="896">
                  <c:v>5.4949900000000003E-2</c:v>
                </c:pt>
                <c:pt idx="897">
                  <c:v>5.4680199999999998E-2</c:v>
                </c:pt>
                <c:pt idx="898">
                  <c:v>5.4410600000000003E-2</c:v>
                </c:pt>
                <c:pt idx="899">
                  <c:v>5.4141000000000002E-2</c:v>
                </c:pt>
                <c:pt idx="900">
                  <c:v>5.38714E-2</c:v>
                </c:pt>
                <c:pt idx="901">
                  <c:v>5.3601799999999998E-2</c:v>
                </c:pt>
                <c:pt idx="902">
                  <c:v>5.3332200000000003E-2</c:v>
                </c:pt>
                <c:pt idx="903">
                  <c:v>5.3062600000000001E-2</c:v>
                </c:pt>
                <c:pt idx="904">
                  <c:v>5.2793E-2</c:v>
                </c:pt>
                <c:pt idx="905">
                  <c:v>5.2523399999999998E-2</c:v>
                </c:pt>
                <c:pt idx="906">
                  <c:v>5.2253800000000003E-2</c:v>
                </c:pt>
                <c:pt idx="907">
                  <c:v>5.1984200000000001E-2</c:v>
                </c:pt>
                <c:pt idx="908">
                  <c:v>5.1714599999999999E-2</c:v>
                </c:pt>
                <c:pt idx="909">
                  <c:v>5.1444900000000002E-2</c:v>
                </c:pt>
                <c:pt idx="910">
                  <c:v>5.11753E-2</c:v>
                </c:pt>
                <c:pt idx="911">
                  <c:v>5.0905699999999998E-2</c:v>
                </c:pt>
                <c:pt idx="912">
                  <c:v>5.0636100000000003E-2</c:v>
                </c:pt>
                <c:pt idx="913">
                  <c:v>5.0366500000000002E-2</c:v>
                </c:pt>
                <c:pt idx="914">
                  <c:v>5.00969E-2</c:v>
                </c:pt>
                <c:pt idx="915">
                  <c:v>4.9827299999999998E-2</c:v>
                </c:pt>
                <c:pt idx="916">
                  <c:v>4.9537900000000003E-2</c:v>
                </c:pt>
                <c:pt idx="917">
                  <c:v>4.9218900000000003E-2</c:v>
                </c:pt>
                <c:pt idx="918">
                  <c:v>4.8899999999999999E-2</c:v>
                </c:pt>
                <c:pt idx="919">
                  <c:v>4.8580999999999999E-2</c:v>
                </c:pt>
                <c:pt idx="920">
                  <c:v>4.8262100000000002E-2</c:v>
                </c:pt>
                <c:pt idx="921">
                  <c:v>4.7943199999999998E-2</c:v>
                </c:pt>
                <c:pt idx="922">
                  <c:v>4.7624199999999998E-2</c:v>
                </c:pt>
                <c:pt idx="923">
                  <c:v>4.7305300000000002E-2</c:v>
                </c:pt>
                <c:pt idx="924">
                  <c:v>4.6986399999999998E-2</c:v>
                </c:pt>
                <c:pt idx="925">
                  <c:v>4.6667399999999998E-2</c:v>
                </c:pt>
                <c:pt idx="926">
                  <c:v>4.6348500000000001E-2</c:v>
                </c:pt>
                <c:pt idx="927">
                  <c:v>4.6029500000000001E-2</c:v>
                </c:pt>
                <c:pt idx="928">
                  <c:v>4.5710599999999997E-2</c:v>
                </c:pt>
                <c:pt idx="929">
                  <c:v>4.53917E-2</c:v>
                </c:pt>
                <c:pt idx="930">
                  <c:v>4.50727E-2</c:v>
                </c:pt>
                <c:pt idx="931">
                  <c:v>4.4753800000000003E-2</c:v>
                </c:pt>
                <c:pt idx="932">
                  <c:v>4.4434899999999999E-2</c:v>
                </c:pt>
                <c:pt idx="933">
                  <c:v>4.41159E-2</c:v>
                </c:pt>
                <c:pt idx="934">
                  <c:v>4.3797000000000003E-2</c:v>
                </c:pt>
                <c:pt idx="935">
                  <c:v>4.3478000000000003E-2</c:v>
                </c:pt>
                <c:pt idx="936">
                  <c:v>4.3159099999999999E-2</c:v>
                </c:pt>
                <c:pt idx="937">
                  <c:v>4.2840200000000002E-2</c:v>
                </c:pt>
                <c:pt idx="938">
                  <c:v>4.2521200000000002E-2</c:v>
                </c:pt>
                <c:pt idx="939">
                  <c:v>4.2202299999999998E-2</c:v>
                </c:pt>
                <c:pt idx="940">
                  <c:v>4.1883299999999998E-2</c:v>
                </c:pt>
                <c:pt idx="941">
                  <c:v>4.1533899999999999E-2</c:v>
                </c:pt>
                <c:pt idx="942">
                  <c:v>4.1096800000000003E-2</c:v>
                </c:pt>
                <c:pt idx="943">
                  <c:v>4.0659599999999997E-2</c:v>
                </c:pt>
                <c:pt idx="944">
                  <c:v>4.0222500000000001E-2</c:v>
                </c:pt>
                <c:pt idx="945">
                  <c:v>3.9785300000000003E-2</c:v>
                </c:pt>
                <c:pt idx="946">
                  <c:v>3.9348099999999997E-2</c:v>
                </c:pt>
                <c:pt idx="947">
                  <c:v>3.8911000000000001E-2</c:v>
                </c:pt>
                <c:pt idx="948">
                  <c:v>3.8473800000000002E-2</c:v>
                </c:pt>
                <c:pt idx="949">
                  <c:v>3.80367E-2</c:v>
                </c:pt>
                <c:pt idx="950">
                  <c:v>3.7599500000000001E-2</c:v>
                </c:pt>
                <c:pt idx="951">
                  <c:v>3.7162399999999998E-2</c:v>
                </c:pt>
                <c:pt idx="952">
                  <c:v>3.67252E-2</c:v>
                </c:pt>
                <c:pt idx="953">
                  <c:v>3.6288000000000001E-2</c:v>
                </c:pt>
                <c:pt idx="954">
                  <c:v>3.5850899999999998E-2</c:v>
                </c:pt>
                <c:pt idx="955">
                  <c:v>3.5413699999999999E-2</c:v>
                </c:pt>
                <c:pt idx="956">
                  <c:v>3.4976599999999997E-2</c:v>
                </c:pt>
                <c:pt idx="957">
                  <c:v>3.4539399999999998E-2</c:v>
                </c:pt>
                <c:pt idx="958">
                  <c:v>3.4102300000000002E-2</c:v>
                </c:pt>
                <c:pt idx="959">
                  <c:v>3.3665100000000003E-2</c:v>
                </c:pt>
                <c:pt idx="960">
                  <c:v>3.3227899999999998E-2</c:v>
                </c:pt>
                <c:pt idx="961">
                  <c:v>3.2790800000000002E-2</c:v>
                </c:pt>
                <c:pt idx="962">
                  <c:v>3.2353600000000003E-2</c:v>
                </c:pt>
                <c:pt idx="963">
                  <c:v>3.1910800000000003E-2</c:v>
                </c:pt>
                <c:pt idx="964">
                  <c:v>3.1273200000000001E-2</c:v>
                </c:pt>
                <c:pt idx="965">
                  <c:v>3.06355E-2</c:v>
                </c:pt>
                <c:pt idx="966">
                  <c:v>2.9997900000000001E-2</c:v>
                </c:pt>
                <c:pt idx="967">
                  <c:v>2.9360299999999999E-2</c:v>
                </c:pt>
                <c:pt idx="968">
                  <c:v>2.8722600000000001E-2</c:v>
                </c:pt>
                <c:pt idx="969">
                  <c:v>2.8084999999999999E-2</c:v>
                </c:pt>
                <c:pt idx="970">
                  <c:v>2.7447300000000001E-2</c:v>
                </c:pt>
                <c:pt idx="971">
                  <c:v>2.6809699999999999E-2</c:v>
                </c:pt>
                <c:pt idx="972">
                  <c:v>2.6172000000000001E-2</c:v>
                </c:pt>
                <c:pt idx="973">
                  <c:v>2.5534399999999999E-2</c:v>
                </c:pt>
                <c:pt idx="974">
                  <c:v>2.48968E-2</c:v>
                </c:pt>
                <c:pt idx="975">
                  <c:v>2.4259099999999999E-2</c:v>
                </c:pt>
                <c:pt idx="976">
                  <c:v>2.36215E-2</c:v>
                </c:pt>
                <c:pt idx="977">
                  <c:v>2.2983799999999999E-2</c:v>
                </c:pt>
                <c:pt idx="978">
                  <c:v>2.23462E-2</c:v>
                </c:pt>
                <c:pt idx="979">
                  <c:v>2.1708600000000002E-2</c:v>
                </c:pt>
                <c:pt idx="980">
                  <c:v>2.10709E-2</c:v>
                </c:pt>
                <c:pt idx="981">
                  <c:v>2.0433300000000001E-2</c:v>
                </c:pt>
                <c:pt idx="982">
                  <c:v>1.97956E-2</c:v>
                </c:pt>
                <c:pt idx="983">
                  <c:v>1.8978399999999999E-2</c:v>
                </c:pt>
                <c:pt idx="984">
                  <c:v>1.7861999999999999E-2</c:v>
                </c:pt>
                <c:pt idx="985">
                  <c:v>1.6745599999999999E-2</c:v>
                </c:pt>
                <c:pt idx="986">
                  <c:v>1.5629299999999999E-2</c:v>
                </c:pt>
                <c:pt idx="987">
                  <c:v>1.45129E-2</c:v>
                </c:pt>
                <c:pt idx="988">
                  <c:v>1.33965E-2</c:v>
                </c:pt>
                <c:pt idx="989">
                  <c:v>1.22801E-2</c:v>
                </c:pt>
                <c:pt idx="990">
                  <c:v>1.11637E-2</c:v>
                </c:pt>
                <c:pt idx="991">
                  <c:v>1.00474E-2</c:v>
                </c:pt>
                <c:pt idx="992">
                  <c:v>8.9310099999999996E-3</c:v>
                </c:pt>
                <c:pt idx="993">
                  <c:v>7.8146299999999995E-3</c:v>
                </c:pt>
                <c:pt idx="994">
                  <c:v>6.6982500000000002E-3</c:v>
                </c:pt>
                <c:pt idx="995">
                  <c:v>5.5818600000000001E-3</c:v>
                </c:pt>
                <c:pt idx="996">
                  <c:v>4.46548E-3</c:v>
                </c:pt>
                <c:pt idx="997">
                  <c:v>3.34915E-3</c:v>
                </c:pt>
                <c:pt idx="998">
                  <c:v>2.2327699999999998E-3</c:v>
                </c:pt>
                <c:pt idx="999">
                  <c:v>1.1163799999999999E-3</c:v>
                </c:pt>
                <c:pt idx="1000">
                  <c:v>0</c:v>
                </c:pt>
              </c:numCache>
            </c:numRef>
          </c:val>
          <c:smooth val="0"/>
          <c:extLst>
            <c:ext xmlns:c16="http://schemas.microsoft.com/office/drawing/2014/chart" uri="{C3380CC4-5D6E-409C-BE32-E72D297353CC}">
              <c16:uniqueId val="{00000002-210F-4991-BE88-4DAC2556B9BF}"/>
            </c:ext>
          </c:extLst>
        </c:ser>
        <c:dLbls>
          <c:showLegendKey val="0"/>
          <c:showVal val="0"/>
          <c:showCatName val="0"/>
          <c:showSerName val="0"/>
          <c:showPercent val="0"/>
          <c:showBubbleSize val="0"/>
        </c:dLbls>
        <c:smooth val="0"/>
        <c:axId val="441016696"/>
        <c:axId val="441018336"/>
      </c:lineChart>
      <c:catAx>
        <c:axId val="441016696"/>
        <c:scaling>
          <c:orientation val="minMax"/>
        </c:scaling>
        <c:delete val="0"/>
        <c:axPos val="b"/>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000" b="0" i="0" u="none" strike="noStrike" kern="1200" baseline="0">
                    <a:solidFill>
                      <a:sysClr val="windowText" lastClr="000000">
                        <a:lumMod val="65000"/>
                        <a:lumOff val="35000"/>
                      </a:sysClr>
                    </a:solidFill>
                    <a:latin typeface="+mn-lt"/>
                    <a:ea typeface="+mn-ea"/>
                    <a:cs typeface="+mn-cs"/>
                  </a:defRPr>
                </a:pPr>
                <a:r>
                  <a:rPr lang="en-IN" sz="1000"/>
                  <a:t> </a:t>
                </a:r>
                <a:r>
                  <a:rPr lang="en-IN" sz="1000" b="0" i="0" baseline="0">
                    <a:effectLst/>
                  </a:rPr>
                  <a:t>Height(m)</a:t>
                </a:r>
                <a:endParaRPr lang="en-IN" sz="1000">
                  <a:effectLst/>
                </a:endParaRPr>
              </a:p>
              <a:p>
                <a:pPr marL="0" marR="0" lvl="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IN"/>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000" b="0" i="0" u="none" strike="noStrike" kern="1200" baseline="0">
                  <a:solidFill>
                    <a:sysClr val="windowText" lastClr="000000">
                      <a:lumMod val="65000"/>
                      <a:lumOff val="35000"/>
                    </a:sys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1018336"/>
        <c:crosses val="autoZero"/>
        <c:auto val="1"/>
        <c:lblAlgn val="ctr"/>
        <c:lblOffset val="100"/>
        <c:noMultiLvlLbl val="0"/>
      </c:catAx>
      <c:valAx>
        <c:axId val="4410183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Wrms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101669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a:t>Umean at different locaations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v>1000mm</c:v>
          </c:tx>
          <c:spPr>
            <a:ln w="28575" cap="rnd">
              <a:solidFill>
                <a:schemeClr val="accent4"/>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'[1]U-1m'!$A$2:$A$1002</c:f>
              <c:numCache>
                <c:formatCode>General</c:formatCode>
                <c:ptCount val="1001"/>
                <c:pt idx="0">
                  <c:v>0</c:v>
                </c:pt>
                <c:pt idx="1">
                  <c:v>3.42277E-2</c:v>
                </c:pt>
                <c:pt idx="2">
                  <c:v>3.8686699999999997E-2</c:v>
                </c:pt>
                <c:pt idx="3">
                  <c:v>4.3145700000000002E-2</c:v>
                </c:pt>
                <c:pt idx="4">
                  <c:v>4.7604500000000001E-2</c:v>
                </c:pt>
                <c:pt idx="5">
                  <c:v>5.2063499999999999E-2</c:v>
                </c:pt>
                <c:pt idx="6">
                  <c:v>5.6522500000000003E-2</c:v>
                </c:pt>
                <c:pt idx="7">
                  <c:v>6.0981399999999998E-2</c:v>
                </c:pt>
                <c:pt idx="8">
                  <c:v>6.9306499999999993E-2</c:v>
                </c:pt>
                <c:pt idx="9">
                  <c:v>7.7634499999999995E-2</c:v>
                </c:pt>
                <c:pt idx="10">
                  <c:v>8.5962200000000002E-2</c:v>
                </c:pt>
                <c:pt idx="11">
                  <c:v>9.4290299999999994E-2</c:v>
                </c:pt>
                <c:pt idx="12">
                  <c:v>0.102618</c:v>
                </c:pt>
                <c:pt idx="13">
                  <c:v>0.110946</c:v>
                </c:pt>
                <c:pt idx="14">
                  <c:v>0.11927500000000001</c:v>
                </c:pt>
                <c:pt idx="15">
                  <c:v>0.127585</c:v>
                </c:pt>
                <c:pt idx="16">
                  <c:v>0.13572999999999999</c:v>
                </c:pt>
                <c:pt idx="17">
                  <c:v>0.143876</c:v>
                </c:pt>
                <c:pt idx="18">
                  <c:v>0.15202099999999999</c:v>
                </c:pt>
                <c:pt idx="19">
                  <c:v>0.160167</c:v>
                </c:pt>
                <c:pt idx="20">
                  <c:v>0.16831199999999999</c:v>
                </c:pt>
                <c:pt idx="21">
                  <c:v>0.176458</c:v>
                </c:pt>
                <c:pt idx="22">
                  <c:v>0.18460299999999999</c:v>
                </c:pt>
                <c:pt idx="23">
                  <c:v>0.192749</c:v>
                </c:pt>
                <c:pt idx="24">
                  <c:v>0.200847</c:v>
                </c:pt>
                <c:pt idx="25">
                  <c:v>0.20872499999999999</c:v>
                </c:pt>
                <c:pt idx="26">
                  <c:v>0.21660199999999999</c:v>
                </c:pt>
                <c:pt idx="27">
                  <c:v>0.22448000000000001</c:v>
                </c:pt>
                <c:pt idx="28">
                  <c:v>0.23235700000000001</c:v>
                </c:pt>
                <c:pt idx="29">
                  <c:v>0.240235</c:v>
                </c:pt>
                <c:pt idx="30">
                  <c:v>0.248113</c:v>
                </c:pt>
                <c:pt idx="31">
                  <c:v>0.25599100000000002</c:v>
                </c:pt>
                <c:pt idx="32">
                  <c:v>0.26386799999999999</c:v>
                </c:pt>
                <c:pt idx="33">
                  <c:v>0.27174599999999999</c:v>
                </c:pt>
                <c:pt idx="34">
                  <c:v>0.27957799999999999</c:v>
                </c:pt>
                <c:pt idx="35">
                  <c:v>0.28703499999999998</c:v>
                </c:pt>
                <c:pt idx="36">
                  <c:v>0.294493</c:v>
                </c:pt>
                <c:pt idx="37">
                  <c:v>0.30195</c:v>
                </c:pt>
                <c:pt idx="38">
                  <c:v>0.30940800000000002</c:v>
                </c:pt>
                <c:pt idx="39">
                  <c:v>0.31686500000000001</c:v>
                </c:pt>
                <c:pt idx="40">
                  <c:v>0.32432299999999997</c:v>
                </c:pt>
                <c:pt idx="41">
                  <c:v>0.33178000000000002</c:v>
                </c:pt>
                <c:pt idx="42">
                  <c:v>0.33923799999999998</c:v>
                </c:pt>
                <c:pt idx="43">
                  <c:v>0.34669499999999998</c:v>
                </c:pt>
                <c:pt idx="44">
                  <c:v>0.354153</c:v>
                </c:pt>
                <c:pt idx="45">
                  <c:v>0.36160999999999999</c:v>
                </c:pt>
                <c:pt idx="46">
                  <c:v>0.36859500000000001</c:v>
                </c:pt>
                <c:pt idx="47">
                  <c:v>0.37541799999999997</c:v>
                </c:pt>
                <c:pt idx="48">
                  <c:v>0.382241</c:v>
                </c:pt>
                <c:pt idx="49">
                  <c:v>0.38906299999999999</c:v>
                </c:pt>
                <c:pt idx="50">
                  <c:v>0.39588600000000002</c:v>
                </c:pt>
                <c:pt idx="51">
                  <c:v>0.40270899999999998</c:v>
                </c:pt>
                <c:pt idx="52">
                  <c:v>0.40953099999999998</c:v>
                </c:pt>
                <c:pt idx="53">
                  <c:v>0.416354</c:v>
                </c:pt>
                <c:pt idx="54">
                  <c:v>0.423176</c:v>
                </c:pt>
                <c:pt idx="55">
                  <c:v>0.42999900000000002</c:v>
                </c:pt>
                <c:pt idx="56">
                  <c:v>0.43682100000000001</c:v>
                </c:pt>
                <c:pt idx="57">
                  <c:v>0.44364399999999998</c:v>
                </c:pt>
                <c:pt idx="58">
                  <c:v>0.45046599999999998</c:v>
                </c:pt>
                <c:pt idx="59">
                  <c:v>0.45651000000000003</c:v>
                </c:pt>
                <c:pt idx="60">
                  <c:v>0.462482</c:v>
                </c:pt>
                <c:pt idx="61">
                  <c:v>0.46845399999999998</c:v>
                </c:pt>
                <c:pt idx="62">
                  <c:v>0.47442499999999999</c:v>
                </c:pt>
                <c:pt idx="63">
                  <c:v>0.48039700000000002</c:v>
                </c:pt>
                <c:pt idx="64">
                  <c:v>0.486369</c:v>
                </c:pt>
                <c:pt idx="65">
                  <c:v>0.49234</c:v>
                </c:pt>
                <c:pt idx="66">
                  <c:v>0.49831199999999998</c:v>
                </c:pt>
                <c:pt idx="67">
                  <c:v>0.50428399999999995</c:v>
                </c:pt>
                <c:pt idx="68">
                  <c:v>0.51025500000000001</c:v>
                </c:pt>
                <c:pt idx="69">
                  <c:v>0.51622699999999999</c:v>
                </c:pt>
                <c:pt idx="70">
                  <c:v>0.52219899999999997</c:v>
                </c:pt>
                <c:pt idx="71">
                  <c:v>0.52817000000000003</c:v>
                </c:pt>
                <c:pt idx="72">
                  <c:v>0.53414200000000001</c:v>
                </c:pt>
                <c:pt idx="73">
                  <c:v>0.53968000000000005</c:v>
                </c:pt>
                <c:pt idx="74">
                  <c:v>0.544655</c:v>
                </c:pt>
                <c:pt idx="75">
                  <c:v>0.54962999999999995</c:v>
                </c:pt>
                <c:pt idx="76">
                  <c:v>0.55460399999999999</c:v>
                </c:pt>
                <c:pt idx="77">
                  <c:v>0.55957900000000005</c:v>
                </c:pt>
                <c:pt idx="78">
                  <c:v>0.564554</c:v>
                </c:pt>
                <c:pt idx="79">
                  <c:v>0.56952800000000003</c:v>
                </c:pt>
                <c:pt idx="80">
                  <c:v>0.57450299999999999</c:v>
                </c:pt>
                <c:pt idx="81">
                  <c:v>0.57947800000000005</c:v>
                </c:pt>
                <c:pt idx="82">
                  <c:v>0.584453</c:v>
                </c:pt>
                <c:pt idx="83">
                  <c:v>0.58942700000000003</c:v>
                </c:pt>
                <c:pt idx="84">
                  <c:v>0.59440199999999999</c:v>
                </c:pt>
                <c:pt idx="85">
                  <c:v>0.59937700000000005</c:v>
                </c:pt>
                <c:pt idx="86">
                  <c:v>0.60435099999999997</c:v>
                </c:pt>
                <c:pt idx="87">
                  <c:v>0.60932600000000003</c:v>
                </c:pt>
                <c:pt idx="88">
                  <c:v>0.61430099999999999</c:v>
                </c:pt>
                <c:pt idx="89">
                  <c:v>0.61919900000000005</c:v>
                </c:pt>
                <c:pt idx="90">
                  <c:v>0.62332600000000005</c:v>
                </c:pt>
                <c:pt idx="91">
                  <c:v>0.62745399999999996</c:v>
                </c:pt>
                <c:pt idx="92">
                  <c:v>0.63158099999999995</c:v>
                </c:pt>
                <c:pt idx="93">
                  <c:v>0.63570800000000005</c:v>
                </c:pt>
                <c:pt idx="94">
                  <c:v>0.63983500000000004</c:v>
                </c:pt>
                <c:pt idx="95">
                  <c:v>0.64396200000000003</c:v>
                </c:pt>
                <c:pt idx="96">
                  <c:v>0.64808900000000003</c:v>
                </c:pt>
                <c:pt idx="97">
                  <c:v>0.65221600000000002</c:v>
                </c:pt>
                <c:pt idx="98">
                  <c:v>0.65634300000000001</c:v>
                </c:pt>
                <c:pt idx="99">
                  <c:v>0.66047</c:v>
                </c:pt>
                <c:pt idx="100">
                  <c:v>0.66459699999999999</c:v>
                </c:pt>
                <c:pt idx="101">
                  <c:v>0.66872399999999999</c:v>
                </c:pt>
                <c:pt idx="102">
                  <c:v>0.67285099999999998</c:v>
                </c:pt>
                <c:pt idx="103">
                  <c:v>0.67697799999999997</c:v>
                </c:pt>
                <c:pt idx="104">
                  <c:v>0.68110499999999996</c:v>
                </c:pt>
                <c:pt idx="105">
                  <c:v>0.68523199999999995</c:v>
                </c:pt>
                <c:pt idx="106">
                  <c:v>0.68935900000000006</c:v>
                </c:pt>
                <c:pt idx="107">
                  <c:v>0.69348600000000005</c:v>
                </c:pt>
                <c:pt idx="108">
                  <c:v>0.69730400000000003</c:v>
                </c:pt>
                <c:pt idx="109">
                  <c:v>0.70094900000000004</c:v>
                </c:pt>
                <c:pt idx="110">
                  <c:v>0.70459300000000002</c:v>
                </c:pt>
                <c:pt idx="111">
                  <c:v>0.70823800000000003</c:v>
                </c:pt>
                <c:pt idx="112">
                  <c:v>0.71188300000000004</c:v>
                </c:pt>
                <c:pt idx="113">
                  <c:v>0.71552700000000002</c:v>
                </c:pt>
                <c:pt idx="114">
                  <c:v>0.71917200000000003</c:v>
                </c:pt>
                <c:pt idx="115">
                  <c:v>0.72281600000000001</c:v>
                </c:pt>
                <c:pt idx="116">
                  <c:v>0.72646100000000002</c:v>
                </c:pt>
                <c:pt idx="117">
                  <c:v>0.73010600000000003</c:v>
                </c:pt>
                <c:pt idx="118">
                  <c:v>0.73375000000000001</c:v>
                </c:pt>
                <c:pt idx="119">
                  <c:v>0.73739500000000002</c:v>
                </c:pt>
                <c:pt idx="120">
                  <c:v>0.741039</c:v>
                </c:pt>
                <c:pt idx="121">
                  <c:v>0.74468400000000001</c:v>
                </c:pt>
                <c:pt idx="122">
                  <c:v>0.74832799999999999</c:v>
                </c:pt>
                <c:pt idx="123">
                  <c:v>0.751973</c:v>
                </c:pt>
                <c:pt idx="124">
                  <c:v>0.75561800000000001</c:v>
                </c:pt>
                <c:pt idx="125">
                  <c:v>0.75926199999999999</c:v>
                </c:pt>
                <c:pt idx="126">
                  <c:v>0.762907</c:v>
                </c:pt>
                <c:pt idx="127">
                  <c:v>0.76655099999999998</c:v>
                </c:pt>
                <c:pt idx="128">
                  <c:v>0.77019599999999999</c:v>
                </c:pt>
                <c:pt idx="129">
                  <c:v>0.77359299999999998</c:v>
                </c:pt>
                <c:pt idx="130">
                  <c:v>0.77693400000000001</c:v>
                </c:pt>
                <c:pt idx="131">
                  <c:v>0.78027500000000005</c:v>
                </c:pt>
                <c:pt idx="132">
                  <c:v>0.78361599999999998</c:v>
                </c:pt>
                <c:pt idx="133">
                  <c:v>0.78695700000000002</c:v>
                </c:pt>
                <c:pt idx="134">
                  <c:v>0.79029799999999994</c:v>
                </c:pt>
                <c:pt idx="135">
                  <c:v>0.79363899999999998</c:v>
                </c:pt>
                <c:pt idx="136">
                  <c:v>0.79698000000000002</c:v>
                </c:pt>
                <c:pt idx="137">
                  <c:v>0.80032099999999995</c:v>
                </c:pt>
                <c:pt idx="138">
                  <c:v>0.80366199999999999</c:v>
                </c:pt>
                <c:pt idx="139">
                  <c:v>0.80700300000000003</c:v>
                </c:pt>
                <c:pt idx="140">
                  <c:v>0.81034399999999995</c:v>
                </c:pt>
                <c:pt idx="141">
                  <c:v>0.81368499999999999</c:v>
                </c:pt>
                <c:pt idx="142">
                  <c:v>0.81702600000000003</c:v>
                </c:pt>
                <c:pt idx="143">
                  <c:v>0.82036699999999996</c:v>
                </c:pt>
                <c:pt idx="144">
                  <c:v>0.823708</c:v>
                </c:pt>
                <c:pt idx="145">
                  <c:v>0.82704900000000003</c:v>
                </c:pt>
                <c:pt idx="146">
                  <c:v>0.83038999999999996</c:v>
                </c:pt>
                <c:pt idx="147">
                  <c:v>0.833731</c:v>
                </c:pt>
                <c:pt idx="148">
                  <c:v>0.83707200000000004</c:v>
                </c:pt>
                <c:pt idx="149">
                  <c:v>0.84041399999999999</c:v>
                </c:pt>
                <c:pt idx="150">
                  <c:v>0.84375500000000003</c:v>
                </c:pt>
                <c:pt idx="151">
                  <c:v>0.84709500000000004</c:v>
                </c:pt>
                <c:pt idx="152">
                  <c:v>0.85034500000000002</c:v>
                </c:pt>
                <c:pt idx="153">
                  <c:v>0.85338700000000001</c:v>
                </c:pt>
                <c:pt idx="154">
                  <c:v>0.85643000000000002</c:v>
                </c:pt>
                <c:pt idx="155">
                  <c:v>0.85947200000000001</c:v>
                </c:pt>
                <c:pt idx="156">
                  <c:v>0.86251500000000003</c:v>
                </c:pt>
                <c:pt idx="157">
                  <c:v>0.86555700000000002</c:v>
                </c:pt>
                <c:pt idx="158">
                  <c:v>0.86860000000000004</c:v>
                </c:pt>
                <c:pt idx="159">
                  <c:v>0.87164200000000003</c:v>
                </c:pt>
                <c:pt idx="160">
                  <c:v>0.87468500000000005</c:v>
                </c:pt>
                <c:pt idx="161">
                  <c:v>0.87772700000000003</c:v>
                </c:pt>
                <c:pt idx="162">
                  <c:v>0.88077000000000005</c:v>
                </c:pt>
                <c:pt idx="163">
                  <c:v>0.88381200000000004</c:v>
                </c:pt>
                <c:pt idx="164">
                  <c:v>0.88685499999999995</c:v>
                </c:pt>
                <c:pt idx="165">
                  <c:v>0.88989700000000005</c:v>
                </c:pt>
                <c:pt idx="166">
                  <c:v>0.89293999999999996</c:v>
                </c:pt>
                <c:pt idx="167">
                  <c:v>0.89598199999999995</c:v>
                </c:pt>
                <c:pt idx="168">
                  <c:v>0.89902499999999996</c:v>
                </c:pt>
                <c:pt idx="169">
                  <c:v>0.90206699999999995</c:v>
                </c:pt>
                <c:pt idx="170">
                  <c:v>0.90510999999999997</c:v>
                </c:pt>
                <c:pt idx="171">
                  <c:v>0.90815199999999996</c:v>
                </c:pt>
                <c:pt idx="172">
                  <c:v>0.91119499999999998</c:v>
                </c:pt>
                <c:pt idx="173">
                  <c:v>0.91423699999999997</c:v>
                </c:pt>
                <c:pt idx="174">
                  <c:v>0.91727999999999998</c:v>
                </c:pt>
                <c:pt idx="175">
                  <c:v>0.92032199999999997</c:v>
                </c:pt>
                <c:pt idx="176">
                  <c:v>0.92336499999999999</c:v>
                </c:pt>
                <c:pt idx="177">
                  <c:v>0.92640699999999998</c:v>
                </c:pt>
                <c:pt idx="178">
                  <c:v>0.92945</c:v>
                </c:pt>
                <c:pt idx="179">
                  <c:v>0.932257</c:v>
                </c:pt>
                <c:pt idx="180">
                  <c:v>0.93499500000000002</c:v>
                </c:pt>
                <c:pt idx="181">
                  <c:v>0.93773300000000004</c:v>
                </c:pt>
                <c:pt idx="182">
                  <c:v>0.94047000000000003</c:v>
                </c:pt>
                <c:pt idx="183">
                  <c:v>0.94320800000000005</c:v>
                </c:pt>
                <c:pt idx="184">
                  <c:v>0.94594599999999995</c:v>
                </c:pt>
                <c:pt idx="185">
                  <c:v>0.94868399999999997</c:v>
                </c:pt>
                <c:pt idx="186">
                  <c:v>0.95142199999999999</c:v>
                </c:pt>
                <c:pt idx="187">
                  <c:v>0.95416000000000001</c:v>
                </c:pt>
                <c:pt idx="188">
                  <c:v>0.95689800000000003</c:v>
                </c:pt>
                <c:pt idx="189">
                  <c:v>0.95963600000000004</c:v>
                </c:pt>
                <c:pt idx="190">
                  <c:v>0.96237399999999995</c:v>
                </c:pt>
                <c:pt idx="191">
                  <c:v>0.96511199999999997</c:v>
                </c:pt>
                <c:pt idx="192">
                  <c:v>0.96784899999999996</c:v>
                </c:pt>
                <c:pt idx="193">
                  <c:v>0.97058699999999998</c:v>
                </c:pt>
                <c:pt idx="194">
                  <c:v>0.973325</c:v>
                </c:pt>
                <c:pt idx="195">
                  <c:v>0.97606300000000001</c:v>
                </c:pt>
                <c:pt idx="196">
                  <c:v>0.97880100000000003</c:v>
                </c:pt>
                <c:pt idx="197">
                  <c:v>0.98153900000000005</c:v>
                </c:pt>
                <c:pt idx="198">
                  <c:v>0.98427699999999996</c:v>
                </c:pt>
                <c:pt idx="199">
                  <c:v>0.98701499999999998</c:v>
                </c:pt>
                <c:pt idx="200">
                  <c:v>0.98975299999999999</c:v>
                </c:pt>
                <c:pt idx="201">
                  <c:v>0.99249100000000001</c:v>
                </c:pt>
                <c:pt idx="202">
                  <c:v>0.99522900000000003</c:v>
                </c:pt>
                <c:pt idx="203">
                  <c:v>0.99796600000000002</c:v>
                </c:pt>
                <c:pt idx="204">
                  <c:v>1.0006999999999999</c:v>
                </c:pt>
                <c:pt idx="205">
                  <c:v>1.0034400000000001</c:v>
                </c:pt>
                <c:pt idx="206">
                  <c:v>1.0061800000000001</c:v>
                </c:pt>
                <c:pt idx="207">
                  <c:v>1.00892</c:v>
                </c:pt>
                <c:pt idx="208">
                  <c:v>1.01166</c:v>
                </c:pt>
                <c:pt idx="209">
                  <c:v>1.01414</c:v>
                </c:pt>
                <c:pt idx="210">
                  <c:v>1.01657</c:v>
                </c:pt>
                <c:pt idx="211">
                  <c:v>1.0189900000000001</c:v>
                </c:pt>
                <c:pt idx="212">
                  <c:v>1.02142</c:v>
                </c:pt>
                <c:pt idx="213">
                  <c:v>1.0238499999999999</c:v>
                </c:pt>
                <c:pt idx="214">
                  <c:v>1.0262800000000001</c:v>
                </c:pt>
                <c:pt idx="215">
                  <c:v>1.0286999999999999</c:v>
                </c:pt>
                <c:pt idx="216">
                  <c:v>1.0311300000000001</c:v>
                </c:pt>
                <c:pt idx="217">
                  <c:v>1.03356</c:v>
                </c:pt>
                <c:pt idx="218">
                  <c:v>1.0359799999999999</c:v>
                </c:pt>
                <c:pt idx="219">
                  <c:v>1.0384100000000001</c:v>
                </c:pt>
                <c:pt idx="220">
                  <c:v>1.04084</c:v>
                </c:pt>
                <c:pt idx="221">
                  <c:v>1.0432699999999999</c:v>
                </c:pt>
                <c:pt idx="222">
                  <c:v>1.04569</c:v>
                </c:pt>
                <c:pt idx="223">
                  <c:v>1.0481199999999999</c:v>
                </c:pt>
                <c:pt idx="224">
                  <c:v>1.0505500000000001</c:v>
                </c:pt>
                <c:pt idx="225">
                  <c:v>1.05298</c:v>
                </c:pt>
                <c:pt idx="226">
                  <c:v>1.0553999999999999</c:v>
                </c:pt>
                <c:pt idx="227">
                  <c:v>1.05783</c:v>
                </c:pt>
                <c:pt idx="228">
                  <c:v>1.06026</c:v>
                </c:pt>
                <c:pt idx="229">
                  <c:v>1.0626899999999999</c:v>
                </c:pt>
                <c:pt idx="230">
                  <c:v>1.06511</c:v>
                </c:pt>
                <c:pt idx="231">
                  <c:v>1.0675399999999999</c:v>
                </c:pt>
                <c:pt idx="232">
                  <c:v>1.0699700000000001</c:v>
                </c:pt>
                <c:pt idx="233">
                  <c:v>1.07239</c:v>
                </c:pt>
                <c:pt idx="234">
                  <c:v>1.0748200000000001</c:v>
                </c:pt>
                <c:pt idx="235">
                  <c:v>1.07725</c:v>
                </c:pt>
                <c:pt idx="236">
                  <c:v>1.07968</c:v>
                </c:pt>
                <c:pt idx="237">
                  <c:v>1.0821000000000001</c:v>
                </c:pt>
                <c:pt idx="238">
                  <c:v>1.08453</c:v>
                </c:pt>
                <c:pt idx="239">
                  <c:v>1.0869599999999999</c:v>
                </c:pt>
                <c:pt idx="240">
                  <c:v>1.0893900000000001</c:v>
                </c:pt>
                <c:pt idx="241">
                  <c:v>1.0918099999999999</c:v>
                </c:pt>
                <c:pt idx="242">
                  <c:v>1.0942400000000001</c:v>
                </c:pt>
                <c:pt idx="243">
                  <c:v>1.0963400000000001</c:v>
                </c:pt>
                <c:pt idx="244">
                  <c:v>1.0984499999999999</c:v>
                </c:pt>
                <c:pt idx="245">
                  <c:v>1.10056</c:v>
                </c:pt>
                <c:pt idx="246">
                  <c:v>1.10267</c:v>
                </c:pt>
                <c:pt idx="247">
                  <c:v>1.10477</c:v>
                </c:pt>
                <c:pt idx="248">
                  <c:v>1.1068800000000001</c:v>
                </c:pt>
                <c:pt idx="249">
                  <c:v>1.1089899999999999</c:v>
                </c:pt>
                <c:pt idx="250">
                  <c:v>1.1110899999999999</c:v>
                </c:pt>
                <c:pt idx="251">
                  <c:v>1.1132</c:v>
                </c:pt>
                <c:pt idx="252">
                  <c:v>1.11531</c:v>
                </c:pt>
                <c:pt idx="253">
                  <c:v>1.1174200000000001</c:v>
                </c:pt>
                <c:pt idx="254">
                  <c:v>1.1195200000000001</c:v>
                </c:pt>
                <c:pt idx="255">
                  <c:v>1.1216299999999999</c:v>
                </c:pt>
                <c:pt idx="256">
                  <c:v>1.12374</c:v>
                </c:pt>
                <c:pt idx="257">
                  <c:v>1.12585</c:v>
                </c:pt>
                <c:pt idx="258">
                  <c:v>1.12795</c:v>
                </c:pt>
                <c:pt idx="259">
                  <c:v>1.1300600000000001</c:v>
                </c:pt>
                <c:pt idx="260">
                  <c:v>1.1321699999999999</c:v>
                </c:pt>
                <c:pt idx="261">
                  <c:v>1.1342699999999999</c:v>
                </c:pt>
                <c:pt idx="262">
                  <c:v>1.1363799999999999</c:v>
                </c:pt>
                <c:pt idx="263">
                  <c:v>1.13849</c:v>
                </c:pt>
                <c:pt idx="264">
                  <c:v>1.1406000000000001</c:v>
                </c:pt>
                <c:pt idx="265">
                  <c:v>1.1427</c:v>
                </c:pt>
                <c:pt idx="266">
                  <c:v>1.1448100000000001</c:v>
                </c:pt>
                <c:pt idx="267">
                  <c:v>1.1469199999999999</c:v>
                </c:pt>
                <c:pt idx="268">
                  <c:v>1.14903</c:v>
                </c:pt>
                <c:pt idx="269">
                  <c:v>1.15113</c:v>
                </c:pt>
                <c:pt idx="270">
                  <c:v>1.15324</c:v>
                </c:pt>
                <c:pt idx="271">
                  <c:v>1.1553500000000001</c:v>
                </c:pt>
                <c:pt idx="272">
                  <c:v>1.1574500000000001</c:v>
                </c:pt>
                <c:pt idx="273">
                  <c:v>1.1595599999999999</c:v>
                </c:pt>
                <c:pt idx="274">
                  <c:v>1.16167</c:v>
                </c:pt>
                <c:pt idx="275">
                  <c:v>1.16378</c:v>
                </c:pt>
                <c:pt idx="276">
                  <c:v>1.16588</c:v>
                </c:pt>
                <c:pt idx="277">
                  <c:v>1.1679900000000001</c:v>
                </c:pt>
                <c:pt idx="278">
                  <c:v>1.1700999999999999</c:v>
                </c:pt>
                <c:pt idx="279">
                  <c:v>1.17221</c:v>
                </c:pt>
                <c:pt idx="280">
                  <c:v>1.17431</c:v>
                </c:pt>
                <c:pt idx="281">
                  <c:v>1.17611</c:v>
                </c:pt>
                <c:pt idx="282">
                  <c:v>1.17784</c:v>
                </c:pt>
                <c:pt idx="283">
                  <c:v>1.1795800000000001</c:v>
                </c:pt>
                <c:pt idx="284">
                  <c:v>1.1813199999999999</c:v>
                </c:pt>
                <c:pt idx="285">
                  <c:v>1.18306</c:v>
                </c:pt>
                <c:pt idx="286">
                  <c:v>1.1848000000000001</c:v>
                </c:pt>
                <c:pt idx="287">
                  <c:v>1.1865399999999999</c:v>
                </c:pt>
                <c:pt idx="288">
                  <c:v>1.1882699999999999</c:v>
                </c:pt>
                <c:pt idx="289">
                  <c:v>1.19001</c:v>
                </c:pt>
                <c:pt idx="290">
                  <c:v>1.1917500000000001</c:v>
                </c:pt>
                <c:pt idx="291">
                  <c:v>1.1934899999999999</c:v>
                </c:pt>
                <c:pt idx="292">
                  <c:v>1.19523</c:v>
                </c:pt>
                <c:pt idx="293">
                  <c:v>1.1969700000000001</c:v>
                </c:pt>
                <c:pt idx="294">
                  <c:v>1.1987000000000001</c:v>
                </c:pt>
                <c:pt idx="295">
                  <c:v>1.20044</c:v>
                </c:pt>
                <c:pt idx="296">
                  <c:v>1.20218</c:v>
                </c:pt>
                <c:pt idx="297">
                  <c:v>1.2039200000000001</c:v>
                </c:pt>
                <c:pt idx="298">
                  <c:v>1.20566</c:v>
                </c:pt>
                <c:pt idx="299">
                  <c:v>1.2074</c:v>
                </c:pt>
                <c:pt idx="300">
                  <c:v>1.20913</c:v>
                </c:pt>
                <c:pt idx="301">
                  <c:v>1.2108699999999999</c:v>
                </c:pt>
                <c:pt idx="302">
                  <c:v>1.21261</c:v>
                </c:pt>
                <c:pt idx="303">
                  <c:v>1.21435</c:v>
                </c:pt>
                <c:pt idx="304">
                  <c:v>1.2160899999999999</c:v>
                </c:pt>
                <c:pt idx="305">
                  <c:v>1.21783</c:v>
                </c:pt>
                <c:pt idx="306">
                  <c:v>1.21956</c:v>
                </c:pt>
                <c:pt idx="307">
                  <c:v>1.2213000000000001</c:v>
                </c:pt>
                <c:pt idx="308">
                  <c:v>1.2230399999999999</c:v>
                </c:pt>
                <c:pt idx="309">
                  <c:v>1.22478</c:v>
                </c:pt>
                <c:pt idx="310">
                  <c:v>1.2265200000000001</c:v>
                </c:pt>
                <c:pt idx="311">
                  <c:v>1.2282500000000001</c:v>
                </c:pt>
                <c:pt idx="312">
                  <c:v>1.2299899999999999</c:v>
                </c:pt>
                <c:pt idx="313">
                  <c:v>1.23173</c:v>
                </c:pt>
                <c:pt idx="314">
                  <c:v>1.2334700000000001</c:v>
                </c:pt>
                <c:pt idx="315">
                  <c:v>1.2352099999999999</c:v>
                </c:pt>
                <c:pt idx="316">
                  <c:v>1.23695</c:v>
                </c:pt>
                <c:pt idx="317">
                  <c:v>1.23868</c:v>
                </c:pt>
                <c:pt idx="318">
                  <c:v>1.2404200000000001</c:v>
                </c:pt>
                <c:pt idx="319">
                  <c:v>1.2421599999999999</c:v>
                </c:pt>
                <c:pt idx="320">
                  <c:v>1.2439</c:v>
                </c:pt>
                <c:pt idx="321">
                  <c:v>1.2456400000000001</c:v>
                </c:pt>
                <c:pt idx="322">
                  <c:v>1.2473799999999999</c:v>
                </c:pt>
                <c:pt idx="323">
                  <c:v>1.2491099999999999</c:v>
                </c:pt>
                <c:pt idx="324">
                  <c:v>1.2506299999999999</c:v>
                </c:pt>
                <c:pt idx="325">
                  <c:v>1.25207</c:v>
                </c:pt>
                <c:pt idx="326">
                  <c:v>1.25352</c:v>
                </c:pt>
                <c:pt idx="327">
                  <c:v>1.2549699999999999</c:v>
                </c:pt>
                <c:pt idx="328">
                  <c:v>1.2564200000000001</c:v>
                </c:pt>
                <c:pt idx="329">
                  <c:v>1.25787</c:v>
                </c:pt>
                <c:pt idx="330">
                  <c:v>1.2593099999999999</c:v>
                </c:pt>
                <c:pt idx="331">
                  <c:v>1.2607600000000001</c:v>
                </c:pt>
                <c:pt idx="332">
                  <c:v>1.2622100000000001</c:v>
                </c:pt>
                <c:pt idx="333">
                  <c:v>1.26366</c:v>
                </c:pt>
                <c:pt idx="334">
                  <c:v>1.2650999999999999</c:v>
                </c:pt>
                <c:pt idx="335">
                  <c:v>1.2665500000000001</c:v>
                </c:pt>
                <c:pt idx="336">
                  <c:v>1.268</c:v>
                </c:pt>
                <c:pt idx="337">
                  <c:v>1.26945</c:v>
                </c:pt>
                <c:pt idx="338">
                  <c:v>1.2708900000000001</c:v>
                </c:pt>
                <c:pt idx="339">
                  <c:v>1.27234</c:v>
                </c:pt>
                <c:pt idx="340">
                  <c:v>1.27379</c:v>
                </c:pt>
                <c:pt idx="341">
                  <c:v>1.2752399999999999</c:v>
                </c:pt>
                <c:pt idx="342">
                  <c:v>1.27668</c:v>
                </c:pt>
                <c:pt idx="343">
                  <c:v>1.27813</c:v>
                </c:pt>
                <c:pt idx="344">
                  <c:v>1.2795799999999999</c:v>
                </c:pt>
                <c:pt idx="345">
                  <c:v>1.2810299999999999</c:v>
                </c:pt>
                <c:pt idx="346">
                  <c:v>1.2824800000000001</c:v>
                </c:pt>
                <c:pt idx="347">
                  <c:v>1.28392</c:v>
                </c:pt>
                <c:pt idx="348">
                  <c:v>1.2853699999999999</c:v>
                </c:pt>
                <c:pt idx="349">
                  <c:v>1.2868200000000001</c:v>
                </c:pt>
                <c:pt idx="350">
                  <c:v>1.28827</c:v>
                </c:pt>
                <c:pt idx="351">
                  <c:v>1.2897099999999999</c:v>
                </c:pt>
                <c:pt idx="352">
                  <c:v>1.2911600000000001</c:v>
                </c:pt>
                <c:pt idx="353">
                  <c:v>1.29261</c:v>
                </c:pt>
                <c:pt idx="354">
                  <c:v>1.29406</c:v>
                </c:pt>
                <c:pt idx="355">
                  <c:v>1.2955000000000001</c:v>
                </c:pt>
                <c:pt idx="356">
                  <c:v>1.29695</c:v>
                </c:pt>
                <c:pt idx="357">
                  <c:v>1.2984</c:v>
                </c:pt>
                <c:pt idx="358">
                  <c:v>1.2998499999999999</c:v>
                </c:pt>
                <c:pt idx="359">
                  <c:v>1.3012900000000001</c:v>
                </c:pt>
                <c:pt idx="360">
                  <c:v>1.30274</c:v>
                </c:pt>
                <c:pt idx="361">
                  <c:v>1.30419</c:v>
                </c:pt>
                <c:pt idx="362">
                  <c:v>1.3056399999999999</c:v>
                </c:pt>
                <c:pt idx="363">
                  <c:v>1.3070900000000001</c:v>
                </c:pt>
                <c:pt idx="364">
                  <c:v>1.30853</c:v>
                </c:pt>
                <c:pt idx="365">
                  <c:v>1.3099799999999999</c:v>
                </c:pt>
                <c:pt idx="366">
                  <c:v>1.3114300000000001</c:v>
                </c:pt>
                <c:pt idx="367">
                  <c:v>1.31288</c:v>
                </c:pt>
                <c:pt idx="368">
                  <c:v>1.31413</c:v>
                </c:pt>
                <c:pt idx="369">
                  <c:v>1.31525</c:v>
                </c:pt>
                <c:pt idx="370">
                  <c:v>1.31637</c:v>
                </c:pt>
                <c:pt idx="371">
                  <c:v>1.31749</c:v>
                </c:pt>
                <c:pt idx="372">
                  <c:v>1.3186100000000001</c:v>
                </c:pt>
                <c:pt idx="373">
                  <c:v>1.3197300000000001</c:v>
                </c:pt>
                <c:pt idx="374">
                  <c:v>1.3208500000000001</c:v>
                </c:pt>
                <c:pt idx="375">
                  <c:v>1.3219700000000001</c:v>
                </c:pt>
                <c:pt idx="376">
                  <c:v>1.3230900000000001</c:v>
                </c:pt>
                <c:pt idx="377">
                  <c:v>1.3242</c:v>
                </c:pt>
                <c:pt idx="378">
                  <c:v>1.3253200000000001</c:v>
                </c:pt>
                <c:pt idx="379">
                  <c:v>1.3264400000000001</c:v>
                </c:pt>
                <c:pt idx="380">
                  <c:v>1.3275600000000001</c:v>
                </c:pt>
                <c:pt idx="381">
                  <c:v>1.3286800000000001</c:v>
                </c:pt>
                <c:pt idx="382">
                  <c:v>1.3298000000000001</c:v>
                </c:pt>
                <c:pt idx="383">
                  <c:v>1.3309200000000001</c:v>
                </c:pt>
                <c:pt idx="384">
                  <c:v>1.3320399999999999</c:v>
                </c:pt>
                <c:pt idx="385">
                  <c:v>1.3331599999999999</c:v>
                </c:pt>
                <c:pt idx="386">
                  <c:v>1.3342799999999999</c:v>
                </c:pt>
                <c:pt idx="387">
                  <c:v>1.3353999999999999</c:v>
                </c:pt>
                <c:pt idx="388">
                  <c:v>1.3365100000000001</c:v>
                </c:pt>
                <c:pt idx="389">
                  <c:v>1.3376300000000001</c:v>
                </c:pt>
                <c:pt idx="390">
                  <c:v>1.3387500000000001</c:v>
                </c:pt>
                <c:pt idx="391">
                  <c:v>1.3398699999999999</c:v>
                </c:pt>
                <c:pt idx="392">
                  <c:v>1.3409899999999999</c:v>
                </c:pt>
                <c:pt idx="393">
                  <c:v>1.3421099999999999</c:v>
                </c:pt>
                <c:pt idx="394">
                  <c:v>1.3432299999999999</c:v>
                </c:pt>
                <c:pt idx="395">
                  <c:v>1.3443499999999999</c:v>
                </c:pt>
                <c:pt idx="396">
                  <c:v>1.3454699999999999</c:v>
                </c:pt>
                <c:pt idx="397">
                  <c:v>1.34659</c:v>
                </c:pt>
                <c:pt idx="398">
                  <c:v>1.34771</c:v>
                </c:pt>
                <c:pt idx="399">
                  <c:v>1.34883</c:v>
                </c:pt>
                <c:pt idx="400">
                  <c:v>1.3499399999999999</c:v>
                </c:pt>
                <c:pt idx="401">
                  <c:v>1.3510599999999999</c:v>
                </c:pt>
                <c:pt idx="402">
                  <c:v>1.3521799999999999</c:v>
                </c:pt>
                <c:pt idx="403">
                  <c:v>1.3532999999999999</c:v>
                </c:pt>
                <c:pt idx="404">
                  <c:v>1.35442</c:v>
                </c:pt>
                <c:pt idx="405">
                  <c:v>1.35554</c:v>
                </c:pt>
                <c:pt idx="406">
                  <c:v>1.35666</c:v>
                </c:pt>
                <c:pt idx="407">
                  <c:v>1.35778</c:v>
                </c:pt>
                <c:pt idx="408">
                  <c:v>1.3589</c:v>
                </c:pt>
                <c:pt idx="409">
                  <c:v>1.36002</c:v>
                </c:pt>
                <c:pt idx="410">
                  <c:v>1.36114</c:v>
                </c:pt>
                <c:pt idx="411">
                  <c:v>1.36226</c:v>
                </c:pt>
                <c:pt idx="412">
                  <c:v>1.3632200000000001</c:v>
                </c:pt>
                <c:pt idx="413">
                  <c:v>1.3639600000000001</c:v>
                </c:pt>
                <c:pt idx="414">
                  <c:v>1.36469</c:v>
                </c:pt>
                <c:pt idx="415">
                  <c:v>1.3654200000000001</c:v>
                </c:pt>
                <c:pt idx="416">
                  <c:v>1.36615</c:v>
                </c:pt>
                <c:pt idx="417">
                  <c:v>1.3668800000000001</c:v>
                </c:pt>
                <c:pt idx="418">
                  <c:v>1.3676200000000001</c:v>
                </c:pt>
                <c:pt idx="419">
                  <c:v>1.36835</c:v>
                </c:pt>
                <c:pt idx="420">
                  <c:v>1.3690800000000001</c:v>
                </c:pt>
                <c:pt idx="421">
                  <c:v>1.36981</c:v>
                </c:pt>
                <c:pt idx="422">
                  <c:v>1.3705400000000001</c:v>
                </c:pt>
                <c:pt idx="423">
                  <c:v>1.3712800000000001</c:v>
                </c:pt>
                <c:pt idx="424">
                  <c:v>1.37201</c:v>
                </c:pt>
                <c:pt idx="425">
                  <c:v>1.3727400000000001</c:v>
                </c:pt>
                <c:pt idx="426">
                  <c:v>1.37347</c:v>
                </c:pt>
                <c:pt idx="427">
                  <c:v>1.3742000000000001</c:v>
                </c:pt>
                <c:pt idx="428">
                  <c:v>1.3749400000000001</c:v>
                </c:pt>
                <c:pt idx="429">
                  <c:v>1.3756699999999999</c:v>
                </c:pt>
                <c:pt idx="430">
                  <c:v>1.3764000000000001</c:v>
                </c:pt>
                <c:pt idx="431">
                  <c:v>1.37713</c:v>
                </c:pt>
                <c:pt idx="432">
                  <c:v>1.3778600000000001</c:v>
                </c:pt>
                <c:pt idx="433">
                  <c:v>1.3786</c:v>
                </c:pt>
                <c:pt idx="434">
                  <c:v>1.3793299999999999</c:v>
                </c:pt>
                <c:pt idx="435">
                  <c:v>1.3800600000000001</c:v>
                </c:pt>
                <c:pt idx="436">
                  <c:v>1.38079</c:v>
                </c:pt>
                <c:pt idx="437">
                  <c:v>1.3815200000000001</c:v>
                </c:pt>
                <c:pt idx="438">
                  <c:v>1.38226</c:v>
                </c:pt>
                <c:pt idx="439">
                  <c:v>1.3829899999999999</c:v>
                </c:pt>
                <c:pt idx="440">
                  <c:v>1.3837200000000001</c:v>
                </c:pt>
                <c:pt idx="441">
                  <c:v>1.38445</c:v>
                </c:pt>
                <c:pt idx="442">
                  <c:v>1.3851800000000001</c:v>
                </c:pt>
                <c:pt idx="443">
                  <c:v>1.38592</c:v>
                </c:pt>
                <c:pt idx="444">
                  <c:v>1.3866499999999999</c:v>
                </c:pt>
                <c:pt idx="445">
                  <c:v>1.3873800000000001</c:v>
                </c:pt>
                <c:pt idx="446">
                  <c:v>1.38811</c:v>
                </c:pt>
                <c:pt idx="447">
                  <c:v>1.3888400000000001</c:v>
                </c:pt>
                <c:pt idx="448">
                  <c:v>1.38958</c:v>
                </c:pt>
                <c:pt idx="449">
                  <c:v>1.3903099999999999</c:v>
                </c:pt>
                <c:pt idx="450">
                  <c:v>1.3910400000000001</c:v>
                </c:pt>
                <c:pt idx="451">
                  <c:v>1.39177</c:v>
                </c:pt>
                <c:pt idx="452">
                  <c:v>1.3925000000000001</c:v>
                </c:pt>
                <c:pt idx="453">
                  <c:v>1.39324</c:v>
                </c:pt>
                <c:pt idx="454">
                  <c:v>1.3939699999999999</c:v>
                </c:pt>
                <c:pt idx="455">
                  <c:v>1.3947000000000001</c:v>
                </c:pt>
                <c:pt idx="456">
                  <c:v>1.39534</c:v>
                </c:pt>
                <c:pt idx="457">
                  <c:v>1.3955900000000001</c:v>
                </c:pt>
                <c:pt idx="458">
                  <c:v>1.39584</c:v>
                </c:pt>
                <c:pt idx="459">
                  <c:v>1.3960900000000001</c:v>
                </c:pt>
                <c:pt idx="460">
                  <c:v>1.3963399999999999</c:v>
                </c:pt>
                <c:pt idx="461">
                  <c:v>1.3966000000000001</c:v>
                </c:pt>
                <c:pt idx="462">
                  <c:v>1.3968499999999999</c:v>
                </c:pt>
                <c:pt idx="463">
                  <c:v>1.3971</c:v>
                </c:pt>
                <c:pt idx="464">
                  <c:v>1.3973500000000001</c:v>
                </c:pt>
                <c:pt idx="465">
                  <c:v>1.3976</c:v>
                </c:pt>
                <c:pt idx="466">
                  <c:v>1.39785</c:v>
                </c:pt>
                <c:pt idx="467">
                  <c:v>1.39811</c:v>
                </c:pt>
                <c:pt idx="468">
                  <c:v>1.39836</c:v>
                </c:pt>
                <c:pt idx="469">
                  <c:v>1.3986099999999999</c:v>
                </c:pt>
                <c:pt idx="470">
                  <c:v>1.39886</c:v>
                </c:pt>
                <c:pt idx="471">
                  <c:v>1.3991100000000001</c:v>
                </c:pt>
                <c:pt idx="472">
                  <c:v>1.3993599999999999</c:v>
                </c:pt>
                <c:pt idx="473">
                  <c:v>1.39961</c:v>
                </c:pt>
                <c:pt idx="474">
                  <c:v>1.3998699999999999</c:v>
                </c:pt>
                <c:pt idx="475">
                  <c:v>1.40012</c:v>
                </c:pt>
                <c:pt idx="476">
                  <c:v>1.4003699999999999</c:v>
                </c:pt>
                <c:pt idx="477">
                  <c:v>1.40062</c:v>
                </c:pt>
                <c:pt idx="478">
                  <c:v>1.4008700000000001</c:v>
                </c:pt>
                <c:pt idx="479">
                  <c:v>1.4011199999999999</c:v>
                </c:pt>
                <c:pt idx="480">
                  <c:v>1.40137</c:v>
                </c:pt>
                <c:pt idx="481">
                  <c:v>1.4016299999999999</c:v>
                </c:pt>
                <c:pt idx="482">
                  <c:v>1.40188</c:v>
                </c:pt>
                <c:pt idx="483">
                  <c:v>1.4021300000000001</c:v>
                </c:pt>
                <c:pt idx="484">
                  <c:v>1.40238</c:v>
                </c:pt>
                <c:pt idx="485">
                  <c:v>1.40263</c:v>
                </c:pt>
                <c:pt idx="486">
                  <c:v>1.4028799999999999</c:v>
                </c:pt>
                <c:pt idx="487">
                  <c:v>1.4031400000000001</c:v>
                </c:pt>
                <c:pt idx="488">
                  <c:v>1.4033899999999999</c:v>
                </c:pt>
                <c:pt idx="489">
                  <c:v>1.40364</c:v>
                </c:pt>
                <c:pt idx="490">
                  <c:v>1.4038900000000001</c:v>
                </c:pt>
                <c:pt idx="491">
                  <c:v>1.4041399999999999</c:v>
                </c:pt>
                <c:pt idx="492">
                  <c:v>1.40439</c:v>
                </c:pt>
                <c:pt idx="493">
                  <c:v>1.4046400000000001</c:v>
                </c:pt>
                <c:pt idx="494">
                  <c:v>1.4049</c:v>
                </c:pt>
                <c:pt idx="495">
                  <c:v>1.4051499999999999</c:v>
                </c:pt>
                <c:pt idx="496">
                  <c:v>1.4054</c:v>
                </c:pt>
                <c:pt idx="497">
                  <c:v>1.4056500000000001</c:v>
                </c:pt>
                <c:pt idx="498">
                  <c:v>1.4058999999999999</c:v>
                </c:pt>
                <c:pt idx="499">
                  <c:v>1.40615</c:v>
                </c:pt>
                <c:pt idx="500">
                  <c:v>1.4064000000000001</c:v>
                </c:pt>
                <c:pt idx="501">
                  <c:v>1.40612</c:v>
                </c:pt>
                <c:pt idx="502">
                  <c:v>1.4058299999999999</c:v>
                </c:pt>
                <c:pt idx="503">
                  <c:v>1.4055500000000001</c:v>
                </c:pt>
                <c:pt idx="504">
                  <c:v>1.40526</c:v>
                </c:pt>
                <c:pt idx="505">
                  <c:v>1.4049799999999999</c:v>
                </c:pt>
                <c:pt idx="506">
                  <c:v>1.40469</c:v>
                </c:pt>
                <c:pt idx="507">
                  <c:v>1.4044099999999999</c:v>
                </c:pt>
                <c:pt idx="508">
                  <c:v>1.40412</c:v>
                </c:pt>
                <c:pt idx="509">
                  <c:v>1.40384</c:v>
                </c:pt>
                <c:pt idx="510">
                  <c:v>1.4035500000000001</c:v>
                </c:pt>
                <c:pt idx="511">
                  <c:v>1.40326</c:v>
                </c:pt>
                <c:pt idx="512">
                  <c:v>1.4029799999999999</c:v>
                </c:pt>
                <c:pt idx="513">
                  <c:v>1.40269</c:v>
                </c:pt>
                <c:pt idx="514">
                  <c:v>1.4024099999999999</c:v>
                </c:pt>
                <c:pt idx="515">
                  <c:v>1.40212</c:v>
                </c:pt>
                <c:pt idx="516">
                  <c:v>1.40184</c:v>
                </c:pt>
                <c:pt idx="517">
                  <c:v>1.4015500000000001</c:v>
                </c:pt>
                <c:pt idx="518">
                  <c:v>1.40127</c:v>
                </c:pt>
                <c:pt idx="519">
                  <c:v>1.4009799999999999</c:v>
                </c:pt>
                <c:pt idx="520">
                  <c:v>1.40069</c:v>
                </c:pt>
                <c:pt idx="521">
                  <c:v>1.4004099999999999</c:v>
                </c:pt>
                <c:pt idx="522">
                  <c:v>1.40012</c:v>
                </c:pt>
                <c:pt idx="523">
                  <c:v>1.39984</c:v>
                </c:pt>
                <c:pt idx="524">
                  <c:v>1.3995500000000001</c:v>
                </c:pt>
                <c:pt idx="525">
                  <c:v>1.39927</c:v>
                </c:pt>
                <c:pt idx="526">
                  <c:v>1.3989799999999999</c:v>
                </c:pt>
                <c:pt idx="527">
                  <c:v>1.3987000000000001</c:v>
                </c:pt>
                <c:pt idx="528">
                  <c:v>1.3984099999999999</c:v>
                </c:pt>
                <c:pt idx="529">
                  <c:v>1.3981300000000001</c:v>
                </c:pt>
                <c:pt idx="530">
                  <c:v>1.39784</c:v>
                </c:pt>
                <c:pt idx="531">
                  <c:v>1.3975500000000001</c:v>
                </c:pt>
                <c:pt idx="532">
                  <c:v>1.39727</c:v>
                </c:pt>
                <c:pt idx="533">
                  <c:v>1.3969800000000001</c:v>
                </c:pt>
                <c:pt idx="534">
                  <c:v>1.3967000000000001</c:v>
                </c:pt>
                <c:pt idx="535">
                  <c:v>1.3964099999999999</c:v>
                </c:pt>
                <c:pt idx="536">
                  <c:v>1.3961300000000001</c:v>
                </c:pt>
                <c:pt idx="537">
                  <c:v>1.39584</c:v>
                </c:pt>
                <c:pt idx="538">
                  <c:v>1.3955599999999999</c:v>
                </c:pt>
                <c:pt idx="539">
                  <c:v>1.39527</c:v>
                </c:pt>
                <c:pt idx="540">
                  <c:v>1.3949800000000001</c:v>
                </c:pt>
                <c:pt idx="541">
                  <c:v>1.3947000000000001</c:v>
                </c:pt>
                <c:pt idx="542">
                  <c:v>1.3944099999999999</c:v>
                </c:pt>
                <c:pt idx="543">
                  <c:v>1.3941300000000001</c:v>
                </c:pt>
                <c:pt idx="544">
                  <c:v>1.39384</c:v>
                </c:pt>
                <c:pt idx="545">
                  <c:v>1.3931800000000001</c:v>
                </c:pt>
                <c:pt idx="546">
                  <c:v>1.39242</c:v>
                </c:pt>
                <c:pt idx="547">
                  <c:v>1.3916599999999999</c:v>
                </c:pt>
                <c:pt idx="548">
                  <c:v>1.3909</c:v>
                </c:pt>
                <c:pt idx="549">
                  <c:v>1.3901399999999999</c:v>
                </c:pt>
                <c:pt idx="550">
                  <c:v>1.3893899999999999</c:v>
                </c:pt>
                <c:pt idx="551">
                  <c:v>1.38863</c:v>
                </c:pt>
                <c:pt idx="552">
                  <c:v>1.3878699999999999</c:v>
                </c:pt>
                <c:pt idx="553">
                  <c:v>1.3871100000000001</c:v>
                </c:pt>
                <c:pt idx="554">
                  <c:v>1.38635</c:v>
                </c:pt>
                <c:pt idx="555">
                  <c:v>1.3855999999999999</c:v>
                </c:pt>
                <c:pt idx="556">
                  <c:v>1.3848400000000001</c:v>
                </c:pt>
                <c:pt idx="557">
                  <c:v>1.38408</c:v>
                </c:pt>
                <c:pt idx="558">
                  <c:v>1.3833200000000001</c:v>
                </c:pt>
                <c:pt idx="559">
                  <c:v>1.38256</c:v>
                </c:pt>
                <c:pt idx="560">
                  <c:v>1.38181</c:v>
                </c:pt>
                <c:pt idx="561">
                  <c:v>1.3810500000000001</c:v>
                </c:pt>
                <c:pt idx="562">
                  <c:v>1.38029</c:v>
                </c:pt>
                <c:pt idx="563">
                  <c:v>1.3795299999999999</c:v>
                </c:pt>
                <c:pt idx="564">
                  <c:v>1.3787700000000001</c:v>
                </c:pt>
                <c:pt idx="565">
                  <c:v>1.37802</c:v>
                </c:pt>
                <c:pt idx="566">
                  <c:v>1.3772599999999999</c:v>
                </c:pt>
                <c:pt idx="567">
                  <c:v>1.3765000000000001</c:v>
                </c:pt>
                <c:pt idx="568">
                  <c:v>1.37574</c:v>
                </c:pt>
                <c:pt idx="569">
                  <c:v>1.3749800000000001</c:v>
                </c:pt>
                <c:pt idx="570">
                  <c:v>1.37422</c:v>
                </c:pt>
                <c:pt idx="571">
                  <c:v>1.37347</c:v>
                </c:pt>
                <c:pt idx="572">
                  <c:v>1.3727100000000001</c:v>
                </c:pt>
                <c:pt idx="573">
                  <c:v>1.37195</c:v>
                </c:pt>
                <c:pt idx="574">
                  <c:v>1.3711899999999999</c:v>
                </c:pt>
                <c:pt idx="575">
                  <c:v>1.37043</c:v>
                </c:pt>
                <c:pt idx="576">
                  <c:v>1.36968</c:v>
                </c:pt>
                <c:pt idx="577">
                  <c:v>1.3689199999999999</c:v>
                </c:pt>
                <c:pt idx="578">
                  <c:v>1.36816</c:v>
                </c:pt>
                <c:pt idx="579">
                  <c:v>1.3673999999999999</c:v>
                </c:pt>
                <c:pt idx="580">
                  <c:v>1.3666400000000001</c:v>
                </c:pt>
                <c:pt idx="581">
                  <c:v>1.36589</c:v>
                </c:pt>
                <c:pt idx="582">
                  <c:v>1.36513</c:v>
                </c:pt>
                <c:pt idx="583">
                  <c:v>1.3643700000000001</c:v>
                </c:pt>
                <c:pt idx="584">
                  <c:v>1.36361</c:v>
                </c:pt>
                <c:pt idx="585">
                  <c:v>1.3628499999999999</c:v>
                </c:pt>
                <c:pt idx="586">
                  <c:v>1.3621000000000001</c:v>
                </c:pt>
                <c:pt idx="587">
                  <c:v>1.36134</c:v>
                </c:pt>
                <c:pt idx="588">
                  <c:v>1.3605799999999999</c:v>
                </c:pt>
                <c:pt idx="589">
                  <c:v>1.3595900000000001</c:v>
                </c:pt>
                <c:pt idx="590">
                  <c:v>1.3584499999999999</c:v>
                </c:pt>
                <c:pt idx="591">
                  <c:v>1.35731</c:v>
                </c:pt>
                <c:pt idx="592">
                  <c:v>1.3561700000000001</c:v>
                </c:pt>
                <c:pt idx="593">
                  <c:v>1.35504</c:v>
                </c:pt>
                <c:pt idx="594">
                  <c:v>1.3539000000000001</c:v>
                </c:pt>
                <c:pt idx="595">
                  <c:v>1.35276</c:v>
                </c:pt>
                <c:pt idx="596">
                  <c:v>1.35162</c:v>
                </c:pt>
                <c:pt idx="597">
                  <c:v>1.3504799999999999</c:v>
                </c:pt>
                <c:pt idx="598">
                  <c:v>1.34935</c:v>
                </c:pt>
                <c:pt idx="599">
                  <c:v>1.3482099999999999</c:v>
                </c:pt>
                <c:pt idx="600">
                  <c:v>1.34707</c:v>
                </c:pt>
                <c:pt idx="601">
                  <c:v>1.3459300000000001</c:v>
                </c:pt>
                <c:pt idx="602">
                  <c:v>1.3447899999999999</c:v>
                </c:pt>
                <c:pt idx="603">
                  <c:v>1.3436600000000001</c:v>
                </c:pt>
                <c:pt idx="604">
                  <c:v>1.3425199999999999</c:v>
                </c:pt>
                <c:pt idx="605">
                  <c:v>1.34138</c:v>
                </c:pt>
                <c:pt idx="606">
                  <c:v>1.3402400000000001</c:v>
                </c:pt>
                <c:pt idx="607">
                  <c:v>1.3391</c:v>
                </c:pt>
                <c:pt idx="608">
                  <c:v>1.3379700000000001</c:v>
                </c:pt>
                <c:pt idx="609">
                  <c:v>1.33683</c:v>
                </c:pt>
                <c:pt idx="610">
                  <c:v>1.33569</c:v>
                </c:pt>
                <c:pt idx="611">
                  <c:v>1.3345499999999999</c:v>
                </c:pt>
                <c:pt idx="612">
                  <c:v>1.33341</c:v>
                </c:pt>
                <c:pt idx="613">
                  <c:v>1.3322799999999999</c:v>
                </c:pt>
                <c:pt idx="614">
                  <c:v>1.33114</c:v>
                </c:pt>
                <c:pt idx="615">
                  <c:v>1.33</c:v>
                </c:pt>
                <c:pt idx="616">
                  <c:v>1.3288599999999999</c:v>
                </c:pt>
                <c:pt idx="617">
                  <c:v>1.32772</c:v>
                </c:pt>
                <c:pt idx="618">
                  <c:v>1.3265899999999999</c:v>
                </c:pt>
                <c:pt idx="619">
                  <c:v>1.32545</c:v>
                </c:pt>
                <c:pt idx="620">
                  <c:v>1.3243100000000001</c:v>
                </c:pt>
                <c:pt idx="621">
                  <c:v>1.32317</c:v>
                </c:pt>
                <c:pt idx="622">
                  <c:v>1.32203</c:v>
                </c:pt>
                <c:pt idx="623">
                  <c:v>1.3209</c:v>
                </c:pt>
                <c:pt idx="624">
                  <c:v>1.31976</c:v>
                </c:pt>
                <c:pt idx="625">
                  <c:v>1.3186199999999999</c:v>
                </c:pt>
                <c:pt idx="626">
                  <c:v>1.31748</c:v>
                </c:pt>
                <c:pt idx="627">
                  <c:v>1.3163400000000001</c:v>
                </c:pt>
                <c:pt idx="628">
                  <c:v>1.31521</c:v>
                </c:pt>
                <c:pt idx="629">
                  <c:v>1.3140700000000001</c:v>
                </c:pt>
                <c:pt idx="630">
                  <c:v>1.3129299999999999</c:v>
                </c:pt>
                <c:pt idx="631">
                  <c:v>1.31179</c:v>
                </c:pt>
                <c:pt idx="632">
                  <c:v>1.3106500000000001</c:v>
                </c:pt>
                <c:pt idx="633">
                  <c:v>1.30938</c:v>
                </c:pt>
                <c:pt idx="634">
                  <c:v>1.30792</c:v>
                </c:pt>
                <c:pt idx="635">
                  <c:v>1.30646</c:v>
                </c:pt>
                <c:pt idx="636">
                  <c:v>1.3049999999999999</c:v>
                </c:pt>
                <c:pt idx="637">
                  <c:v>1.3035399999999999</c:v>
                </c:pt>
                <c:pt idx="638">
                  <c:v>1.3020799999999999</c:v>
                </c:pt>
                <c:pt idx="639">
                  <c:v>1.3006200000000001</c:v>
                </c:pt>
                <c:pt idx="640">
                  <c:v>1.2991600000000001</c:v>
                </c:pt>
                <c:pt idx="641">
                  <c:v>1.2977000000000001</c:v>
                </c:pt>
                <c:pt idx="642">
                  <c:v>1.2962400000000001</c:v>
                </c:pt>
                <c:pt idx="643">
                  <c:v>1.29478</c:v>
                </c:pt>
                <c:pt idx="644">
                  <c:v>1.29332</c:v>
                </c:pt>
                <c:pt idx="645">
                  <c:v>1.29186</c:v>
                </c:pt>
                <c:pt idx="646">
                  <c:v>1.2904</c:v>
                </c:pt>
                <c:pt idx="647">
                  <c:v>1.28894</c:v>
                </c:pt>
                <c:pt idx="648">
                  <c:v>1.28748</c:v>
                </c:pt>
                <c:pt idx="649">
                  <c:v>1.2860199999999999</c:v>
                </c:pt>
                <c:pt idx="650">
                  <c:v>1.2845599999999999</c:v>
                </c:pt>
                <c:pt idx="651">
                  <c:v>1.2830999999999999</c:v>
                </c:pt>
                <c:pt idx="652">
                  <c:v>1.2816399999999999</c:v>
                </c:pt>
                <c:pt idx="653">
                  <c:v>1.2801800000000001</c:v>
                </c:pt>
                <c:pt idx="654">
                  <c:v>1.2787200000000001</c:v>
                </c:pt>
                <c:pt idx="655">
                  <c:v>1.2772600000000001</c:v>
                </c:pt>
                <c:pt idx="656">
                  <c:v>1.2758</c:v>
                </c:pt>
                <c:pt idx="657">
                  <c:v>1.27434</c:v>
                </c:pt>
                <c:pt idx="658">
                  <c:v>1.27288</c:v>
                </c:pt>
                <c:pt idx="659">
                  <c:v>1.27142</c:v>
                </c:pt>
                <c:pt idx="660">
                  <c:v>1.2699499999999999</c:v>
                </c:pt>
                <c:pt idx="661">
                  <c:v>1.2684899999999999</c:v>
                </c:pt>
                <c:pt idx="662">
                  <c:v>1.2670300000000001</c:v>
                </c:pt>
                <c:pt idx="663">
                  <c:v>1.2655700000000001</c:v>
                </c:pt>
                <c:pt idx="664">
                  <c:v>1.2641100000000001</c:v>
                </c:pt>
                <c:pt idx="665">
                  <c:v>1.2626500000000001</c:v>
                </c:pt>
                <c:pt idx="666">
                  <c:v>1.26119</c:v>
                </c:pt>
                <c:pt idx="667">
                  <c:v>1.25973</c:v>
                </c:pt>
                <c:pt idx="668">
                  <c:v>1.25827</c:v>
                </c:pt>
                <c:pt idx="669">
                  <c:v>1.25681</c:v>
                </c:pt>
                <c:pt idx="670">
                  <c:v>1.25535</c:v>
                </c:pt>
                <c:pt idx="671">
                  <c:v>1.2538899999999999</c:v>
                </c:pt>
                <c:pt idx="672">
                  <c:v>1.2524299999999999</c:v>
                </c:pt>
                <c:pt idx="673">
                  <c:v>1.2509699999999999</c:v>
                </c:pt>
                <c:pt idx="674">
                  <c:v>1.2495099999999999</c:v>
                </c:pt>
                <c:pt idx="675">
                  <c:v>1.2480500000000001</c:v>
                </c:pt>
                <c:pt idx="676">
                  <c:v>1.2465900000000001</c:v>
                </c:pt>
                <c:pt idx="677">
                  <c:v>1.2450699999999999</c:v>
                </c:pt>
                <c:pt idx="678">
                  <c:v>1.24332</c:v>
                </c:pt>
                <c:pt idx="679">
                  <c:v>1.2415799999999999</c:v>
                </c:pt>
                <c:pt idx="680">
                  <c:v>1.23983</c:v>
                </c:pt>
                <c:pt idx="681">
                  <c:v>1.2380899999999999</c:v>
                </c:pt>
                <c:pt idx="682">
                  <c:v>1.23634</c:v>
                </c:pt>
                <c:pt idx="683">
                  <c:v>1.2345999999999999</c:v>
                </c:pt>
                <c:pt idx="684">
                  <c:v>1.23285</c:v>
                </c:pt>
                <c:pt idx="685">
                  <c:v>1.2311099999999999</c:v>
                </c:pt>
                <c:pt idx="686">
                  <c:v>1.22936</c:v>
                </c:pt>
                <c:pt idx="687">
                  <c:v>1.2276199999999999</c:v>
                </c:pt>
                <c:pt idx="688">
                  <c:v>1.22587</c:v>
                </c:pt>
                <c:pt idx="689">
                  <c:v>1.2241299999999999</c:v>
                </c:pt>
                <c:pt idx="690">
                  <c:v>1.22238</c:v>
                </c:pt>
                <c:pt idx="691">
                  <c:v>1.2206399999999999</c:v>
                </c:pt>
                <c:pt idx="692">
                  <c:v>1.21889</c:v>
                </c:pt>
                <c:pt idx="693">
                  <c:v>1.21715</c:v>
                </c:pt>
                <c:pt idx="694">
                  <c:v>1.2154</c:v>
                </c:pt>
                <c:pt idx="695">
                  <c:v>1.21366</c:v>
                </c:pt>
                <c:pt idx="696">
                  <c:v>1.21191</c:v>
                </c:pt>
                <c:pt idx="697">
                  <c:v>1.21017</c:v>
                </c:pt>
                <c:pt idx="698">
                  <c:v>1.20842</c:v>
                </c:pt>
                <c:pt idx="699">
                  <c:v>1.20668</c:v>
                </c:pt>
                <c:pt idx="700">
                  <c:v>1.2049300000000001</c:v>
                </c:pt>
                <c:pt idx="701">
                  <c:v>1.20319</c:v>
                </c:pt>
                <c:pt idx="702">
                  <c:v>1.2014400000000001</c:v>
                </c:pt>
                <c:pt idx="703">
                  <c:v>1.1997</c:v>
                </c:pt>
                <c:pt idx="704">
                  <c:v>1.1979500000000001</c:v>
                </c:pt>
                <c:pt idx="705">
                  <c:v>1.19621</c:v>
                </c:pt>
                <c:pt idx="706">
                  <c:v>1.1944600000000001</c:v>
                </c:pt>
                <c:pt idx="707">
                  <c:v>1.19272</c:v>
                </c:pt>
                <c:pt idx="708">
                  <c:v>1.1909700000000001</c:v>
                </c:pt>
                <c:pt idx="709">
                  <c:v>1.18923</c:v>
                </c:pt>
                <c:pt idx="710">
                  <c:v>1.1874800000000001</c:v>
                </c:pt>
                <c:pt idx="711">
                  <c:v>1.18574</c:v>
                </c:pt>
                <c:pt idx="712">
                  <c:v>1.1839900000000001</c:v>
                </c:pt>
                <c:pt idx="713">
                  <c:v>1.18225</c:v>
                </c:pt>
                <c:pt idx="714">
                  <c:v>1.1805000000000001</c:v>
                </c:pt>
                <c:pt idx="715">
                  <c:v>1.17876</c:v>
                </c:pt>
                <c:pt idx="716">
                  <c:v>1.1770099999999999</c:v>
                </c:pt>
                <c:pt idx="717">
                  <c:v>1.17527</c:v>
                </c:pt>
                <c:pt idx="718">
                  <c:v>1.1735199999999999</c:v>
                </c:pt>
                <c:pt idx="719">
                  <c:v>1.17178</c:v>
                </c:pt>
                <c:pt idx="720">
                  <c:v>1.16998</c:v>
                </c:pt>
                <c:pt idx="721">
                  <c:v>1.16787</c:v>
                </c:pt>
                <c:pt idx="722">
                  <c:v>1.1657599999999999</c:v>
                </c:pt>
                <c:pt idx="723">
                  <c:v>1.1636500000000001</c:v>
                </c:pt>
                <c:pt idx="724">
                  <c:v>1.16154</c:v>
                </c:pt>
                <c:pt idx="725">
                  <c:v>1.15944</c:v>
                </c:pt>
                <c:pt idx="726">
                  <c:v>1.15733</c:v>
                </c:pt>
                <c:pt idx="727">
                  <c:v>1.1552199999999999</c:v>
                </c:pt>
                <c:pt idx="728">
                  <c:v>1.1531100000000001</c:v>
                </c:pt>
                <c:pt idx="729">
                  <c:v>1.151</c:v>
                </c:pt>
                <c:pt idx="730">
                  <c:v>1.14889</c:v>
                </c:pt>
                <c:pt idx="731">
                  <c:v>1.1467799999999999</c:v>
                </c:pt>
                <c:pt idx="732">
                  <c:v>1.1446799999999999</c:v>
                </c:pt>
                <c:pt idx="733">
                  <c:v>1.1425700000000001</c:v>
                </c:pt>
                <c:pt idx="734">
                  <c:v>1.14046</c:v>
                </c:pt>
                <c:pt idx="735">
                  <c:v>1.13835</c:v>
                </c:pt>
                <c:pt idx="736">
                  <c:v>1.1362399999999999</c:v>
                </c:pt>
                <c:pt idx="737">
                  <c:v>1.1341300000000001</c:v>
                </c:pt>
                <c:pt idx="738">
                  <c:v>1.1320300000000001</c:v>
                </c:pt>
                <c:pt idx="739">
                  <c:v>1.12992</c:v>
                </c:pt>
                <c:pt idx="740">
                  <c:v>1.12781</c:v>
                </c:pt>
                <c:pt idx="741">
                  <c:v>1.1256999999999999</c:v>
                </c:pt>
                <c:pt idx="742">
                  <c:v>1.1235900000000001</c:v>
                </c:pt>
                <c:pt idx="743">
                  <c:v>1.12148</c:v>
                </c:pt>
                <c:pt idx="744">
                  <c:v>1.11937</c:v>
                </c:pt>
                <c:pt idx="745">
                  <c:v>1.11727</c:v>
                </c:pt>
                <c:pt idx="746">
                  <c:v>1.1151599999999999</c:v>
                </c:pt>
                <c:pt idx="747">
                  <c:v>1.1130500000000001</c:v>
                </c:pt>
                <c:pt idx="748">
                  <c:v>1.11094</c:v>
                </c:pt>
                <c:pt idx="749">
                  <c:v>1.10883</c:v>
                </c:pt>
                <c:pt idx="750">
                  <c:v>1.1067199999999999</c:v>
                </c:pt>
                <c:pt idx="751">
                  <c:v>1.1046199999999999</c:v>
                </c:pt>
                <c:pt idx="752">
                  <c:v>1.1025100000000001</c:v>
                </c:pt>
                <c:pt idx="753">
                  <c:v>1.1004</c:v>
                </c:pt>
                <c:pt idx="754">
                  <c:v>1.09829</c:v>
                </c:pt>
                <c:pt idx="755">
                  <c:v>1.0961799999999999</c:v>
                </c:pt>
                <c:pt idx="756">
                  <c:v>1.0940700000000001</c:v>
                </c:pt>
                <c:pt idx="757">
                  <c:v>1.09196</c:v>
                </c:pt>
                <c:pt idx="758">
                  <c:v>1.0898600000000001</c:v>
                </c:pt>
                <c:pt idx="759">
                  <c:v>1.08744</c:v>
                </c:pt>
                <c:pt idx="760">
                  <c:v>1.08501</c:v>
                </c:pt>
                <c:pt idx="761">
                  <c:v>1.0825899999999999</c:v>
                </c:pt>
                <c:pt idx="762">
                  <c:v>1.0801700000000001</c:v>
                </c:pt>
                <c:pt idx="763">
                  <c:v>1.0777399999999999</c:v>
                </c:pt>
                <c:pt idx="764">
                  <c:v>1.0753200000000001</c:v>
                </c:pt>
                <c:pt idx="765">
                  <c:v>1.0729</c:v>
                </c:pt>
                <c:pt idx="766">
                  <c:v>1.07047</c:v>
                </c:pt>
                <c:pt idx="767">
                  <c:v>1.0680499999999999</c:v>
                </c:pt>
                <c:pt idx="768">
                  <c:v>1.06562</c:v>
                </c:pt>
                <c:pt idx="769">
                  <c:v>1.0631999999999999</c:v>
                </c:pt>
                <c:pt idx="770">
                  <c:v>1.0607800000000001</c:v>
                </c:pt>
                <c:pt idx="771">
                  <c:v>1.0583499999999999</c:v>
                </c:pt>
                <c:pt idx="772">
                  <c:v>1.05593</c:v>
                </c:pt>
                <c:pt idx="773">
                  <c:v>1.0535099999999999</c:v>
                </c:pt>
                <c:pt idx="774">
                  <c:v>1.05108</c:v>
                </c:pt>
                <c:pt idx="775">
                  <c:v>1.0486599999999999</c:v>
                </c:pt>
                <c:pt idx="776">
                  <c:v>1.0462400000000001</c:v>
                </c:pt>
                <c:pt idx="777">
                  <c:v>1.0438099999999999</c:v>
                </c:pt>
                <c:pt idx="778">
                  <c:v>1.04139</c:v>
                </c:pt>
                <c:pt idx="779">
                  <c:v>1.0389600000000001</c:v>
                </c:pt>
                <c:pt idx="780">
                  <c:v>1.03654</c:v>
                </c:pt>
                <c:pt idx="781">
                  <c:v>1.0341199999999999</c:v>
                </c:pt>
                <c:pt idx="782">
                  <c:v>1.03169</c:v>
                </c:pt>
                <c:pt idx="783">
                  <c:v>1.0292699999999999</c:v>
                </c:pt>
                <c:pt idx="784">
                  <c:v>1.02685</c:v>
                </c:pt>
                <c:pt idx="785">
                  <c:v>1.0244200000000001</c:v>
                </c:pt>
                <c:pt idx="786">
                  <c:v>1.022</c:v>
                </c:pt>
                <c:pt idx="787">
                  <c:v>1.0195799999999999</c:v>
                </c:pt>
                <c:pt idx="788">
                  <c:v>1.01715</c:v>
                </c:pt>
                <c:pt idx="789">
                  <c:v>1.0147299999999999</c:v>
                </c:pt>
                <c:pt idx="790">
                  <c:v>1.01231</c:v>
                </c:pt>
                <c:pt idx="791">
                  <c:v>1.0098800000000001</c:v>
                </c:pt>
                <c:pt idx="792">
                  <c:v>1.0074000000000001</c:v>
                </c:pt>
                <c:pt idx="793">
                  <c:v>1.00467</c:v>
                </c:pt>
                <c:pt idx="794">
                  <c:v>1.0019400000000001</c:v>
                </c:pt>
                <c:pt idx="795">
                  <c:v>0.99921199999999999</c:v>
                </c:pt>
                <c:pt idx="796">
                  <c:v>0.99648099999999995</c:v>
                </c:pt>
                <c:pt idx="797">
                  <c:v>0.99375100000000005</c:v>
                </c:pt>
                <c:pt idx="798">
                  <c:v>0.99102000000000001</c:v>
                </c:pt>
                <c:pt idx="799">
                  <c:v>0.98828899999999997</c:v>
                </c:pt>
                <c:pt idx="800">
                  <c:v>0.98555899999999996</c:v>
                </c:pt>
                <c:pt idx="801">
                  <c:v>0.98282800000000003</c:v>
                </c:pt>
                <c:pt idx="802">
                  <c:v>0.98009800000000002</c:v>
                </c:pt>
                <c:pt idx="803">
                  <c:v>0.97736699999999999</c:v>
                </c:pt>
                <c:pt idx="804">
                  <c:v>0.97463699999999998</c:v>
                </c:pt>
                <c:pt idx="805">
                  <c:v>0.97190600000000005</c:v>
                </c:pt>
                <c:pt idx="806">
                  <c:v>0.96917600000000004</c:v>
                </c:pt>
                <c:pt idx="807">
                  <c:v>0.966445</c:v>
                </c:pt>
                <c:pt idx="808">
                  <c:v>0.96371499999999999</c:v>
                </c:pt>
                <c:pt idx="809">
                  <c:v>0.96098399999999995</c:v>
                </c:pt>
                <c:pt idx="810">
                  <c:v>0.95825400000000005</c:v>
                </c:pt>
                <c:pt idx="811">
                  <c:v>0.95552300000000001</c:v>
                </c:pt>
                <c:pt idx="812">
                  <c:v>0.952793</c:v>
                </c:pt>
                <c:pt idx="813">
                  <c:v>0.95006199999999996</c:v>
                </c:pt>
                <c:pt idx="814">
                  <c:v>0.94733199999999995</c:v>
                </c:pt>
                <c:pt idx="815">
                  <c:v>0.94460100000000002</c:v>
                </c:pt>
                <c:pt idx="816">
                  <c:v>0.94187100000000001</c:v>
                </c:pt>
                <c:pt idx="817">
                  <c:v>0.93913999999999997</c:v>
                </c:pt>
                <c:pt idx="818">
                  <c:v>0.93640999999999996</c:v>
                </c:pt>
                <c:pt idx="819">
                  <c:v>0.93367900000000004</c:v>
                </c:pt>
                <c:pt idx="820">
                  <c:v>0.930948</c:v>
                </c:pt>
                <c:pt idx="821">
                  <c:v>0.92821799999999999</c:v>
                </c:pt>
                <c:pt idx="822">
                  <c:v>0.92541899999999999</c:v>
                </c:pt>
                <c:pt idx="823">
                  <c:v>0.92238699999999996</c:v>
                </c:pt>
                <c:pt idx="824">
                  <c:v>0.91935500000000003</c:v>
                </c:pt>
                <c:pt idx="825">
                  <c:v>0.916323</c:v>
                </c:pt>
                <c:pt idx="826">
                  <c:v>0.91329099999999996</c:v>
                </c:pt>
                <c:pt idx="827">
                  <c:v>0.91025800000000001</c:v>
                </c:pt>
                <c:pt idx="828">
                  <c:v>0.90722599999999998</c:v>
                </c:pt>
                <c:pt idx="829">
                  <c:v>0.90419400000000005</c:v>
                </c:pt>
                <c:pt idx="830">
                  <c:v>0.90116200000000002</c:v>
                </c:pt>
                <c:pt idx="831">
                  <c:v>0.89812999999999998</c:v>
                </c:pt>
                <c:pt idx="832">
                  <c:v>0.89509799999999995</c:v>
                </c:pt>
                <c:pt idx="833">
                  <c:v>0.89206600000000003</c:v>
                </c:pt>
                <c:pt idx="834">
                  <c:v>0.88903399999999999</c:v>
                </c:pt>
                <c:pt idx="835">
                  <c:v>0.88600199999999996</c:v>
                </c:pt>
                <c:pt idx="836">
                  <c:v>0.88297000000000003</c:v>
                </c:pt>
                <c:pt idx="837">
                  <c:v>0.879938</c:v>
                </c:pt>
                <c:pt idx="838">
                  <c:v>0.87690500000000005</c:v>
                </c:pt>
                <c:pt idx="839">
                  <c:v>0.87387300000000001</c:v>
                </c:pt>
                <c:pt idx="840">
                  <c:v>0.87084099999999998</c:v>
                </c:pt>
                <c:pt idx="841">
                  <c:v>0.86780900000000005</c:v>
                </c:pt>
                <c:pt idx="842">
                  <c:v>0.86477700000000002</c:v>
                </c:pt>
                <c:pt idx="843">
                  <c:v>0.86174499999999998</c:v>
                </c:pt>
                <c:pt idx="844">
                  <c:v>0.85871299999999995</c:v>
                </c:pt>
                <c:pt idx="845">
                  <c:v>0.85568100000000002</c:v>
                </c:pt>
                <c:pt idx="846">
                  <c:v>0.85264899999999999</c:v>
                </c:pt>
                <c:pt idx="847">
                  <c:v>0.84961699999999996</c:v>
                </c:pt>
                <c:pt idx="848">
                  <c:v>0.846584</c:v>
                </c:pt>
                <c:pt idx="849">
                  <c:v>0.84334699999999996</c:v>
                </c:pt>
                <c:pt idx="850">
                  <c:v>0.84001899999999996</c:v>
                </c:pt>
                <c:pt idx="851">
                  <c:v>0.83669000000000004</c:v>
                </c:pt>
                <c:pt idx="852">
                  <c:v>0.83336200000000005</c:v>
                </c:pt>
                <c:pt idx="853">
                  <c:v>0.83003400000000005</c:v>
                </c:pt>
                <c:pt idx="854">
                  <c:v>0.82670500000000002</c:v>
                </c:pt>
                <c:pt idx="855">
                  <c:v>0.82337700000000003</c:v>
                </c:pt>
                <c:pt idx="856">
                  <c:v>0.82004900000000003</c:v>
                </c:pt>
                <c:pt idx="857">
                  <c:v>0.81672</c:v>
                </c:pt>
                <c:pt idx="858">
                  <c:v>0.813392</c:v>
                </c:pt>
                <c:pt idx="859">
                  <c:v>0.81006400000000001</c:v>
                </c:pt>
                <c:pt idx="860">
                  <c:v>0.80673499999999998</c:v>
                </c:pt>
                <c:pt idx="861">
                  <c:v>0.80340699999999998</c:v>
                </c:pt>
                <c:pt idx="862">
                  <c:v>0.80007899999999998</c:v>
                </c:pt>
                <c:pt idx="863">
                  <c:v>0.79674999999999996</c:v>
                </c:pt>
                <c:pt idx="864">
                  <c:v>0.79342199999999996</c:v>
                </c:pt>
                <c:pt idx="865">
                  <c:v>0.79009399999999996</c:v>
                </c:pt>
                <c:pt idx="866">
                  <c:v>0.78676500000000005</c:v>
                </c:pt>
                <c:pt idx="867">
                  <c:v>0.78343700000000005</c:v>
                </c:pt>
                <c:pt idx="868">
                  <c:v>0.78010900000000005</c:v>
                </c:pt>
                <c:pt idx="869">
                  <c:v>0.77678000000000003</c:v>
                </c:pt>
                <c:pt idx="870">
                  <c:v>0.77345200000000003</c:v>
                </c:pt>
                <c:pt idx="871">
                  <c:v>0.77012400000000003</c:v>
                </c:pt>
                <c:pt idx="872">
                  <c:v>0.76673899999999995</c:v>
                </c:pt>
                <c:pt idx="873">
                  <c:v>0.76310800000000001</c:v>
                </c:pt>
                <c:pt idx="874">
                  <c:v>0.75947699999999996</c:v>
                </c:pt>
                <c:pt idx="875">
                  <c:v>0.75584499999999999</c:v>
                </c:pt>
                <c:pt idx="876">
                  <c:v>0.75221400000000005</c:v>
                </c:pt>
                <c:pt idx="877">
                  <c:v>0.748583</c:v>
                </c:pt>
                <c:pt idx="878">
                  <c:v>0.74495199999999995</c:v>
                </c:pt>
                <c:pt idx="879">
                  <c:v>0.74132100000000001</c:v>
                </c:pt>
                <c:pt idx="880">
                  <c:v>0.73768900000000004</c:v>
                </c:pt>
                <c:pt idx="881">
                  <c:v>0.73405799999999999</c:v>
                </c:pt>
                <c:pt idx="882">
                  <c:v>0.73042700000000005</c:v>
                </c:pt>
                <c:pt idx="883">
                  <c:v>0.726796</c:v>
                </c:pt>
                <c:pt idx="884">
                  <c:v>0.72316499999999995</c:v>
                </c:pt>
                <c:pt idx="885">
                  <c:v>0.71953299999999998</c:v>
                </c:pt>
                <c:pt idx="886">
                  <c:v>0.71590200000000004</c:v>
                </c:pt>
                <c:pt idx="887">
                  <c:v>0.71227099999999999</c:v>
                </c:pt>
                <c:pt idx="888">
                  <c:v>0.70864000000000005</c:v>
                </c:pt>
                <c:pt idx="889">
                  <c:v>0.705009</c:v>
                </c:pt>
                <c:pt idx="890">
                  <c:v>0.70137700000000003</c:v>
                </c:pt>
                <c:pt idx="891">
                  <c:v>0.69774599999999998</c:v>
                </c:pt>
                <c:pt idx="892">
                  <c:v>0.69411500000000004</c:v>
                </c:pt>
                <c:pt idx="893">
                  <c:v>0.69030999999999998</c:v>
                </c:pt>
                <c:pt idx="894">
                  <c:v>0.68619600000000003</c:v>
                </c:pt>
                <c:pt idx="895">
                  <c:v>0.68208199999999997</c:v>
                </c:pt>
                <c:pt idx="896">
                  <c:v>0.67796900000000004</c:v>
                </c:pt>
                <c:pt idx="897">
                  <c:v>0.67385499999999998</c:v>
                </c:pt>
                <c:pt idx="898">
                  <c:v>0.66974100000000003</c:v>
                </c:pt>
                <c:pt idx="899">
                  <c:v>0.66562699999999997</c:v>
                </c:pt>
                <c:pt idx="900">
                  <c:v>0.66151400000000005</c:v>
                </c:pt>
                <c:pt idx="901">
                  <c:v>0.65739999999999998</c:v>
                </c:pt>
                <c:pt idx="902">
                  <c:v>0.65328600000000003</c:v>
                </c:pt>
                <c:pt idx="903">
                  <c:v>0.649173</c:v>
                </c:pt>
                <c:pt idx="904">
                  <c:v>0.64505900000000005</c:v>
                </c:pt>
                <c:pt idx="905">
                  <c:v>0.64094499999999999</c:v>
                </c:pt>
                <c:pt idx="906">
                  <c:v>0.63683100000000004</c:v>
                </c:pt>
                <c:pt idx="907">
                  <c:v>0.632718</c:v>
                </c:pt>
                <c:pt idx="908">
                  <c:v>0.62860400000000005</c:v>
                </c:pt>
                <c:pt idx="909">
                  <c:v>0.62448999999999999</c:v>
                </c:pt>
                <c:pt idx="910">
                  <c:v>0.62037600000000004</c:v>
                </c:pt>
                <c:pt idx="911">
                  <c:v>0.61626300000000001</c:v>
                </c:pt>
                <c:pt idx="912">
                  <c:v>0.61138099999999995</c:v>
                </c:pt>
                <c:pt idx="913">
                  <c:v>0.60642300000000005</c:v>
                </c:pt>
                <c:pt idx="914">
                  <c:v>0.60146599999999995</c:v>
                </c:pt>
                <c:pt idx="915">
                  <c:v>0.59650800000000004</c:v>
                </c:pt>
                <c:pt idx="916">
                  <c:v>0.59155100000000005</c:v>
                </c:pt>
                <c:pt idx="917">
                  <c:v>0.58659300000000003</c:v>
                </c:pt>
                <c:pt idx="918">
                  <c:v>0.58163600000000004</c:v>
                </c:pt>
                <c:pt idx="919">
                  <c:v>0.57667900000000005</c:v>
                </c:pt>
                <c:pt idx="920">
                  <c:v>0.57172100000000003</c:v>
                </c:pt>
                <c:pt idx="921">
                  <c:v>0.56676400000000005</c:v>
                </c:pt>
                <c:pt idx="922">
                  <c:v>0.56180600000000003</c:v>
                </c:pt>
                <c:pt idx="923">
                  <c:v>0.55684900000000004</c:v>
                </c:pt>
                <c:pt idx="924">
                  <c:v>0.55189100000000002</c:v>
                </c:pt>
                <c:pt idx="925">
                  <c:v>0.54693400000000003</c:v>
                </c:pt>
                <c:pt idx="926">
                  <c:v>0.54197600000000001</c:v>
                </c:pt>
                <c:pt idx="927">
                  <c:v>0.53701900000000002</c:v>
                </c:pt>
                <c:pt idx="928">
                  <c:v>0.53150200000000003</c:v>
                </c:pt>
                <c:pt idx="929">
                  <c:v>0.52555499999999999</c:v>
                </c:pt>
                <c:pt idx="930">
                  <c:v>0.51960799999999996</c:v>
                </c:pt>
                <c:pt idx="931">
                  <c:v>0.51366199999999995</c:v>
                </c:pt>
                <c:pt idx="932">
                  <c:v>0.50771500000000003</c:v>
                </c:pt>
                <c:pt idx="933">
                  <c:v>0.50176799999999999</c:v>
                </c:pt>
                <c:pt idx="934">
                  <c:v>0.49582100000000001</c:v>
                </c:pt>
                <c:pt idx="935">
                  <c:v>0.48987399999999998</c:v>
                </c:pt>
                <c:pt idx="936">
                  <c:v>0.483927</c:v>
                </c:pt>
                <c:pt idx="937">
                  <c:v>0.47798000000000002</c:v>
                </c:pt>
                <c:pt idx="938">
                  <c:v>0.47203400000000001</c:v>
                </c:pt>
                <c:pt idx="939">
                  <c:v>0.46608699999999997</c:v>
                </c:pt>
                <c:pt idx="940">
                  <c:v>0.46013999999999999</c:v>
                </c:pt>
                <c:pt idx="941">
                  <c:v>0.45419300000000001</c:v>
                </c:pt>
                <c:pt idx="942">
                  <c:v>0.44817400000000002</c:v>
                </c:pt>
                <c:pt idx="943">
                  <c:v>0.441384</c:v>
                </c:pt>
                <c:pt idx="944">
                  <c:v>0.43459399999999998</c:v>
                </c:pt>
                <c:pt idx="945">
                  <c:v>0.42780299999999999</c:v>
                </c:pt>
                <c:pt idx="946">
                  <c:v>0.42101300000000003</c:v>
                </c:pt>
                <c:pt idx="947">
                  <c:v>0.41422300000000001</c:v>
                </c:pt>
                <c:pt idx="948">
                  <c:v>0.40743200000000002</c:v>
                </c:pt>
                <c:pt idx="949">
                  <c:v>0.400642</c:v>
                </c:pt>
                <c:pt idx="950">
                  <c:v>0.39385199999999998</c:v>
                </c:pt>
                <c:pt idx="951">
                  <c:v>0.38706099999999999</c:v>
                </c:pt>
                <c:pt idx="952">
                  <c:v>0.38027100000000003</c:v>
                </c:pt>
                <c:pt idx="953">
                  <c:v>0.37347999999999998</c:v>
                </c:pt>
                <c:pt idx="954">
                  <c:v>0.36669000000000002</c:v>
                </c:pt>
                <c:pt idx="955">
                  <c:v>0.359738</c:v>
                </c:pt>
                <c:pt idx="956">
                  <c:v>0.35231899999999999</c:v>
                </c:pt>
                <c:pt idx="957">
                  <c:v>0.34489900000000001</c:v>
                </c:pt>
                <c:pt idx="958">
                  <c:v>0.33748</c:v>
                </c:pt>
                <c:pt idx="959">
                  <c:v>0.33006000000000002</c:v>
                </c:pt>
                <c:pt idx="960">
                  <c:v>0.32264100000000001</c:v>
                </c:pt>
                <c:pt idx="961">
                  <c:v>0.315222</c:v>
                </c:pt>
                <c:pt idx="962">
                  <c:v>0.30780200000000002</c:v>
                </c:pt>
                <c:pt idx="963">
                  <c:v>0.30038199999999998</c:v>
                </c:pt>
                <c:pt idx="964">
                  <c:v>0.29296299999999997</c:v>
                </c:pt>
                <c:pt idx="965">
                  <c:v>0.28554299999999999</c:v>
                </c:pt>
                <c:pt idx="966">
                  <c:v>0.27812399999999998</c:v>
                </c:pt>
                <c:pt idx="967">
                  <c:v>0.27033299999999999</c:v>
                </c:pt>
                <c:pt idx="968">
                  <c:v>0.26249600000000001</c:v>
                </c:pt>
                <c:pt idx="969">
                  <c:v>0.25466</c:v>
                </c:pt>
                <c:pt idx="970">
                  <c:v>0.24682399999999999</c:v>
                </c:pt>
                <c:pt idx="971">
                  <c:v>0.238987</c:v>
                </c:pt>
                <c:pt idx="972">
                  <c:v>0.231151</c:v>
                </c:pt>
                <c:pt idx="973">
                  <c:v>0.22331500000000001</c:v>
                </c:pt>
                <c:pt idx="974">
                  <c:v>0.215478</c:v>
                </c:pt>
                <c:pt idx="975">
                  <c:v>0.20764199999999999</c:v>
                </c:pt>
                <c:pt idx="976">
                  <c:v>0.19980500000000001</c:v>
                </c:pt>
                <c:pt idx="977">
                  <c:v>0.19175</c:v>
                </c:pt>
                <c:pt idx="978">
                  <c:v>0.183647</c:v>
                </c:pt>
                <c:pt idx="979">
                  <c:v>0.17554400000000001</c:v>
                </c:pt>
                <c:pt idx="980">
                  <c:v>0.16744100000000001</c:v>
                </c:pt>
                <c:pt idx="981">
                  <c:v>0.15933900000000001</c:v>
                </c:pt>
                <c:pt idx="982">
                  <c:v>0.15123600000000001</c:v>
                </c:pt>
                <c:pt idx="983">
                  <c:v>0.14313300000000001</c:v>
                </c:pt>
                <c:pt idx="984">
                  <c:v>0.13503000000000001</c:v>
                </c:pt>
                <c:pt idx="985">
                  <c:v>0.12692800000000001</c:v>
                </c:pt>
                <c:pt idx="986">
                  <c:v>0.11866</c:v>
                </c:pt>
                <c:pt idx="987">
                  <c:v>0.110376</c:v>
                </c:pt>
                <c:pt idx="988">
                  <c:v>0.102091</c:v>
                </c:pt>
                <c:pt idx="989">
                  <c:v>9.3805799999999995E-2</c:v>
                </c:pt>
                <c:pt idx="990">
                  <c:v>8.5521E-2</c:v>
                </c:pt>
                <c:pt idx="991">
                  <c:v>7.72365E-2</c:v>
                </c:pt>
                <c:pt idx="992">
                  <c:v>6.8951600000000002E-2</c:v>
                </c:pt>
                <c:pt idx="993">
                  <c:v>6.0669800000000003E-2</c:v>
                </c:pt>
                <c:pt idx="994">
                  <c:v>5.62338E-2</c:v>
                </c:pt>
                <c:pt idx="995">
                  <c:v>5.1797700000000002E-2</c:v>
                </c:pt>
                <c:pt idx="996">
                  <c:v>4.73617E-2</c:v>
                </c:pt>
                <c:pt idx="997">
                  <c:v>4.2925900000000003E-2</c:v>
                </c:pt>
                <c:pt idx="998">
                  <c:v>3.8489900000000001E-2</c:v>
                </c:pt>
                <c:pt idx="999">
                  <c:v>3.4053800000000002E-2</c:v>
                </c:pt>
                <c:pt idx="1000">
                  <c:v>0</c:v>
                </c:pt>
              </c:numCache>
            </c:numRef>
          </c:val>
          <c:smooth val="0"/>
          <c:extLst>
            <c:ext xmlns:c16="http://schemas.microsoft.com/office/drawing/2014/chart" uri="{C3380CC4-5D6E-409C-BE32-E72D297353CC}">
              <c16:uniqueId val="{00000000-4B62-44ED-AF5A-76B6D2AF6D1F}"/>
            </c:ext>
          </c:extLst>
        </c:ser>
        <c:ser>
          <c:idx val="4"/>
          <c:order val="4"/>
          <c:tx>
            <c:v>995mm</c:v>
          </c:tx>
          <c:spPr>
            <a:ln w="28575" cap="rnd">
              <a:solidFill>
                <a:schemeClr val="accent5"/>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'[2]U-0.995m'!$A$2:$A$1002</c:f>
              <c:numCache>
                <c:formatCode>General</c:formatCode>
                <c:ptCount val="1001"/>
                <c:pt idx="0">
                  <c:v>0</c:v>
                </c:pt>
                <c:pt idx="1">
                  <c:v>1.03739E-2</c:v>
                </c:pt>
                <c:pt idx="2">
                  <c:v>1.8812800000000001E-2</c:v>
                </c:pt>
                <c:pt idx="3">
                  <c:v>2.72518E-2</c:v>
                </c:pt>
                <c:pt idx="4">
                  <c:v>3.5690300000000001E-2</c:v>
                </c:pt>
                <c:pt idx="5">
                  <c:v>4.41292E-2</c:v>
                </c:pt>
                <c:pt idx="6">
                  <c:v>5.25681E-2</c:v>
                </c:pt>
                <c:pt idx="7">
                  <c:v>6.1006299999999999E-2</c:v>
                </c:pt>
                <c:pt idx="8">
                  <c:v>6.9338499999999997E-2</c:v>
                </c:pt>
                <c:pt idx="9">
                  <c:v>7.7670799999999998E-2</c:v>
                </c:pt>
                <c:pt idx="10">
                  <c:v>8.6002599999999998E-2</c:v>
                </c:pt>
                <c:pt idx="11">
                  <c:v>9.4334799999999996E-2</c:v>
                </c:pt>
                <c:pt idx="12">
                  <c:v>0.10266699999999999</c:v>
                </c:pt>
                <c:pt idx="13">
                  <c:v>0.110999</c:v>
                </c:pt>
                <c:pt idx="14">
                  <c:v>0.11933199999999999</c:v>
                </c:pt>
                <c:pt idx="15">
                  <c:v>0.12764300000000001</c:v>
                </c:pt>
                <c:pt idx="16">
                  <c:v>0.135792</c:v>
                </c:pt>
                <c:pt idx="17">
                  <c:v>0.14394199999999999</c:v>
                </c:pt>
                <c:pt idx="18">
                  <c:v>0.152092</c:v>
                </c:pt>
                <c:pt idx="19">
                  <c:v>0.16024099999999999</c:v>
                </c:pt>
                <c:pt idx="20">
                  <c:v>0.16839100000000001</c:v>
                </c:pt>
                <c:pt idx="21">
                  <c:v>0.176541</c:v>
                </c:pt>
                <c:pt idx="22">
                  <c:v>0.18468999999999999</c:v>
                </c:pt>
                <c:pt idx="23">
                  <c:v>0.19284000000000001</c:v>
                </c:pt>
                <c:pt idx="24">
                  <c:v>0.200935</c:v>
                </c:pt>
                <c:pt idx="25">
                  <c:v>0.208817</c:v>
                </c:pt>
                <c:pt idx="26">
                  <c:v>0.216699</c:v>
                </c:pt>
                <c:pt idx="27">
                  <c:v>0.22458</c:v>
                </c:pt>
                <c:pt idx="28">
                  <c:v>0.232462</c:v>
                </c:pt>
                <c:pt idx="29">
                  <c:v>0.240344</c:v>
                </c:pt>
                <c:pt idx="30">
                  <c:v>0.248226</c:v>
                </c:pt>
                <c:pt idx="31">
                  <c:v>0.256108</c:v>
                </c:pt>
                <c:pt idx="32">
                  <c:v>0.26399</c:v>
                </c:pt>
                <c:pt idx="33">
                  <c:v>0.271872</c:v>
                </c:pt>
                <c:pt idx="34">
                  <c:v>0.279692</c:v>
                </c:pt>
                <c:pt idx="35">
                  <c:v>0.28715299999999999</c:v>
                </c:pt>
                <c:pt idx="36">
                  <c:v>0.29461500000000002</c:v>
                </c:pt>
                <c:pt idx="37">
                  <c:v>0.30207699999999998</c:v>
                </c:pt>
                <c:pt idx="38">
                  <c:v>0.30953900000000001</c:v>
                </c:pt>
                <c:pt idx="39">
                  <c:v>0.31700099999999998</c:v>
                </c:pt>
                <c:pt idx="40">
                  <c:v>0.324463</c:v>
                </c:pt>
                <c:pt idx="41">
                  <c:v>0.33192500000000003</c:v>
                </c:pt>
                <c:pt idx="42">
                  <c:v>0.33938699999999999</c:v>
                </c:pt>
                <c:pt idx="43">
                  <c:v>0.34684900000000002</c:v>
                </c:pt>
                <c:pt idx="44">
                  <c:v>0.35431099999999999</c:v>
                </c:pt>
                <c:pt idx="45">
                  <c:v>0.36177300000000001</c:v>
                </c:pt>
                <c:pt idx="46">
                  <c:v>0.36873</c:v>
                </c:pt>
                <c:pt idx="47">
                  <c:v>0.37555699999999997</c:v>
                </c:pt>
                <c:pt idx="48">
                  <c:v>0.38238499999999997</c:v>
                </c:pt>
                <c:pt idx="49">
                  <c:v>0.389212</c:v>
                </c:pt>
                <c:pt idx="50">
                  <c:v>0.39604</c:v>
                </c:pt>
                <c:pt idx="51">
                  <c:v>0.40286699999999998</c:v>
                </c:pt>
                <c:pt idx="52">
                  <c:v>0.409694</c:v>
                </c:pt>
                <c:pt idx="53">
                  <c:v>0.416522</c:v>
                </c:pt>
                <c:pt idx="54">
                  <c:v>0.42334899999999998</c:v>
                </c:pt>
                <c:pt idx="55">
                  <c:v>0.43017699999999998</c:v>
                </c:pt>
                <c:pt idx="56">
                  <c:v>0.437004</c:v>
                </c:pt>
                <c:pt idx="57">
                  <c:v>0.443832</c:v>
                </c:pt>
                <c:pt idx="58">
                  <c:v>0.45065899999999998</c:v>
                </c:pt>
                <c:pt idx="59">
                  <c:v>0.456652</c:v>
                </c:pt>
                <c:pt idx="60">
                  <c:v>0.46262799999999998</c:v>
                </c:pt>
                <c:pt idx="61">
                  <c:v>0.46860499999999999</c:v>
                </c:pt>
                <c:pt idx="62">
                  <c:v>0.474582</c:v>
                </c:pt>
                <c:pt idx="63">
                  <c:v>0.48055900000000001</c:v>
                </c:pt>
                <c:pt idx="64">
                  <c:v>0.486535</c:v>
                </c:pt>
                <c:pt idx="65">
                  <c:v>0.49251200000000001</c:v>
                </c:pt>
                <c:pt idx="66">
                  <c:v>0.49848900000000002</c:v>
                </c:pt>
                <c:pt idx="67">
                  <c:v>0.50446500000000005</c:v>
                </c:pt>
                <c:pt idx="68">
                  <c:v>0.51044199999999995</c:v>
                </c:pt>
                <c:pt idx="69">
                  <c:v>0.51641899999999996</c:v>
                </c:pt>
                <c:pt idx="70">
                  <c:v>0.52239599999999997</c:v>
                </c:pt>
                <c:pt idx="71">
                  <c:v>0.52837199999999995</c:v>
                </c:pt>
                <c:pt idx="72">
                  <c:v>0.53434899999999996</c:v>
                </c:pt>
                <c:pt idx="73">
                  <c:v>0.53981000000000001</c:v>
                </c:pt>
                <c:pt idx="74">
                  <c:v>0.54479</c:v>
                </c:pt>
                <c:pt idx="75">
                  <c:v>0.54976999999999998</c:v>
                </c:pt>
                <c:pt idx="76">
                  <c:v>0.55474999999999997</c:v>
                </c:pt>
                <c:pt idx="77">
                  <c:v>0.55972900000000003</c:v>
                </c:pt>
                <c:pt idx="78">
                  <c:v>0.56470900000000002</c:v>
                </c:pt>
                <c:pt idx="79">
                  <c:v>0.569689</c:v>
                </c:pt>
                <c:pt idx="80">
                  <c:v>0.57466799999999996</c:v>
                </c:pt>
                <c:pt idx="81">
                  <c:v>0.57964800000000005</c:v>
                </c:pt>
                <c:pt idx="82">
                  <c:v>0.58462800000000004</c:v>
                </c:pt>
                <c:pt idx="83">
                  <c:v>0.58960699999999999</c:v>
                </c:pt>
                <c:pt idx="84">
                  <c:v>0.59458699999999998</c:v>
                </c:pt>
                <c:pt idx="85">
                  <c:v>0.59956699999999996</c:v>
                </c:pt>
                <c:pt idx="86">
                  <c:v>0.60454600000000003</c:v>
                </c:pt>
                <c:pt idx="87">
                  <c:v>0.60952600000000001</c:v>
                </c:pt>
                <c:pt idx="88">
                  <c:v>0.614506</c:v>
                </c:pt>
                <c:pt idx="89">
                  <c:v>0.61932399999999999</c:v>
                </c:pt>
                <c:pt idx="90">
                  <c:v>0.62345499999999998</c:v>
                </c:pt>
                <c:pt idx="91">
                  <c:v>0.62758599999999998</c:v>
                </c:pt>
                <c:pt idx="92">
                  <c:v>0.63171699999999997</c:v>
                </c:pt>
                <c:pt idx="93">
                  <c:v>0.63584799999999997</c:v>
                </c:pt>
                <c:pt idx="94">
                  <c:v>0.63997999999999999</c:v>
                </c:pt>
                <c:pt idx="95">
                  <c:v>0.64411099999999999</c:v>
                </c:pt>
                <c:pt idx="96">
                  <c:v>0.64824199999999998</c:v>
                </c:pt>
                <c:pt idx="97">
                  <c:v>0.65237299999999998</c:v>
                </c:pt>
                <c:pt idx="98">
                  <c:v>0.65650399999999998</c:v>
                </c:pt>
                <c:pt idx="99">
                  <c:v>0.66063499999999997</c:v>
                </c:pt>
                <c:pt idx="100">
                  <c:v>0.66476599999999997</c:v>
                </c:pt>
                <c:pt idx="101">
                  <c:v>0.66889699999999996</c:v>
                </c:pt>
                <c:pt idx="102">
                  <c:v>0.67302799999999996</c:v>
                </c:pt>
                <c:pt idx="103">
                  <c:v>0.67715899999999996</c:v>
                </c:pt>
                <c:pt idx="104">
                  <c:v>0.68128999999999995</c:v>
                </c:pt>
                <c:pt idx="105">
                  <c:v>0.68542099999999995</c:v>
                </c:pt>
                <c:pt idx="106">
                  <c:v>0.68955200000000005</c:v>
                </c:pt>
                <c:pt idx="107">
                  <c:v>0.69368300000000005</c:v>
                </c:pt>
                <c:pt idx="108">
                  <c:v>0.69744600000000001</c:v>
                </c:pt>
                <c:pt idx="109">
                  <c:v>0.70109299999999997</c:v>
                </c:pt>
                <c:pt idx="110">
                  <c:v>0.70474000000000003</c:v>
                </c:pt>
                <c:pt idx="111">
                  <c:v>0.70838699999999999</c:v>
                </c:pt>
                <c:pt idx="112">
                  <c:v>0.71203399999999994</c:v>
                </c:pt>
                <c:pt idx="113">
                  <c:v>0.71568200000000004</c:v>
                </c:pt>
                <c:pt idx="114">
                  <c:v>0.719329</c:v>
                </c:pt>
                <c:pt idx="115">
                  <c:v>0.72297599999999995</c:v>
                </c:pt>
                <c:pt idx="116">
                  <c:v>0.72662300000000002</c:v>
                </c:pt>
                <c:pt idx="117">
                  <c:v>0.73026999999999997</c:v>
                </c:pt>
                <c:pt idx="118">
                  <c:v>0.73391700000000004</c:v>
                </c:pt>
                <c:pt idx="119">
                  <c:v>0.737564</c:v>
                </c:pt>
                <c:pt idx="120">
                  <c:v>0.74121099999999995</c:v>
                </c:pt>
                <c:pt idx="121">
                  <c:v>0.74485800000000002</c:v>
                </c:pt>
                <c:pt idx="122">
                  <c:v>0.74850499999999998</c:v>
                </c:pt>
                <c:pt idx="123">
                  <c:v>0.75215299999999996</c:v>
                </c:pt>
                <c:pt idx="124">
                  <c:v>0.75580000000000003</c:v>
                </c:pt>
                <c:pt idx="125">
                  <c:v>0.75944699999999998</c:v>
                </c:pt>
                <c:pt idx="126">
                  <c:v>0.76309400000000005</c:v>
                </c:pt>
                <c:pt idx="127">
                  <c:v>0.76674100000000001</c:v>
                </c:pt>
                <c:pt idx="128">
                  <c:v>0.77038799999999996</c:v>
                </c:pt>
                <c:pt idx="129">
                  <c:v>0.77374299999999996</c:v>
                </c:pt>
                <c:pt idx="130">
                  <c:v>0.77708600000000005</c:v>
                </c:pt>
                <c:pt idx="131">
                  <c:v>0.78042900000000004</c:v>
                </c:pt>
                <c:pt idx="132">
                  <c:v>0.783771</c:v>
                </c:pt>
                <c:pt idx="133">
                  <c:v>0.78711399999999998</c:v>
                </c:pt>
                <c:pt idx="134">
                  <c:v>0.79045699999999997</c:v>
                </c:pt>
                <c:pt idx="135">
                  <c:v>0.79379999999999995</c:v>
                </c:pt>
                <c:pt idx="136">
                  <c:v>0.79714200000000002</c:v>
                </c:pt>
                <c:pt idx="137">
                  <c:v>0.800485</c:v>
                </c:pt>
                <c:pt idx="138">
                  <c:v>0.80382799999999999</c:v>
                </c:pt>
                <c:pt idx="139">
                  <c:v>0.80717000000000005</c:v>
                </c:pt>
                <c:pt idx="140">
                  <c:v>0.81051300000000004</c:v>
                </c:pt>
                <c:pt idx="141">
                  <c:v>0.81385600000000002</c:v>
                </c:pt>
                <c:pt idx="142">
                  <c:v>0.81719900000000001</c:v>
                </c:pt>
                <c:pt idx="143">
                  <c:v>0.82054099999999996</c:v>
                </c:pt>
                <c:pt idx="144">
                  <c:v>0.82388399999999995</c:v>
                </c:pt>
                <c:pt idx="145">
                  <c:v>0.82722700000000005</c:v>
                </c:pt>
                <c:pt idx="146">
                  <c:v>0.83057000000000003</c:v>
                </c:pt>
                <c:pt idx="147">
                  <c:v>0.83391199999999999</c:v>
                </c:pt>
                <c:pt idx="148">
                  <c:v>0.83725499999999997</c:v>
                </c:pt>
                <c:pt idx="149">
                  <c:v>0.84059799999999996</c:v>
                </c:pt>
                <c:pt idx="150">
                  <c:v>0.84394000000000002</c:v>
                </c:pt>
                <c:pt idx="151">
                  <c:v>0.84728300000000001</c:v>
                </c:pt>
                <c:pt idx="152">
                  <c:v>0.85048299999999999</c:v>
                </c:pt>
                <c:pt idx="153">
                  <c:v>0.85352700000000004</c:v>
                </c:pt>
                <c:pt idx="154">
                  <c:v>0.85657099999999997</c:v>
                </c:pt>
                <c:pt idx="155">
                  <c:v>0.85961500000000002</c:v>
                </c:pt>
                <c:pt idx="156">
                  <c:v>0.86265899999999995</c:v>
                </c:pt>
                <c:pt idx="157">
                  <c:v>0.865703</c:v>
                </c:pt>
                <c:pt idx="158">
                  <c:v>0.86874700000000005</c:v>
                </c:pt>
                <c:pt idx="159">
                  <c:v>0.87179099999999998</c:v>
                </c:pt>
                <c:pt idx="160">
                  <c:v>0.87483500000000003</c:v>
                </c:pt>
                <c:pt idx="161">
                  <c:v>0.87787899999999996</c:v>
                </c:pt>
                <c:pt idx="162">
                  <c:v>0.88092300000000001</c:v>
                </c:pt>
                <c:pt idx="163">
                  <c:v>0.88396699999999995</c:v>
                </c:pt>
                <c:pt idx="164">
                  <c:v>0.88701099999999999</c:v>
                </c:pt>
                <c:pt idx="165">
                  <c:v>0.89005500000000004</c:v>
                </c:pt>
                <c:pt idx="166">
                  <c:v>0.89309899999999998</c:v>
                </c:pt>
                <c:pt idx="167">
                  <c:v>0.89614199999999999</c:v>
                </c:pt>
                <c:pt idx="168">
                  <c:v>0.89918600000000004</c:v>
                </c:pt>
                <c:pt idx="169">
                  <c:v>0.90222999999999998</c:v>
                </c:pt>
                <c:pt idx="170">
                  <c:v>0.90527400000000002</c:v>
                </c:pt>
                <c:pt idx="171">
                  <c:v>0.90831799999999996</c:v>
                </c:pt>
                <c:pt idx="172">
                  <c:v>0.91136200000000001</c:v>
                </c:pt>
                <c:pt idx="173">
                  <c:v>0.91440600000000005</c:v>
                </c:pt>
                <c:pt idx="174">
                  <c:v>0.91744999999999999</c:v>
                </c:pt>
                <c:pt idx="175">
                  <c:v>0.92049400000000003</c:v>
                </c:pt>
                <c:pt idx="176">
                  <c:v>0.92353799999999997</c:v>
                </c:pt>
                <c:pt idx="177">
                  <c:v>0.92658200000000002</c:v>
                </c:pt>
                <c:pt idx="178">
                  <c:v>0.92962599999999995</c:v>
                </c:pt>
                <c:pt idx="179">
                  <c:v>0.93237300000000001</c:v>
                </c:pt>
                <c:pt idx="180">
                  <c:v>0.93511299999999997</c:v>
                </c:pt>
                <c:pt idx="181">
                  <c:v>0.93785200000000002</c:v>
                </c:pt>
                <c:pt idx="182">
                  <c:v>0.94059099999999995</c:v>
                </c:pt>
                <c:pt idx="183">
                  <c:v>0.94333</c:v>
                </c:pt>
                <c:pt idx="184">
                  <c:v>0.94606999999999997</c:v>
                </c:pt>
                <c:pt idx="185">
                  <c:v>0.94880900000000001</c:v>
                </c:pt>
                <c:pt idx="186">
                  <c:v>0.95154799999999995</c:v>
                </c:pt>
                <c:pt idx="187">
                  <c:v>0.95428800000000003</c:v>
                </c:pt>
                <c:pt idx="188">
                  <c:v>0.95702699999999996</c:v>
                </c:pt>
                <c:pt idx="189">
                  <c:v>0.95976600000000001</c:v>
                </c:pt>
                <c:pt idx="190">
                  <c:v>0.96250500000000005</c:v>
                </c:pt>
                <c:pt idx="191">
                  <c:v>0.96524500000000002</c:v>
                </c:pt>
                <c:pt idx="192">
                  <c:v>0.96798399999999996</c:v>
                </c:pt>
                <c:pt idx="193">
                  <c:v>0.970723</c:v>
                </c:pt>
                <c:pt idx="194">
                  <c:v>0.97346299999999997</c:v>
                </c:pt>
                <c:pt idx="195">
                  <c:v>0.97620200000000001</c:v>
                </c:pt>
                <c:pt idx="196">
                  <c:v>0.97894099999999995</c:v>
                </c:pt>
                <c:pt idx="197">
                  <c:v>0.98168</c:v>
                </c:pt>
                <c:pt idx="198">
                  <c:v>0.98441999999999996</c:v>
                </c:pt>
                <c:pt idx="199">
                  <c:v>0.98715900000000001</c:v>
                </c:pt>
                <c:pt idx="200">
                  <c:v>0.98989799999999994</c:v>
                </c:pt>
                <c:pt idx="201">
                  <c:v>0.99263800000000002</c:v>
                </c:pt>
                <c:pt idx="202">
                  <c:v>0.99537699999999996</c:v>
                </c:pt>
                <c:pt idx="203">
                  <c:v>0.998116</c:v>
                </c:pt>
                <c:pt idx="204">
                  <c:v>1.0008600000000001</c:v>
                </c:pt>
                <c:pt idx="205">
                  <c:v>1.00359</c:v>
                </c:pt>
                <c:pt idx="206">
                  <c:v>1.0063299999999999</c:v>
                </c:pt>
                <c:pt idx="207">
                  <c:v>1.0090699999999999</c:v>
                </c:pt>
                <c:pt idx="208">
                  <c:v>1.01179</c:v>
                </c:pt>
                <c:pt idx="209">
                  <c:v>1.0142199999999999</c:v>
                </c:pt>
                <c:pt idx="210">
                  <c:v>1.0166500000000001</c:v>
                </c:pt>
                <c:pt idx="211">
                  <c:v>1.01908</c:v>
                </c:pt>
                <c:pt idx="212">
                  <c:v>1.0215099999999999</c:v>
                </c:pt>
                <c:pt idx="213">
                  <c:v>1.0239400000000001</c:v>
                </c:pt>
                <c:pt idx="214">
                  <c:v>1.02637</c:v>
                </c:pt>
                <c:pt idx="215">
                  <c:v>1.0287900000000001</c:v>
                </c:pt>
                <c:pt idx="216">
                  <c:v>1.03122</c:v>
                </c:pt>
                <c:pt idx="217">
                  <c:v>1.03365</c:v>
                </c:pt>
                <c:pt idx="218">
                  <c:v>1.0360799999999999</c:v>
                </c:pt>
                <c:pt idx="219">
                  <c:v>1.03851</c:v>
                </c:pt>
                <c:pt idx="220">
                  <c:v>1.04094</c:v>
                </c:pt>
                <c:pt idx="221">
                  <c:v>1.0433699999999999</c:v>
                </c:pt>
                <c:pt idx="222">
                  <c:v>1.04579</c:v>
                </c:pt>
                <c:pt idx="223">
                  <c:v>1.0482199999999999</c:v>
                </c:pt>
                <c:pt idx="224">
                  <c:v>1.0506500000000001</c:v>
                </c:pt>
                <c:pt idx="225">
                  <c:v>1.05308</c:v>
                </c:pt>
                <c:pt idx="226">
                  <c:v>1.0555099999999999</c:v>
                </c:pt>
                <c:pt idx="227">
                  <c:v>1.0579400000000001</c:v>
                </c:pt>
                <c:pt idx="228">
                  <c:v>1.06037</c:v>
                </c:pt>
                <c:pt idx="229">
                  <c:v>1.0627899999999999</c:v>
                </c:pt>
                <c:pt idx="230">
                  <c:v>1.0652200000000001</c:v>
                </c:pt>
                <c:pt idx="231">
                  <c:v>1.06765</c:v>
                </c:pt>
                <c:pt idx="232">
                  <c:v>1.0700799999999999</c:v>
                </c:pt>
                <c:pt idx="233">
                  <c:v>1.0725100000000001</c:v>
                </c:pt>
                <c:pt idx="234">
                  <c:v>1.07494</c:v>
                </c:pt>
                <c:pt idx="235">
                  <c:v>1.0773699999999999</c:v>
                </c:pt>
                <c:pt idx="236">
                  <c:v>1.07979</c:v>
                </c:pt>
                <c:pt idx="237">
                  <c:v>1.08222</c:v>
                </c:pt>
                <c:pt idx="238">
                  <c:v>1.0846499999999999</c:v>
                </c:pt>
                <c:pt idx="239">
                  <c:v>1.08708</c:v>
                </c:pt>
                <c:pt idx="240">
                  <c:v>1.08951</c:v>
                </c:pt>
                <c:pt idx="241">
                  <c:v>1.0919399999999999</c:v>
                </c:pt>
                <c:pt idx="242">
                  <c:v>1.0942700000000001</c:v>
                </c:pt>
                <c:pt idx="243">
                  <c:v>1.0963799999999999</c:v>
                </c:pt>
                <c:pt idx="244">
                  <c:v>1.09849</c:v>
                </c:pt>
                <c:pt idx="245">
                  <c:v>1.1006</c:v>
                </c:pt>
                <c:pt idx="246">
                  <c:v>1.1027100000000001</c:v>
                </c:pt>
                <c:pt idx="247">
                  <c:v>1.1048199999999999</c:v>
                </c:pt>
                <c:pt idx="248">
                  <c:v>1.10693</c:v>
                </c:pt>
                <c:pt idx="249">
                  <c:v>1.10903</c:v>
                </c:pt>
                <c:pt idx="250">
                  <c:v>1.11114</c:v>
                </c:pt>
                <c:pt idx="251">
                  <c:v>1.1132500000000001</c:v>
                </c:pt>
                <c:pt idx="252">
                  <c:v>1.1153599999999999</c:v>
                </c:pt>
                <c:pt idx="253">
                  <c:v>1.11747</c:v>
                </c:pt>
                <c:pt idx="254">
                  <c:v>1.11958</c:v>
                </c:pt>
                <c:pt idx="255">
                  <c:v>1.1216900000000001</c:v>
                </c:pt>
                <c:pt idx="256">
                  <c:v>1.1237900000000001</c:v>
                </c:pt>
                <c:pt idx="257">
                  <c:v>1.1258999999999999</c:v>
                </c:pt>
                <c:pt idx="258">
                  <c:v>1.12801</c:v>
                </c:pt>
                <c:pt idx="259">
                  <c:v>1.13012</c:v>
                </c:pt>
                <c:pt idx="260">
                  <c:v>1.1322300000000001</c:v>
                </c:pt>
                <c:pt idx="261">
                  <c:v>1.1343399999999999</c:v>
                </c:pt>
                <c:pt idx="262">
                  <c:v>1.13645</c:v>
                </c:pt>
                <c:pt idx="263">
                  <c:v>1.13856</c:v>
                </c:pt>
                <c:pt idx="264">
                  <c:v>1.14066</c:v>
                </c:pt>
                <c:pt idx="265">
                  <c:v>1.1427700000000001</c:v>
                </c:pt>
                <c:pt idx="266">
                  <c:v>1.1448799999999999</c:v>
                </c:pt>
                <c:pt idx="267">
                  <c:v>1.14699</c:v>
                </c:pt>
                <c:pt idx="268">
                  <c:v>1.1491</c:v>
                </c:pt>
                <c:pt idx="269">
                  <c:v>1.1512100000000001</c:v>
                </c:pt>
                <c:pt idx="270">
                  <c:v>1.1533199999999999</c:v>
                </c:pt>
                <c:pt idx="271">
                  <c:v>1.1554199999999999</c:v>
                </c:pt>
                <c:pt idx="272">
                  <c:v>1.1575299999999999</c:v>
                </c:pt>
                <c:pt idx="273">
                  <c:v>1.15964</c:v>
                </c:pt>
                <c:pt idx="274">
                  <c:v>1.1617500000000001</c:v>
                </c:pt>
                <c:pt idx="275">
                  <c:v>1.1638599999999999</c:v>
                </c:pt>
                <c:pt idx="276">
                  <c:v>1.16597</c:v>
                </c:pt>
                <c:pt idx="277">
                  <c:v>1.16808</c:v>
                </c:pt>
                <c:pt idx="278">
                  <c:v>1.1701900000000001</c:v>
                </c:pt>
                <c:pt idx="279">
                  <c:v>1.1722900000000001</c:v>
                </c:pt>
                <c:pt idx="280">
                  <c:v>1.1743399999999999</c:v>
                </c:pt>
                <c:pt idx="281">
                  <c:v>1.17608</c:v>
                </c:pt>
                <c:pt idx="282">
                  <c:v>1.1778200000000001</c:v>
                </c:pt>
                <c:pt idx="283">
                  <c:v>1.1795599999999999</c:v>
                </c:pt>
                <c:pt idx="284">
                  <c:v>1.1813</c:v>
                </c:pt>
                <c:pt idx="285">
                  <c:v>1.1830400000000001</c:v>
                </c:pt>
                <c:pt idx="286">
                  <c:v>1.1847799999999999</c:v>
                </c:pt>
                <c:pt idx="287">
                  <c:v>1.1865300000000001</c:v>
                </c:pt>
                <c:pt idx="288">
                  <c:v>1.1882699999999999</c:v>
                </c:pt>
                <c:pt idx="289">
                  <c:v>1.19001</c:v>
                </c:pt>
                <c:pt idx="290">
                  <c:v>1.1917500000000001</c:v>
                </c:pt>
                <c:pt idx="291">
                  <c:v>1.1934899999999999</c:v>
                </c:pt>
                <c:pt idx="292">
                  <c:v>1.19523</c:v>
                </c:pt>
                <c:pt idx="293">
                  <c:v>1.1969700000000001</c:v>
                </c:pt>
                <c:pt idx="294">
                  <c:v>1.1987099999999999</c:v>
                </c:pt>
                <c:pt idx="295">
                  <c:v>1.20045</c:v>
                </c:pt>
                <c:pt idx="296">
                  <c:v>1.2021900000000001</c:v>
                </c:pt>
                <c:pt idx="297">
                  <c:v>1.2039299999999999</c:v>
                </c:pt>
                <c:pt idx="298">
                  <c:v>1.20567</c:v>
                </c:pt>
                <c:pt idx="299">
                  <c:v>1.2074100000000001</c:v>
                </c:pt>
                <c:pt idx="300">
                  <c:v>1.20916</c:v>
                </c:pt>
                <c:pt idx="301">
                  <c:v>1.2109000000000001</c:v>
                </c:pt>
                <c:pt idx="302">
                  <c:v>1.2126399999999999</c:v>
                </c:pt>
                <c:pt idx="303">
                  <c:v>1.21438</c:v>
                </c:pt>
                <c:pt idx="304">
                  <c:v>1.2161200000000001</c:v>
                </c:pt>
                <c:pt idx="305">
                  <c:v>1.2178599999999999</c:v>
                </c:pt>
                <c:pt idx="306">
                  <c:v>1.2196</c:v>
                </c:pt>
                <c:pt idx="307">
                  <c:v>1.2213400000000001</c:v>
                </c:pt>
                <c:pt idx="308">
                  <c:v>1.2230799999999999</c:v>
                </c:pt>
                <c:pt idx="309">
                  <c:v>1.22482</c:v>
                </c:pt>
                <c:pt idx="310">
                  <c:v>1.2265600000000001</c:v>
                </c:pt>
                <c:pt idx="311">
                  <c:v>1.2282999999999999</c:v>
                </c:pt>
                <c:pt idx="312">
                  <c:v>1.23004</c:v>
                </c:pt>
                <c:pt idx="313">
                  <c:v>1.2317899999999999</c:v>
                </c:pt>
                <c:pt idx="314">
                  <c:v>1.23353</c:v>
                </c:pt>
                <c:pt idx="315">
                  <c:v>1.2352700000000001</c:v>
                </c:pt>
                <c:pt idx="316">
                  <c:v>1.2370099999999999</c:v>
                </c:pt>
                <c:pt idx="317">
                  <c:v>1.23875</c:v>
                </c:pt>
                <c:pt idx="318">
                  <c:v>1.2404900000000001</c:v>
                </c:pt>
                <c:pt idx="319">
                  <c:v>1.2422299999999999</c:v>
                </c:pt>
                <c:pt idx="320">
                  <c:v>1.24397</c:v>
                </c:pt>
                <c:pt idx="321">
                  <c:v>1.2457100000000001</c:v>
                </c:pt>
                <c:pt idx="322">
                  <c:v>1.2474499999999999</c:v>
                </c:pt>
                <c:pt idx="323">
                  <c:v>1.24915</c:v>
                </c:pt>
                <c:pt idx="324">
                  <c:v>1.2505999999999999</c:v>
                </c:pt>
                <c:pt idx="325">
                  <c:v>1.2520500000000001</c:v>
                </c:pt>
                <c:pt idx="326">
                  <c:v>1.25349</c:v>
                </c:pt>
                <c:pt idx="327">
                  <c:v>1.2549399999999999</c:v>
                </c:pt>
                <c:pt idx="328">
                  <c:v>1.2563899999999999</c:v>
                </c:pt>
                <c:pt idx="329">
                  <c:v>1.2578400000000001</c:v>
                </c:pt>
                <c:pt idx="330">
                  <c:v>1.25929</c:v>
                </c:pt>
                <c:pt idx="331">
                  <c:v>1.2607299999999999</c:v>
                </c:pt>
                <c:pt idx="332">
                  <c:v>1.2621800000000001</c:v>
                </c:pt>
                <c:pt idx="333">
                  <c:v>1.26363</c:v>
                </c:pt>
                <c:pt idx="334">
                  <c:v>1.26508</c:v>
                </c:pt>
                <c:pt idx="335">
                  <c:v>1.2665200000000001</c:v>
                </c:pt>
                <c:pt idx="336">
                  <c:v>1.26797</c:v>
                </c:pt>
                <c:pt idx="337">
                  <c:v>1.26942</c:v>
                </c:pt>
                <c:pt idx="338">
                  <c:v>1.2708699999999999</c:v>
                </c:pt>
                <c:pt idx="339">
                  <c:v>1.2723199999999999</c:v>
                </c:pt>
                <c:pt idx="340">
                  <c:v>1.27376</c:v>
                </c:pt>
                <c:pt idx="341">
                  <c:v>1.27521</c:v>
                </c:pt>
                <c:pt idx="342">
                  <c:v>1.2766599999999999</c:v>
                </c:pt>
                <c:pt idx="343">
                  <c:v>1.2781100000000001</c:v>
                </c:pt>
                <c:pt idx="344">
                  <c:v>1.27955</c:v>
                </c:pt>
                <c:pt idx="345">
                  <c:v>1.2809999999999999</c:v>
                </c:pt>
                <c:pt idx="346">
                  <c:v>1.2824500000000001</c:v>
                </c:pt>
                <c:pt idx="347">
                  <c:v>1.2839</c:v>
                </c:pt>
                <c:pt idx="348">
                  <c:v>1.28535</c:v>
                </c:pt>
                <c:pt idx="349">
                  <c:v>1.2867900000000001</c:v>
                </c:pt>
                <c:pt idx="350">
                  <c:v>1.2882400000000001</c:v>
                </c:pt>
                <c:pt idx="351">
                  <c:v>1.28969</c:v>
                </c:pt>
                <c:pt idx="352">
                  <c:v>1.29114</c:v>
                </c:pt>
                <c:pt idx="353">
                  <c:v>1.2925800000000001</c:v>
                </c:pt>
                <c:pt idx="354">
                  <c:v>1.29403</c:v>
                </c:pt>
                <c:pt idx="355">
                  <c:v>1.29548</c:v>
                </c:pt>
                <c:pt idx="356">
                  <c:v>1.2969299999999999</c:v>
                </c:pt>
                <c:pt idx="357">
                  <c:v>1.29837</c:v>
                </c:pt>
                <c:pt idx="358">
                  <c:v>1.29982</c:v>
                </c:pt>
                <c:pt idx="359">
                  <c:v>1.3012699999999999</c:v>
                </c:pt>
                <c:pt idx="360">
                  <c:v>1.3027200000000001</c:v>
                </c:pt>
                <c:pt idx="361">
                  <c:v>1.3041700000000001</c:v>
                </c:pt>
                <c:pt idx="362">
                  <c:v>1.3056099999999999</c:v>
                </c:pt>
                <c:pt idx="363">
                  <c:v>1.3070600000000001</c:v>
                </c:pt>
                <c:pt idx="364">
                  <c:v>1.3085100000000001</c:v>
                </c:pt>
                <c:pt idx="365">
                  <c:v>1.30996</c:v>
                </c:pt>
                <c:pt idx="366">
                  <c:v>1.3113999999999999</c:v>
                </c:pt>
                <c:pt idx="367">
                  <c:v>1.3128500000000001</c:v>
                </c:pt>
                <c:pt idx="368">
                  <c:v>1.3140099999999999</c:v>
                </c:pt>
                <c:pt idx="369">
                  <c:v>1.3151299999999999</c:v>
                </c:pt>
                <c:pt idx="370">
                  <c:v>1.3162499999999999</c:v>
                </c:pt>
                <c:pt idx="371">
                  <c:v>1.3173699999999999</c:v>
                </c:pt>
                <c:pt idx="372">
                  <c:v>1.3184899999999999</c:v>
                </c:pt>
                <c:pt idx="373">
                  <c:v>1.3196099999999999</c:v>
                </c:pt>
                <c:pt idx="374">
                  <c:v>1.32073</c:v>
                </c:pt>
                <c:pt idx="375">
                  <c:v>1.32185</c:v>
                </c:pt>
                <c:pt idx="376">
                  <c:v>1.32297</c:v>
                </c:pt>
                <c:pt idx="377">
                  <c:v>1.32409</c:v>
                </c:pt>
                <c:pt idx="378">
                  <c:v>1.32521</c:v>
                </c:pt>
                <c:pt idx="379">
                  <c:v>1.32633</c:v>
                </c:pt>
                <c:pt idx="380">
                  <c:v>1.32745</c:v>
                </c:pt>
                <c:pt idx="381">
                  <c:v>1.32857</c:v>
                </c:pt>
                <c:pt idx="382">
                  <c:v>1.32968</c:v>
                </c:pt>
                <c:pt idx="383">
                  <c:v>1.3308</c:v>
                </c:pt>
                <c:pt idx="384">
                  <c:v>1.33192</c:v>
                </c:pt>
                <c:pt idx="385">
                  <c:v>1.33304</c:v>
                </c:pt>
                <c:pt idx="386">
                  <c:v>1.33416</c:v>
                </c:pt>
                <c:pt idx="387">
                  <c:v>1.33528</c:v>
                </c:pt>
                <c:pt idx="388">
                  <c:v>1.3364</c:v>
                </c:pt>
                <c:pt idx="389">
                  <c:v>1.33752</c:v>
                </c:pt>
                <c:pt idx="390">
                  <c:v>1.3386400000000001</c:v>
                </c:pt>
                <c:pt idx="391">
                  <c:v>1.3397600000000001</c:v>
                </c:pt>
                <c:pt idx="392">
                  <c:v>1.3408800000000001</c:v>
                </c:pt>
                <c:pt idx="393">
                  <c:v>1.3420000000000001</c:v>
                </c:pt>
                <c:pt idx="394">
                  <c:v>1.3431200000000001</c:v>
                </c:pt>
                <c:pt idx="395">
                  <c:v>1.3442400000000001</c:v>
                </c:pt>
                <c:pt idx="396">
                  <c:v>1.3453599999999999</c:v>
                </c:pt>
                <c:pt idx="397">
                  <c:v>1.3464799999999999</c:v>
                </c:pt>
                <c:pt idx="398">
                  <c:v>1.3475999999999999</c:v>
                </c:pt>
                <c:pt idx="399">
                  <c:v>1.3487199999999999</c:v>
                </c:pt>
                <c:pt idx="400">
                  <c:v>1.3498399999999999</c:v>
                </c:pt>
                <c:pt idx="401">
                  <c:v>1.3509599999999999</c:v>
                </c:pt>
                <c:pt idx="402">
                  <c:v>1.3520799999999999</c:v>
                </c:pt>
                <c:pt idx="403">
                  <c:v>1.3532</c:v>
                </c:pt>
                <c:pt idx="404">
                  <c:v>1.35432</c:v>
                </c:pt>
                <c:pt idx="405">
                  <c:v>1.35544</c:v>
                </c:pt>
                <c:pt idx="406">
                  <c:v>1.35656</c:v>
                </c:pt>
                <c:pt idx="407">
                  <c:v>1.35768</c:v>
                </c:pt>
                <c:pt idx="408">
                  <c:v>1.3588</c:v>
                </c:pt>
                <c:pt idx="409">
                  <c:v>1.35992</c:v>
                </c:pt>
                <c:pt idx="410">
                  <c:v>1.36104</c:v>
                </c:pt>
                <c:pt idx="411">
                  <c:v>1.36216</c:v>
                </c:pt>
                <c:pt idx="412">
                  <c:v>1.36304</c:v>
                </c:pt>
                <c:pt idx="413">
                  <c:v>1.3637699999999999</c:v>
                </c:pt>
                <c:pt idx="414">
                  <c:v>1.3645099999999999</c:v>
                </c:pt>
                <c:pt idx="415">
                  <c:v>1.36524</c:v>
                </c:pt>
                <c:pt idx="416">
                  <c:v>1.3659699999999999</c:v>
                </c:pt>
                <c:pt idx="417">
                  <c:v>1.3667100000000001</c:v>
                </c:pt>
                <c:pt idx="418">
                  <c:v>1.36744</c:v>
                </c:pt>
                <c:pt idx="419">
                  <c:v>1.3681700000000001</c:v>
                </c:pt>
                <c:pt idx="420">
                  <c:v>1.3689</c:v>
                </c:pt>
                <c:pt idx="421">
                  <c:v>1.36964</c:v>
                </c:pt>
                <c:pt idx="422">
                  <c:v>1.3703700000000001</c:v>
                </c:pt>
                <c:pt idx="423">
                  <c:v>1.3711</c:v>
                </c:pt>
                <c:pt idx="424">
                  <c:v>1.3718300000000001</c:v>
                </c:pt>
                <c:pt idx="425">
                  <c:v>1.3725700000000001</c:v>
                </c:pt>
                <c:pt idx="426">
                  <c:v>1.3733</c:v>
                </c:pt>
                <c:pt idx="427">
                  <c:v>1.3740300000000001</c:v>
                </c:pt>
                <c:pt idx="428">
                  <c:v>1.37476</c:v>
                </c:pt>
                <c:pt idx="429">
                  <c:v>1.3754999999999999</c:v>
                </c:pt>
                <c:pt idx="430">
                  <c:v>1.3762300000000001</c:v>
                </c:pt>
                <c:pt idx="431">
                  <c:v>1.37696</c:v>
                </c:pt>
                <c:pt idx="432">
                  <c:v>1.3776999999999999</c:v>
                </c:pt>
                <c:pt idx="433">
                  <c:v>1.37843</c:v>
                </c:pt>
                <c:pt idx="434">
                  <c:v>1.3791599999999999</c:v>
                </c:pt>
                <c:pt idx="435">
                  <c:v>1.3798900000000001</c:v>
                </c:pt>
                <c:pt idx="436">
                  <c:v>1.38063</c:v>
                </c:pt>
                <c:pt idx="437">
                  <c:v>1.3813599999999999</c:v>
                </c:pt>
                <c:pt idx="438">
                  <c:v>1.38209</c:v>
                </c:pt>
                <c:pt idx="439">
                  <c:v>1.3828199999999999</c:v>
                </c:pt>
                <c:pt idx="440">
                  <c:v>1.3835599999999999</c:v>
                </c:pt>
                <c:pt idx="441">
                  <c:v>1.38429</c:v>
                </c:pt>
                <c:pt idx="442">
                  <c:v>1.3850199999999999</c:v>
                </c:pt>
                <c:pt idx="443">
                  <c:v>1.3857600000000001</c:v>
                </c:pt>
                <c:pt idx="444">
                  <c:v>1.38649</c:v>
                </c:pt>
                <c:pt idx="445">
                  <c:v>1.3872199999999999</c:v>
                </c:pt>
                <c:pt idx="446">
                  <c:v>1.38795</c:v>
                </c:pt>
                <c:pt idx="447">
                  <c:v>1.38869</c:v>
                </c:pt>
                <c:pt idx="448">
                  <c:v>1.3894200000000001</c:v>
                </c:pt>
                <c:pt idx="449">
                  <c:v>1.39015</c:v>
                </c:pt>
                <c:pt idx="450">
                  <c:v>1.3908799999999999</c:v>
                </c:pt>
                <c:pt idx="451">
                  <c:v>1.3916200000000001</c:v>
                </c:pt>
                <c:pt idx="452">
                  <c:v>1.39235</c:v>
                </c:pt>
                <c:pt idx="453">
                  <c:v>1.3930800000000001</c:v>
                </c:pt>
                <c:pt idx="454">
                  <c:v>1.39381</c:v>
                </c:pt>
                <c:pt idx="455">
                  <c:v>1.39455</c:v>
                </c:pt>
                <c:pt idx="456">
                  <c:v>1.39513</c:v>
                </c:pt>
                <c:pt idx="457">
                  <c:v>1.3953800000000001</c:v>
                </c:pt>
                <c:pt idx="458">
                  <c:v>1.39564</c:v>
                </c:pt>
                <c:pt idx="459">
                  <c:v>1.3958900000000001</c:v>
                </c:pt>
                <c:pt idx="460">
                  <c:v>1.3961399999999999</c:v>
                </c:pt>
                <c:pt idx="461">
                  <c:v>1.39639</c:v>
                </c:pt>
                <c:pt idx="462">
                  <c:v>1.3966400000000001</c:v>
                </c:pt>
                <c:pt idx="463">
                  <c:v>1.3969</c:v>
                </c:pt>
                <c:pt idx="464">
                  <c:v>1.3971499999999999</c:v>
                </c:pt>
                <c:pt idx="465">
                  <c:v>1.3974</c:v>
                </c:pt>
                <c:pt idx="466">
                  <c:v>1.3976500000000001</c:v>
                </c:pt>
                <c:pt idx="467">
                  <c:v>1.3978999999999999</c:v>
                </c:pt>
                <c:pt idx="468">
                  <c:v>1.39815</c:v>
                </c:pt>
                <c:pt idx="469">
                  <c:v>1.3984099999999999</c:v>
                </c:pt>
                <c:pt idx="470">
                  <c:v>1.39866</c:v>
                </c:pt>
                <c:pt idx="471">
                  <c:v>1.3989100000000001</c:v>
                </c:pt>
                <c:pt idx="472">
                  <c:v>1.39916</c:v>
                </c:pt>
                <c:pt idx="473">
                  <c:v>1.39941</c:v>
                </c:pt>
                <c:pt idx="474">
                  <c:v>1.39967</c:v>
                </c:pt>
                <c:pt idx="475">
                  <c:v>1.3999200000000001</c:v>
                </c:pt>
                <c:pt idx="476">
                  <c:v>1.4001699999999999</c:v>
                </c:pt>
                <c:pt idx="477">
                  <c:v>1.40042</c:v>
                </c:pt>
                <c:pt idx="478">
                  <c:v>1.4006700000000001</c:v>
                </c:pt>
                <c:pt idx="479">
                  <c:v>1.40093</c:v>
                </c:pt>
                <c:pt idx="480">
                  <c:v>1.4011800000000001</c:v>
                </c:pt>
                <c:pt idx="481">
                  <c:v>1.40143</c:v>
                </c:pt>
                <c:pt idx="482">
                  <c:v>1.40168</c:v>
                </c:pt>
                <c:pt idx="483">
                  <c:v>1.4019299999999999</c:v>
                </c:pt>
                <c:pt idx="484">
                  <c:v>1.40219</c:v>
                </c:pt>
                <c:pt idx="485">
                  <c:v>1.4024399999999999</c:v>
                </c:pt>
                <c:pt idx="486">
                  <c:v>1.40269</c:v>
                </c:pt>
                <c:pt idx="487">
                  <c:v>1.4029400000000001</c:v>
                </c:pt>
                <c:pt idx="488">
                  <c:v>1.4031899999999999</c:v>
                </c:pt>
                <c:pt idx="489">
                  <c:v>1.4034500000000001</c:v>
                </c:pt>
                <c:pt idx="490">
                  <c:v>1.4036999999999999</c:v>
                </c:pt>
                <c:pt idx="491">
                  <c:v>1.40395</c:v>
                </c:pt>
                <c:pt idx="492">
                  <c:v>1.4041999999999999</c:v>
                </c:pt>
                <c:pt idx="493">
                  <c:v>1.40445</c:v>
                </c:pt>
                <c:pt idx="494">
                  <c:v>1.4047099999999999</c:v>
                </c:pt>
                <c:pt idx="495">
                  <c:v>1.40496</c:v>
                </c:pt>
                <c:pt idx="496">
                  <c:v>1.4052100000000001</c:v>
                </c:pt>
                <c:pt idx="497">
                  <c:v>1.4054599999999999</c:v>
                </c:pt>
                <c:pt idx="498">
                  <c:v>1.40571</c:v>
                </c:pt>
                <c:pt idx="499">
                  <c:v>1.4059600000000001</c:v>
                </c:pt>
                <c:pt idx="500">
                  <c:v>1.40622</c:v>
                </c:pt>
                <c:pt idx="501">
                  <c:v>1.4059299999999999</c:v>
                </c:pt>
                <c:pt idx="502">
                  <c:v>1.4056500000000001</c:v>
                </c:pt>
                <c:pt idx="503">
                  <c:v>1.4053599999999999</c:v>
                </c:pt>
                <c:pt idx="504">
                  <c:v>1.4050800000000001</c:v>
                </c:pt>
                <c:pt idx="505">
                  <c:v>1.40479</c:v>
                </c:pt>
                <c:pt idx="506">
                  <c:v>1.4045000000000001</c:v>
                </c:pt>
                <c:pt idx="507">
                  <c:v>1.40422</c:v>
                </c:pt>
                <c:pt idx="508">
                  <c:v>1.4039299999999999</c:v>
                </c:pt>
                <c:pt idx="509">
                  <c:v>1.4036500000000001</c:v>
                </c:pt>
                <c:pt idx="510">
                  <c:v>1.4033599999999999</c:v>
                </c:pt>
                <c:pt idx="511">
                  <c:v>1.4030800000000001</c:v>
                </c:pt>
                <c:pt idx="512">
                  <c:v>1.40279</c:v>
                </c:pt>
                <c:pt idx="513">
                  <c:v>1.4025099999999999</c:v>
                </c:pt>
                <c:pt idx="514">
                  <c:v>1.40222</c:v>
                </c:pt>
                <c:pt idx="515">
                  <c:v>1.40194</c:v>
                </c:pt>
                <c:pt idx="516">
                  <c:v>1.4016500000000001</c:v>
                </c:pt>
                <c:pt idx="517">
                  <c:v>1.4013599999999999</c:v>
                </c:pt>
                <c:pt idx="518">
                  <c:v>1.4010800000000001</c:v>
                </c:pt>
                <c:pt idx="519">
                  <c:v>1.40079</c:v>
                </c:pt>
                <c:pt idx="520">
                  <c:v>1.4005099999999999</c:v>
                </c:pt>
                <c:pt idx="521">
                  <c:v>1.40022</c:v>
                </c:pt>
                <c:pt idx="522">
                  <c:v>1.39994</c:v>
                </c:pt>
                <c:pt idx="523">
                  <c:v>1.3996500000000001</c:v>
                </c:pt>
                <c:pt idx="524">
                  <c:v>1.39937</c:v>
                </c:pt>
                <c:pt idx="525">
                  <c:v>1.3990800000000001</c:v>
                </c:pt>
                <c:pt idx="526">
                  <c:v>1.3988</c:v>
                </c:pt>
                <c:pt idx="527">
                  <c:v>1.3985099999999999</c:v>
                </c:pt>
                <c:pt idx="528">
                  <c:v>1.39822</c:v>
                </c:pt>
                <c:pt idx="529">
                  <c:v>1.39794</c:v>
                </c:pt>
                <c:pt idx="530">
                  <c:v>1.3976500000000001</c:v>
                </c:pt>
                <c:pt idx="531">
                  <c:v>1.39737</c:v>
                </c:pt>
                <c:pt idx="532">
                  <c:v>1.3970800000000001</c:v>
                </c:pt>
                <c:pt idx="533">
                  <c:v>1.3968</c:v>
                </c:pt>
                <c:pt idx="534">
                  <c:v>1.3965099999999999</c:v>
                </c:pt>
                <c:pt idx="535">
                  <c:v>1.3962300000000001</c:v>
                </c:pt>
                <c:pt idx="536">
                  <c:v>1.39594</c:v>
                </c:pt>
                <c:pt idx="537">
                  <c:v>1.3956599999999999</c:v>
                </c:pt>
                <c:pt idx="538">
                  <c:v>1.39537</c:v>
                </c:pt>
                <c:pt idx="539">
                  <c:v>1.3950899999999999</c:v>
                </c:pt>
                <c:pt idx="540">
                  <c:v>1.3948</c:v>
                </c:pt>
                <c:pt idx="541">
                  <c:v>1.3945099999999999</c:v>
                </c:pt>
                <c:pt idx="542">
                  <c:v>1.3942300000000001</c:v>
                </c:pt>
                <c:pt idx="543">
                  <c:v>1.39394</c:v>
                </c:pt>
                <c:pt idx="544">
                  <c:v>1.3936599999999999</c:v>
                </c:pt>
                <c:pt idx="545">
                  <c:v>1.3930499999999999</c:v>
                </c:pt>
                <c:pt idx="546">
                  <c:v>1.39229</c:v>
                </c:pt>
                <c:pt idx="547">
                  <c:v>1.3915299999999999</c:v>
                </c:pt>
                <c:pt idx="548">
                  <c:v>1.3907700000000001</c:v>
                </c:pt>
                <c:pt idx="549">
                  <c:v>1.39001</c:v>
                </c:pt>
                <c:pt idx="550">
                  <c:v>1.3892500000000001</c:v>
                </c:pt>
                <c:pt idx="551">
                  <c:v>1.3885000000000001</c:v>
                </c:pt>
                <c:pt idx="552">
                  <c:v>1.38774</c:v>
                </c:pt>
                <c:pt idx="553">
                  <c:v>1.3869800000000001</c:v>
                </c:pt>
                <c:pt idx="554">
                  <c:v>1.38622</c:v>
                </c:pt>
                <c:pt idx="555">
                  <c:v>1.3854599999999999</c:v>
                </c:pt>
                <c:pt idx="556">
                  <c:v>1.3847</c:v>
                </c:pt>
                <c:pt idx="557">
                  <c:v>1.38395</c:v>
                </c:pt>
                <c:pt idx="558">
                  <c:v>1.3831899999999999</c:v>
                </c:pt>
                <c:pt idx="559">
                  <c:v>1.38243</c:v>
                </c:pt>
                <c:pt idx="560">
                  <c:v>1.38167</c:v>
                </c:pt>
                <c:pt idx="561">
                  <c:v>1.3809100000000001</c:v>
                </c:pt>
                <c:pt idx="562">
                  <c:v>1.3801600000000001</c:v>
                </c:pt>
                <c:pt idx="563">
                  <c:v>1.3794</c:v>
                </c:pt>
                <c:pt idx="564">
                  <c:v>1.3786400000000001</c:v>
                </c:pt>
                <c:pt idx="565">
                  <c:v>1.37788</c:v>
                </c:pt>
                <c:pt idx="566">
                  <c:v>1.3771199999999999</c:v>
                </c:pt>
                <c:pt idx="567">
                  <c:v>1.37636</c:v>
                </c:pt>
                <c:pt idx="568">
                  <c:v>1.37561</c:v>
                </c:pt>
                <c:pt idx="569">
                  <c:v>1.3748499999999999</c:v>
                </c:pt>
                <c:pt idx="570">
                  <c:v>1.37409</c:v>
                </c:pt>
                <c:pt idx="571">
                  <c:v>1.3733299999999999</c:v>
                </c:pt>
                <c:pt idx="572">
                  <c:v>1.3725700000000001</c:v>
                </c:pt>
                <c:pt idx="573">
                  <c:v>1.37181</c:v>
                </c:pt>
                <c:pt idx="574">
                  <c:v>1.3710599999999999</c:v>
                </c:pt>
                <c:pt idx="575">
                  <c:v>1.3703000000000001</c:v>
                </c:pt>
                <c:pt idx="576">
                  <c:v>1.36954</c:v>
                </c:pt>
                <c:pt idx="577">
                  <c:v>1.3687800000000001</c:v>
                </c:pt>
                <c:pt idx="578">
                  <c:v>1.36802</c:v>
                </c:pt>
                <c:pt idx="579">
                  <c:v>1.3672599999999999</c:v>
                </c:pt>
                <c:pt idx="580">
                  <c:v>1.3665099999999999</c:v>
                </c:pt>
                <c:pt idx="581">
                  <c:v>1.36575</c:v>
                </c:pt>
                <c:pt idx="582">
                  <c:v>1.3649899999999999</c:v>
                </c:pt>
                <c:pt idx="583">
                  <c:v>1.3642300000000001</c:v>
                </c:pt>
                <c:pt idx="584">
                  <c:v>1.36347</c:v>
                </c:pt>
                <c:pt idx="585">
                  <c:v>1.3627199999999999</c:v>
                </c:pt>
                <c:pt idx="586">
                  <c:v>1.3619600000000001</c:v>
                </c:pt>
                <c:pt idx="587">
                  <c:v>1.3612</c:v>
                </c:pt>
                <c:pt idx="588">
                  <c:v>1.3604400000000001</c:v>
                </c:pt>
                <c:pt idx="589">
                  <c:v>1.3595299999999999</c:v>
                </c:pt>
                <c:pt idx="590">
                  <c:v>1.35839</c:v>
                </c:pt>
                <c:pt idx="591">
                  <c:v>1.3572599999999999</c:v>
                </c:pt>
                <c:pt idx="592">
                  <c:v>1.35612</c:v>
                </c:pt>
                <c:pt idx="593">
                  <c:v>1.3549800000000001</c:v>
                </c:pt>
                <c:pt idx="594">
                  <c:v>1.3538399999999999</c:v>
                </c:pt>
                <c:pt idx="595">
                  <c:v>1.3527</c:v>
                </c:pt>
                <c:pt idx="596">
                  <c:v>1.3515699999999999</c:v>
                </c:pt>
                <c:pt idx="597">
                  <c:v>1.35043</c:v>
                </c:pt>
                <c:pt idx="598">
                  <c:v>1.3492900000000001</c:v>
                </c:pt>
                <c:pt idx="599">
                  <c:v>1.34815</c:v>
                </c:pt>
                <c:pt idx="600">
                  <c:v>1.34701</c:v>
                </c:pt>
                <c:pt idx="601">
                  <c:v>1.3458699999999999</c:v>
                </c:pt>
                <c:pt idx="602">
                  <c:v>1.34474</c:v>
                </c:pt>
                <c:pt idx="603">
                  <c:v>1.3435999999999999</c:v>
                </c:pt>
                <c:pt idx="604">
                  <c:v>1.34246</c:v>
                </c:pt>
                <c:pt idx="605">
                  <c:v>1.3413200000000001</c:v>
                </c:pt>
                <c:pt idx="606">
                  <c:v>1.3401799999999999</c:v>
                </c:pt>
                <c:pt idx="607">
                  <c:v>1.3390500000000001</c:v>
                </c:pt>
                <c:pt idx="608">
                  <c:v>1.3379099999999999</c:v>
                </c:pt>
                <c:pt idx="609">
                  <c:v>1.33677</c:v>
                </c:pt>
                <c:pt idx="610">
                  <c:v>1.3356300000000001</c:v>
                </c:pt>
                <c:pt idx="611">
                  <c:v>1.33449</c:v>
                </c:pt>
                <c:pt idx="612">
                  <c:v>1.33335</c:v>
                </c:pt>
                <c:pt idx="613">
                  <c:v>1.33222</c:v>
                </c:pt>
                <c:pt idx="614">
                  <c:v>1.33108</c:v>
                </c:pt>
                <c:pt idx="615">
                  <c:v>1.3299399999999999</c:v>
                </c:pt>
                <c:pt idx="616">
                  <c:v>1.3288</c:v>
                </c:pt>
                <c:pt idx="617">
                  <c:v>1.3276600000000001</c:v>
                </c:pt>
                <c:pt idx="618">
                  <c:v>1.32653</c:v>
                </c:pt>
                <c:pt idx="619">
                  <c:v>1.3253900000000001</c:v>
                </c:pt>
                <c:pt idx="620">
                  <c:v>1.3242499999999999</c:v>
                </c:pt>
                <c:pt idx="621">
                  <c:v>1.32311</c:v>
                </c:pt>
                <c:pt idx="622">
                  <c:v>1.3219700000000001</c:v>
                </c:pt>
                <c:pt idx="623">
                  <c:v>1.3208299999999999</c:v>
                </c:pt>
                <c:pt idx="624">
                  <c:v>1.3197000000000001</c:v>
                </c:pt>
                <c:pt idx="625">
                  <c:v>1.31856</c:v>
                </c:pt>
                <c:pt idx="626">
                  <c:v>1.31742</c:v>
                </c:pt>
                <c:pt idx="627">
                  <c:v>1.3162799999999999</c:v>
                </c:pt>
                <c:pt idx="628">
                  <c:v>1.31514</c:v>
                </c:pt>
                <c:pt idx="629">
                  <c:v>1.3140099999999999</c:v>
                </c:pt>
                <c:pt idx="630">
                  <c:v>1.31287</c:v>
                </c:pt>
                <c:pt idx="631">
                  <c:v>1.3117300000000001</c:v>
                </c:pt>
                <c:pt idx="632">
                  <c:v>1.3105899999999999</c:v>
                </c:pt>
                <c:pt idx="633">
                  <c:v>1.30942</c:v>
                </c:pt>
                <c:pt idx="634">
                  <c:v>1.30796</c:v>
                </c:pt>
                <c:pt idx="635">
                  <c:v>1.3065</c:v>
                </c:pt>
                <c:pt idx="636">
                  <c:v>1.30504</c:v>
                </c:pt>
                <c:pt idx="637">
                  <c:v>1.30358</c:v>
                </c:pt>
                <c:pt idx="638">
                  <c:v>1.3021199999999999</c:v>
                </c:pt>
                <c:pt idx="639">
                  <c:v>1.3006599999999999</c:v>
                </c:pt>
                <c:pt idx="640">
                  <c:v>1.2991999999999999</c:v>
                </c:pt>
                <c:pt idx="641">
                  <c:v>1.2977399999999999</c:v>
                </c:pt>
                <c:pt idx="642">
                  <c:v>1.2962800000000001</c:v>
                </c:pt>
                <c:pt idx="643">
                  <c:v>1.2948200000000001</c:v>
                </c:pt>
                <c:pt idx="644">
                  <c:v>1.2933600000000001</c:v>
                </c:pt>
                <c:pt idx="645">
                  <c:v>1.2919</c:v>
                </c:pt>
                <c:pt idx="646">
                  <c:v>1.29044</c:v>
                </c:pt>
                <c:pt idx="647">
                  <c:v>1.28898</c:v>
                </c:pt>
                <c:pt idx="648">
                  <c:v>1.28752</c:v>
                </c:pt>
                <c:pt idx="649">
                  <c:v>1.28606</c:v>
                </c:pt>
                <c:pt idx="650">
                  <c:v>1.2846</c:v>
                </c:pt>
                <c:pt idx="651">
                  <c:v>1.2831399999999999</c:v>
                </c:pt>
                <c:pt idx="652">
                  <c:v>1.2816799999999999</c:v>
                </c:pt>
                <c:pt idx="653">
                  <c:v>1.2802199999999999</c:v>
                </c:pt>
                <c:pt idx="654">
                  <c:v>1.2787599999999999</c:v>
                </c:pt>
                <c:pt idx="655">
                  <c:v>1.2773000000000001</c:v>
                </c:pt>
                <c:pt idx="656">
                  <c:v>1.2758400000000001</c:v>
                </c:pt>
                <c:pt idx="657">
                  <c:v>1.2743800000000001</c:v>
                </c:pt>
                <c:pt idx="658">
                  <c:v>1.2729200000000001</c:v>
                </c:pt>
                <c:pt idx="659">
                  <c:v>1.27146</c:v>
                </c:pt>
                <c:pt idx="660">
                  <c:v>1.27</c:v>
                </c:pt>
                <c:pt idx="661">
                  <c:v>1.26854</c:v>
                </c:pt>
                <c:pt idx="662">
                  <c:v>1.26708</c:v>
                </c:pt>
                <c:pt idx="663">
                  <c:v>1.26562</c:v>
                </c:pt>
                <c:pt idx="664">
                  <c:v>1.26416</c:v>
                </c:pt>
                <c:pt idx="665">
                  <c:v>1.2626999999999999</c:v>
                </c:pt>
                <c:pt idx="666">
                  <c:v>1.2612399999999999</c:v>
                </c:pt>
                <c:pt idx="667">
                  <c:v>1.2597799999999999</c:v>
                </c:pt>
                <c:pt idx="668">
                  <c:v>1.2583200000000001</c:v>
                </c:pt>
                <c:pt idx="669">
                  <c:v>1.2568600000000001</c:v>
                </c:pt>
                <c:pt idx="670">
                  <c:v>1.2554000000000001</c:v>
                </c:pt>
                <c:pt idx="671">
                  <c:v>1.2539400000000001</c:v>
                </c:pt>
                <c:pt idx="672">
                  <c:v>1.25248</c:v>
                </c:pt>
                <c:pt idx="673">
                  <c:v>1.25102</c:v>
                </c:pt>
                <c:pt idx="674">
                  <c:v>1.24956</c:v>
                </c:pt>
                <c:pt idx="675">
                  <c:v>1.2481</c:v>
                </c:pt>
                <c:pt idx="676">
                  <c:v>1.24664</c:v>
                </c:pt>
                <c:pt idx="677">
                  <c:v>1.24518</c:v>
                </c:pt>
                <c:pt idx="678">
                  <c:v>1.2434700000000001</c:v>
                </c:pt>
                <c:pt idx="679">
                  <c:v>1.2417199999999999</c:v>
                </c:pt>
                <c:pt idx="680">
                  <c:v>1.23997</c:v>
                </c:pt>
                <c:pt idx="681">
                  <c:v>1.2382299999999999</c:v>
                </c:pt>
                <c:pt idx="682">
                  <c:v>1.23648</c:v>
                </c:pt>
                <c:pt idx="683">
                  <c:v>1.2347300000000001</c:v>
                </c:pt>
                <c:pt idx="684">
                  <c:v>1.23299</c:v>
                </c:pt>
                <c:pt idx="685">
                  <c:v>1.2312399999999999</c:v>
                </c:pt>
                <c:pt idx="686">
                  <c:v>1.22949</c:v>
                </c:pt>
                <c:pt idx="687">
                  <c:v>1.2277400000000001</c:v>
                </c:pt>
                <c:pt idx="688">
                  <c:v>1.226</c:v>
                </c:pt>
                <c:pt idx="689">
                  <c:v>1.2242500000000001</c:v>
                </c:pt>
                <c:pt idx="690">
                  <c:v>1.2224999999999999</c:v>
                </c:pt>
                <c:pt idx="691">
                  <c:v>1.2207600000000001</c:v>
                </c:pt>
                <c:pt idx="692">
                  <c:v>1.2190099999999999</c:v>
                </c:pt>
                <c:pt idx="693">
                  <c:v>1.21726</c:v>
                </c:pt>
                <c:pt idx="694">
                  <c:v>1.2155100000000001</c:v>
                </c:pt>
                <c:pt idx="695">
                  <c:v>1.21377</c:v>
                </c:pt>
                <c:pt idx="696">
                  <c:v>1.2120200000000001</c:v>
                </c:pt>
                <c:pt idx="697">
                  <c:v>1.21027</c:v>
                </c:pt>
                <c:pt idx="698">
                  <c:v>1.2085300000000001</c:v>
                </c:pt>
                <c:pt idx="699">
                  <c:v>1.20678</c:v>
                </c:pt>
                <c:pt idx="700">
                  <c:v>1.20503</c:v>
                </c:pt>
                <c:pt idx="701">
                  <c:v>1.2032799999999999</c:v>
                </c:pt>
                <c:pt idx="702">
                  <c:v>1.2015400000000001</c:v>
                </c:pt>
                <c:pt idx="703">
                  <c:v>1.1997899999999999</c:v>
                </c:pt>
                <c:pt idx="704">
                  <c:v>1.19804</c:v>
                </c:pt>
                <c:pt idx="705">
                  <c:v>1.1962900000000001</c:v>
                </c:pt>
                <c:pt idx="706">
                  <c:v>1.19455</c:v>
                </c:pt>
                <c:pt idx="707">
                  <c:v>1.1928000000000001</c:v>
                </c:pt>
                <c:pt idx="708">
                  <c:v>1.1910499999999999</c:v>
                </c:pt>
                <c:pt idx="709">
                  <c:v>1.1893100000000001</c:v>
                </c:pt>
                <c:pt idx="710">
                  <c:v>1.1875599999999999</c:v>
                </c:pt>
                <c:pt idx="711">
                  <c:v>1.18581</c:v>
                </c:pt>
                <c:pt idx="712">
                  <c:v>1.1840599999999999</c:v>
                </c:pt>
                <c:pt idx="713">
                  <c:v>1.18232</c:v>
                </c:pt>
                <c:pt idx="714">
                  <c:v>1.1805699999999999</c:v>
                </c:pt>
                <c:pt idx="715">
                  <c:v>1.17882</c:v>
                </c:pt>
                <c:pt idx="716">
                  <c:v>1.1770799999999999</c:v>
                </c:pt>
                <c:pt idx="717">
                  <c:v>1.17533</c:v>
                </c:pt>
                <c:pt idx="718">
                  <c:v>1.1735800000000001</c:v>
                </c:pt>
                <c:pt idx="719">
                  <c:v>1.1718299999999999</c:v>
                </c:pt>
                <c:pt idx="720">
                  <c:v>1.1700900000000001</c:v>
                </c:pt>
                <c:pt idx="721">
                  <c:v>1.16804</c:v>
                </c:pt>
                <c:pt idx="722">
                  <c:v>1.1659299999999999</c:v>
                </c:pt>
                <c:pt idx="723">
                  <c:v>1.1638200000000001</c:v>
                </c:pt>
                <c:pt idx="724">
                  <c:v>1.16171</c:v>
                </c:pt>
                <c:pt idx="725">
                  <c:v>1.1596</c:v>
                </c:pt>
                <c:pt idx="726">
                  <c:v>1.1574899999999999</c:v>
                </c:pt>
                <c:pt idx="727">
                  <c:v>1.1553800000000001</c:v>
                </c:pt>
                <c:pt idx="728">
                  <c:v>1.15327</c:v>
                </c:pt>
                <c:pt idx="729">
                  <c:v>1.15116</c:v>
                </c:pt>
                <c:pt idx="730">
                  <c:v>1.1490499999999999</c:v>
                </c:pt>
                <c:pt idx="731">
                  <c:v>1.1469400000000001</c:v>
                </c:pt>
                <c:pt idx="732">
                  <c:v>1.14483</c:v>
                </c:pt>
                <c:pt idx="733">
                  <c:v>1.14272</c:v>
                </c:pt>
                <c:pt idx="734">
                  <c:v>1.1406099999999999</c:v>
                </c:pt>
                <c:pt idx="735">
                  <c:v>1.1385000000000001</c:v>
                </c:pt>
                <c:pt idx="736">
                  <c:v>1.13639</c:v>
                </c:pt>
                <c:pt idx="737">
                  <c:v>1.13428</c:v>
                </c:pt>
                <c:pt idx="738">
                  <c:v>1.1321699999999999</c:v>
                </c:pt>
                <c:pt idx="739">
                  <c:v>1.1300600000000001</c:v>
                </c:pt>
                <c:pt idx="740">
                  <c:v>1.12795</c:v>
                </c:pt>
                <c:pt idx="741">
                  <c:v>1.12584</c:v>
                </c:pt>
                <c:pt idx="742">
                  <c:v>1.1237299999999999</c:v>
                </c:pt>
                <c:pt idx="743">
                  <c:v>1.1216200000000001</c:v>
                </c:pt>
                <c:pt idx="744">
                  <c:v>1.11951</c:v>
                </c:pt>
                <c:pt idx="745">
                  <c:v>1.11741</c:v>
                </c:pt>
                <c:pt idx="746">
                  <c:v>1.1153</c:v>
                </c:pt>
                <c:pt idx="747">
                  <c:v>1.1131899999999999</c:v>
                </c:pt>
                <c:pt idx="748">
                  <c:v>1.1110800000000001</c:v>
                </c:pt>
                <c:pt idx="749">
                  <c:v>1.10897</c:v>
                </c:pt>
                <c:pt idx="750">
                  <c:v>1.10686</c:v>
                </c:pt>
                <c:pt idx="751">
                  <c:v>1.1047499999999999</c:v>
                </c:pt>
                <c:pt idx="752">
                  <c:v>1.1026400000000001</c:v>
                </c:pt>
                <c:pt idx="753">
                  <c:v>1.10053</c:v>
                </c:pt>
                <c:pt idx="754">
                  <c:v>1.09842</c:v>
                </c:pt>
                <c:pt idx="755">
                  <c:v>1.0963099999999999</c:v>
                </c:pt>
                <c:pt idx="756">
                  <c:v>1.0942000000000001</c:v>
                </c:pt>
                <c:pt idx="757">
                  <c:v>1.09209</c:v>
                </c:pt>
                <c:pt idx="758">
                  <c:v>1.0899799999999999</c:v>
                </c:pt>
                <c:pt idx="759">
                  <c:v>1.0876399999999999</c:v>
                </c:pt>
                <c:pt idx="760">
                  <c:v>1.0852200000000001</c:v>
                </c:pt>
                <c:pt idx="761">
                  <c:v>1.0827899999999999</c:v>
                </c:pt>
                <c:pt idx="762">
                  <c:v>1.0803700000000001</c:v>
                </c:pt>
                <c:pt idx="763">
                  <c:v>1.07795</c:v>
                </c:pt>
                <c:pt idx="764">
                  <c:v>1.07552</c:v>
                </c:pt>
                <c:pt idx="765">
                  <c:v>1.0730999999999999</c:v>
                </c:pt>
                <c:pt idx="766">
                  <c:v>1.07067</c:v>
                </c:pt>
                <c:pt idx="767">
                  <c:v>1.0682499999999999</c:v>
                </c:pt>
                <c:pt idx="768">
                  <c:v>1.06582</c:v>
                </c:pt>
                <c:pt idx="769">
                  <c:v>1.0633999999999999</c:v>
                </c:pt>
                <c:pt idx="770">
                  <c:v>1.06097</c:v>
                </c:pt>
                <c:pt idx="771">
                  <c:v>1.0585500000000001</c:v>
                </c:pt>
                <c:pt idx="772">
                  <c:v>1.0561199999999999</c:v>
                </c:pt>
                <c:pt idx="773">
                  <c:v>1.0537000000000001</c:v>
                </c:pt>
                <c:pt idx="774">
                  <c:v>1.0512699999999999</c:v>
                </c:pt>
                <c:pt idx="775">
                  <c:v>1.0488500000000001</c:v>
                </c:pt>
                <c:pt idx="776">
                  <c:v>1.0464199999999999</c:v>
                </c:pt>
                <c:pt idx="777">
                  <c:v>1.044</c:v>
                </c:pt>
                <c:pt idx="778">
                  <c:v>1.0415700000000001</c:v>
                </c:pt>
                <c:pt idx="779">
                  <c:v>1.03915</c:v>
                </c:pt>
                <c:pt idx="780">
                  <c:v>1.0367200000000001</c:v>
                </c:pt>
                <c:pt idx="781">
                  <c:v>1.0343</c:v>
                </c:pt>
                <c:pt idx="782">
                  <c:v>1.0318700000000001</c:v>
                </c:pt>
                <c:pt idx="783">
                  <c:v>1.02945</c:v>
                </c:pt>
                <c:pt idx="784">
                  <c:v>1.02702</c:v>
                </c:pt>
                <c:pt idx="785">
                  <c:v>1.0246</c:v>
                </c:pt>
                <c:pt idx="786">
                  <c:v>1.0221800000000001</c:v>
                </c:pt>
                <c:pt idx="787">
                  <c:v>1.0197499999999999</c:v>
                </c:pt>
                <c:pt idx="788">
                  <c:v>1.0173300000000001</c:v>
                </c:pt>
                <c:pt idx="789">
                  <c:v>1.0148999999999999</c:v>
                </c:pt>
                <c:pt idx="790">
                  <c:v>1.01248</c:v>
                </c:pt>
                <c:pt idx="791">
                  <c:v>1.0100499999999999</c:v>
                </c:pt>
                <c:pt idx="792">
                  <c:v>1.00763</c:v>
                </c:pt>
                <c:pt idx="793">
                  <c:v>1.00491</c:v>
                </c:pt>
                <c:pt idx="794">
                  <c:v>1.0021800000000001</c:v>
                </c:pt>
                <c:pt idx="795">
                  <c:v>0.99944900000000003</c:v>
                </c:pt>
                <c:pt idx="796">
                  <c:v>0.99671699999999996</c:v>
                </c:pt>
                <c:pt idx="797">
                  <c:v>0.99398500000000001</c:v>
                </c:pt>
                <c:pt idx="798">
                  <c:v>0.99125300000000005</c:v>
                </c:pt>
                <c:pt idx="799">
                  <c:v>0.98852099999999998</c:v>
                </c:pt>
                <c:pt idx="800">
                  <c:v>0.98578900000000003</c:v>
                </c:pt>
                <c:pt idx="801">
                  <c:v>0.98305799999999999</c:v>
                </c:pt>
                <c:pt idx="802">
                  <c:v>0.98032600000000003</c:v>
                </c:pt>
                <c:pt idx="803">
                  <c:v>0.97759399999999996</c:v>
                </c:pt>
                <c:pt idx="804">
                  <c:v>0.97486200000000001</c:v>
                </c:pt>
                <c:pt idx="805">
                  <c:v>0.97213000000000005</c:v>
                </c:pt>
                <c:pt idx="806">
                  <c:v>0.96939799999999998</c:v>
                </c:pt>
                <c:pt idx="807">
                  <c:v>0.96666700000000005</c:v>
                </c:pt>
                <c:pt idx="808">
                  <c:v>0.96393499999999999</c:v>
                </c:pt>
                <c:pt idx="809">
                  <c:v>0.96120300000000003</c:v>
                </c:pt>
                <c:pt idx="810">
                  <c:v>0.95847099999999996</c:v>
                </c:pt>
                <c:pt idx="811">
                  <c:v>0.95573900000000001</c:v>
                </c:pt>
                <c:pt idx="812">
                  <c:v>0.95300799999999997</c:v>
                </c:pt>
                <c:pt idx="813">
                  <c:v>0.95027600000000001</c:v>
                </c:pt>
                <c:pt idx="814">
                  <c:v>0.94754400000000005</c:v>
                </c:pt>
                <c:pt idx="815">
                  <c:v>0.94481199999999999</c:v>
                </c:pt>
                <c:pt idx="816">
                  <c:v>0.94208000000000003</c:v>
                </c:pt>
                <c:pt idx="817">
                  <c:v>0.93934799999999996</c:v>
                </c:pt>
                <c:pt idx="818">
                  <c:v>0.93661700000000003</c:v>
                </c:pt>
                <c:pt idx="819">
                  <c:v>0.93388499999999997</c:v>
                </c:pt>
                <c:pt idx="820">
                  <c:v>0.93115300000000001</c:v>
                </c:pt>
                <c:pt idx="821">
                  <c:v>0.92842100000000005</c:v>
                </c:pt>
                <c:pt idx="822">
                  <c:v>0.925682</c:v>
                </c:pt>
                <c:pt idx="823">
                  <c:v>0.92264800000000002</c:v>
                </c:pt>
                <c:pt idx="824">
                  <c:v>0.91961400000000004</c:v>
                </c:pt>
                <c:pt idx="825">
                  <c:v>0.91658099999999998</c:v>
                </c:pt>
                <c:pt idx="826">
                  <c:v>0.913547</c:v>
                </c:pt>
                <c:pt idx="827">
                  <c:v>0.91051300000000002</c:v>
                </c:pt>
                <c:pt idx="828">
                  <c:v>0.90747999999999995</c:v>
                </c:pt>
                <c:pt idx="829">
                  <c:v>0.90444599999999997</c:v>
                </c:pt>
                <c:pt idx="830">
                  <c:v>0.90141199999999999</c:v>
                </c:pt>
                <c:pt idx="831">
                  <c:v>0.89837900000000004</c:v>
                </c:pt>
                <c:pt idx="832">
                  <c:v>0.89534499999999995</c:v>
                </c:pt>
                <c:pt idx="833">
                  <c:v>0.89231099999999997</c:v>
                </c:pt>
                <c:pt idx="834">
                  <c:v>0.88927800000000001</c:v>
                </c:pt>
                <c:pt idx="835">
                  <c:v>0.88624400000000003</c:v>
                </c:pt>
                <c:pt idx="836">
                  <c:v>0.88321000000000005</c:v>
                </c:pt>
                <c:pt idx="837">
                  <c:v>0.88017699999999999</c:v>
                </c:pt>
                <c:pt idx="838">
                  <c:v>0.87714300000000001</c:v>
                </c:pt>
                <c:pt idx="839">
                  <c:v>0.87411000000000005</c:v>
                </c:pt>
                <c:pt idx="840">
                  <c:v>0.87107599999999996</c:v>
                </c:pt>
                <c:pt idx="841">
                  <c:v>0.86804199999999998</c:v>
                </c:pt>
                <c:pt idx="842">
                  <c:v>0.86500900000000003</c:v>
                </c:pt>
                <c:pt idx="843">
                  <c:v>0.86197500000000005</c:v>
                </c:pt>
                <c:pt idx="844">
                  <c:v>0.85894099999999995</c:v>
                </c:pt>
                <c:pt idx="845">
                  <c:v>0.855908</c:v>
                </c:pt>
                <c:pt idx="846">
                  <c:v>0.85287400000000002</c:v>
                </c:pt>
                <c:pt idx="847">
                  <c:v>0.84984000000000004</c:v>
                </c:pt>
                <c:pt idx="848">
                  <c:v>0.84680699999999998</c:v>
                </c:pt>
                <c:pt idx="849">
                  <c:v>0.84361799999999998</c:v>
                </c:pt>
                <c:pt idx="850">
                  <c:v>0.84028800000000003</c:v>
                </c:pt>
                <c:pt idx="851">
                  <c:v>0.83695799999999998</c:v>
                </c:pt>
                <c:pt idx="852">
                  <c:v>0.83362800000000004</c:v>
                </c:pt>
                <c:pt idx="853">
                  <c:v>0.83029799999999998</c:v>
                </c:pt>
                <c:pt idx="854">
                  <c:v>0.82696700000000001</c:v>
                </c:pt>
                <c:pt idx="855">
                  <c:v>0.82363699999999995</c:v>
                </c:pt>
                <c:pt idx="856">
                  <c:v>0.82030700000000001</c:v>
                </c:pt>
                <c:pt idx="857">
                  <c:v>0.81697699999999995</c:v>
                </c:pt>
                <c:pt idx="858">
                  <c:v>0.81364700000000001</c:v>
                </c:pt>
                <c:pt idx="859">
                  <c:v>0.81031600000000004</c:v>
                </c:pt>
                <c:pt idx="860">
                  <c:v>0.80698599999999998</c:v>
                </c:pt>
                <c:pt idx="861">
                  <c:v>0.80365600000000004</c:v>
                </c:pt>
                <c:pt idx="862">
                  <c:v>0.80032599999999998</c:v>
                </c:pt>
                <c:pt idx="863">
                  <c:v>0.79699600000000004</c:v>
                </c:pt>
                <c:pt idx="864">
                  <c:v>0.79366499999999995</c:v>
                </c:pt>
                <c:pt idx="865">
                  <c:v>0.79033500000000001</c:v>
                </c:pt>
                <c:pt idx="866">
                  <c:v>0.78700499999999995</c:v>
                </c:pt>
                <c:pt idx="867">
                  <c:v>0.78367500000000001</c:v>
                </c:pt>
                <c:pt idx="868">
                  <c:v>0.78034499999999996</c:v>
                </c:pt>
                <c:pt idx="869">
                  <c:v>0.77701399999999998</c:v>
                </c:pt>
                <c:pt idx="870">
                  <c:v>0.77368400000000004</c:v>
                </c:pt>
                <c:pt idx="871">
                  <c:v>0.77035399999999998</c:v>
                </c:pt>
                <c:pt idx="872">
                  <c:v>0.76701200000000003</c:v>
                </c:pt>
                <c:pt idx="873">
                  <c:v>0.763378</c:v>
                </c:pt>
                <c:pt idx="874">
                  <c:v>0.75974399999999997</c:v>
                </c:pt>
                <c:pt idx="875">
                  <c:v>0.75610999999999995</c:v>
                </c:pt>
                <c:pt idx="876">
                  <c:v>0.75247600000000003</c:v>
                </c:pt>
                <c:pt idx="877">
                  <c:v>0.74884200000000001</c:v>
                </c:pt>
                <c:pt idx="878">
                  <c:v>0.74520799999999998</c:v>
                </c:pt>
                <c:pt idx="879">
                  <c:v>0.74157399999999996</c:v>
                </c:pt>
                <c:pt idx="880">
                  <c:v>0.73794000000000004</c:v>
                </c:pt>
                <c:pt idx="881">
                  <c:v>0.73430600000000001</c:v>
                </c:pt>
                <c:pt idx="882">
                  <c:v>0.73067199999999999</c:v>
                </c:pt>
                <c:pt idx="883">
                  <c:v>0.72703799999999996</c:v>
                </c:pt>
                <c:pt idx="884">
                  <c:v>0.72340400000000005</c:v>
                </c:pt>
                <c:pt idx="885">
                  <c:v>0.71977000000000002</c:v>
                </c:pt>
                <c:pt idx="886">
                  <c:v>0.71613700000000002</c:v>
                </c:pt>
                <c:pt idx="887">
                  <c:v>0.712503</c:v>
                </c:pt>
                <c:pt idx="888">
                  <c:v>0.70886899999999997</c:v>
                </c:pt>
                <c:pt idx="889">
                  <c:v>0.70523499999999995</c:v>
                </c:pt>
                <c:pt idx="890">
                  <c:v>0.70160100000000003</c:v>
                </c:pt>
                <c:pt idx="891">
                  <c:v>0.697967</c:v>
                </c:pt>
                <c:pt idx="892">
                  <c:v>0.69433299999999998</c:v>
                </c:pt>
                <c:pt idx="893">
                  <c:v>0.69058399999999998</c:v>
                </c:pt>
                <c:pt idx="894">
                  <c:v>0.68646600000000002</c:v>
                </c:pt>
                <c:pt idx="895">
                  <c:v>0.68234799999999995</c:v>
                </c:pt>
                <c:pt idx="896">
                  <c:v>0.67823</c:v>
                </c:pt>
                <c:pt idx="897">
                  <c:v>0.67411200000000004</c:v>
                </c:pt>
                <c:pt idx="898">
                  <c:v>0.66999399999999998</c:v>
                </c:pt>
                <c:pt idx="899">
                  <c:v>0.66587600000000002</c:v>
                </c:pt>
                <c:pt idx="900">
                  <c:v>0.66175799999999996</c:v>
                </c:pt>
                <c:pt idx="901">
                  <c:v>0.65764</c:v>
                </c:pt>
                <c:pt idx="902">
                  <c:v>0.65352200000000005</c:v>
                </c:pt>
                <c:pt idx="903">
                  <c:v>0.64940399999999998</c:v>
                </c:pt>
                <c:pt idx="904">
                  <c:v>0.64528600000000003</c:v>
                </c:pt>
                <c:pt idx="905">
                  <c:v>0.64116799999999996</c:v>
                </c:pt>
                <c:pt idx="906">
                  <c:v>0.63705000000000001</c:v>
                </c:pt>
                <c:pt idx="907">
                  <c:v>0.63293200000000005</c:v>
                </c:pt>
                <c:pt idx="908">
                  <c:v>0.62881399999999998</c:v>
                </c:pt>
                <c:pt idx="909">
                  <c:v>0.62469600000000003</c:v>
                </c:pt>
                <c:pt idx="910">
                  <c:v>0.62057799999999996</c:v>
                </c:pt>
                <c:pt idx="911">
                  <c:v>0.61646100000000004</c:v>
                </c:pt>
                <c:pt idx="912">
                  <c:v>0.61165899999999995</c:v>
                </c:pt>
                <c:pt idx="913">
                  <c:v>0.60669600000000001</c:v>
                </c:pt>
                <c:pt idx="914">
                  <c:v>0.60173299999999996</c:v>
                </c:pt>
                <c:pt idx="915">
                  <c:v>0.59677000000000002</c:v>
                </c:pt>
                <c:pt idx="916">
                  <c:v>0.591808</c:v>
                </c:pt>
                <c:pt idx="917">
                  <c:v>0.58684499999999995</c:v>
                </c:pt>
                <c:pt idx="918">
                  <c:v>0.58188200000000001</c:v>
                </c:pt>
                <c:pt idx="919">
                  <c:v>0.57691999999999999</c:v>
                </c:pt>
                <c:pt idx="920">
                  <c:v>0.57195700000000005</c:v>
                </c:pt>
                <c:pt idx="921">
                  <c:v>0.566994</c:v>
                </c:pt>
                <c:pt idx="922">
                  <c:v>0.56203099999999995</c:v>
                </c:pt>
                <c:pt idx="923">
                  <c:v>0.55706900000000004</c:v>
                </c:pt>
                <c:pt idx="924">
                  <c:v>0.55210599999999999</c:v>
                </c:pt>
                <c:pt idx="925">
                  <c:v>0.54714300000000005</c:v>
                </c:pt>
                <c:pt idx="926">
                  <c:v>0.54218100000000002</c:v>
                </c:pt>
                <c:pt idx="927">
                  <c:v>0.53721799999999997</c:v>
                </c:pt>
                <c:pt idx="928">
                  <c:v>0.53177700000000006</c:v>
                </c:pt>
                <c:pt idx="929">
                  <c:v>0.52582399999999996</c:v>
                </c:pt>
                <c:pt idx="930">
                  <c:v>0.519872</c:v>
                </c:pt>
                <c:pt idx="931">
                  <c:v>0.51392000000000004</c:v>
                </c:pt>
                <c:pt idx="932">
                  <c:v>0.50796799999999998</c:v>
                </c:pt>
                <c:pt idx="933">
                  <c:v>0.50201499999999999</c:v>
                </c:pt>
                <c:pt idx="934">
                  <c:v>0.49606299999999998</c:v>
                </c:pt>
                <c:pt idx="935">
                  <c:v>0.49010999999999999</c:v>
                </c:pt>
                <c:pt idx="936">
                  <c:v>0.48415799999999998</c:v>
                </c:pt>
                <c:pt idx="937">
                  <c:v>0.47820600000000002</c:v>
                </c:pt>
                <c:pt idx="938">
                  <c:v>0.47225299999999998</c:v>
                </c:pt>
                <c:pt idx="939">
                  <c:v>0.46630100000000002</c:v>
                </c:pt>
                <c:pt idx="940">
                  <c:v>0.46034799999999998</c:v>
                </c:pt>
                <c:pt idx="941">
                  <c:v>0.45439600000000002</c:v>
                </c:pt>
                <c:pt idx="942">
                  <c:v>0.44842700000000002</c:v>
                </c:pt>
                <c:pt idx="943">
                  <c:v>0.44163200000000002</c:v>
                </c:pt>
                <c:pt idx="944">
                  <c:v>0.434836</c:v>
                </c:pt>
                <c:pt idx="945">
                  <c:v>0.42803999999999998</c:v>
                </c:pt>
                <c:pt idx="946">
                  <c:v>0.42124400000000001</c:v>
                </c:pt>
                <c:pt idx="947">
                  <c:v>0.41444799999999998</c:v>
                </c:pt>
                <c:pt idx="948">
                  <c:v>0.40765200000000001</c:v>
                </c:pt>
                <c:pt idx="949">
                  <c:v>0.40085599999999999</c:v>
                </c:pt>
                <c:pt idx="950">
                  <c:v>0.39406000000000002</c:v>
                </c:pt>
                <c:pt idx="951">
                  <c:v>0.387264</c:v>
                </c:pt>
                <c:pt idx="952">
                  <c:v>0.38046799999999997</c:v>
                </c:pt>
                <c:pt idx="953">
                  <c:v>0.373672</c:v>
                </c:pt>
                <c:pt idx="954">
                  <c:v>0.36687700000000001</c:v>
                </c:pt>
                <c:pt idx="955">
                  <c:v>0.35995199999999999</c:v>
                </c:pt>
                <c:pt idx="956">
                  <c:v>0.35252699999999998</c:v>
                </c:pt>
                <c:pt idx="957">
                  <c:v>0.34510200000000002</c:v>
                </c:pt>
                <c:pt idx="958">
                  <c:v>0.337677</c:v>
                </c:pt>
                <c:pt idx="959">
                  <c:v>0.33025199999999999</c:v>
                </c:pt>
                <c:pt idx="960">
                  <c:v>0.32282699999999998</c:v>
                </c:pt>
                <c:pt idx="961">
                  <c:v>0.31540299999999999</c:v>
                </c:pt>
                <c:pt idx="962">
                  <c:v>0.30797799999999997</c:v>
                </c:pt>
                <c:pt idx="963">
                  <c:v>0.30055300000000001</c:v>
                </c:pt>
                <c:pt idx="964">
                  <c:v>0.293128</c:v>
                </c:pt>
                <c:pt idx="965">
                  <c:v>0.28570299999999998</c:v>
                </c:pt>
                <c:pt idx="966">
                  <c:v>0.27827800000000003</c:v>
                </c:pt>
                <c:pt idx="967">
                  <c:v>0.27049800000000002</c:v>
                </c:pt>
                <c:pt idx="968">
                  <c:v>0.262656</c:v>
                </c:pt>
                <c:pt idx="969">
                  <c:v>0.25481399999999998</c:v>
                </c:pt>
                <c:pt idx="970">
                  <c:v>0.246973</c:v>
                </c:pt>
                <c:pt idx="971">
                  <c:v>0.23913100000000001</c:v>
                </c:pt>
                <c:pt idx="972">
                  <c:v>0.23128899999999999</c:v>
                </c:pt>
                <c:pt idx="973">
                  <c:v>0.22344800000000001</c:v>
                </c:pt>
                <c:pt idx="974">
                  <c:v>0.21560599999999999</c:v>
                </c:pt>
                <c:pt idx="975">
                  <c:v>0.20776500000000001</c:v>
                </c:pt>
                <c:pt idx="976">
                  <c:v>0.19992299999999999</c:v>
                </c:pt>
                <c:pt idx="977">
                  <c:v>0.19186900000000001</c:v>
                </c:pt>
                <c:pt idx="978">
                  <c:v>0.18376100000000001</c:v>
                </c:pt>
                <c:pt idx="979">
                  <c:v>0.175653</c:v>
                </c:pt>
                <c:pt idx="980">
                  <c:v>0.167545</c:v>
                </c:pt>
                <c:pt idx="981">
                  <c:v>0.159437</c:v>
                </c:pt>
                <c:pt idx="982">
                  <c:v>0.15132899999999999</c:v>
                </c:pt>
                <c:pt idx="983">
                  <c:v>0.14322099999999999</c:v>
                </c:pt>
                <c:pt idx="984">
                  <c:v>0.13511300000000001</c:v>
                </c:pt>
                <c:pt idx="985">
                  <c:v>0.12700500000000001</c:v>
                </c:pt>
                <c:pt idx="986">
                  <c:v>0.11873499999999999</c:v>
                </c:pt>
                <c:pt idx="987">
                  <c:v>0.110445</c:v>
                </c:pt>
                <c:pt idx="988">
                  <c:v>0.102155</c:v>
                </c:pt>
                <c:pt idx="989">
                  <c:v>9.3864500000000003E-2</c:v>
                </c:pt>
                <c:pt idx="990">
                  <c:v>8.5574200000000003E-2</c:v>
                </c:pt>
                <c:pt idx="991">
                  <c:v>7.72843E-2</c:v>
                </c:pt>
                <c:pt idx="992">
                  <c:v>6.8994100000000003E-2</c:v>
                </c:pt>
                <c:pt idx="993">
                  <c:v>6.0703800000000002E-2</c:v>
                </c:pt>
                <c:pt idx="994">
                  <c:v>5.2307399999999997E-2</c:v>
                </c:pt>
                <c:pt idx="995">
                  <c:v>4.3910299999999999E-2</c:v>
                </c:pt>
                <c:pt idx="996">
                  <c:v>3.5513200000000002E-2</c:v>
                </c:pt>
                <c:pt idx="997">
                  <c:v>2.7116500000000002E-2</c:v>
                </c:pt>
                <c:pt idx="998">
                  <c:v>1.8719400000000001E-2</c:v>
                </c:pt>
                <c:pt idx="999">
                  <c:v>1.03223E-2</c:v>
                </c:pt>
                <c:pt idx="1000">
                  <c:v>0</c:v>
                </c:pt>
              </c:numCache>
            </c:numRef>
          </c:val>
          <c:smooth val="0"/>
          <c:extLst>
            <c:ext xmlns:c16="http://schemas.microsoft.com/office/drawing/2014/chart" uri="{C3380CC4-5D6E-409C-BE32-E72D297353CC}">
              <c16:uniqueId val="{00000001-4B62-44ED-AF5A-76B6D2AF6D1F}"/>
            </c:ext>
          </c:extLst>
        </c:ser>
        <c:ser>
          <c:idx val="5"/>
          <c:order val="5"/>
          <c:tx>
            <c:v>990mm</c:v>
          </c:tx>
          <c:spPr>
            <a:ln w="28575" cap="rnd">
              <a:solidFill>
                <a:schemeClr val="accent6"/>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'[3]U-0.99m'!$A$2:$A$1002</c:f>
              <c:numCache>
                <c:formatCode>General</c:formatCode>
                <c:ptCount val="1001"/>
                <c:pt idx="0">
                  <c:v>0</c:v>
                </c:pt>
                <c:pt idx="1">
                  <c:v>8.7174000000000001E-3</c:v>
                </c:pt>
                <c:pt idx="2">
                  <c:v>1.74348E-2</c:v>
                </c:pt>
                <c:pt idx="3">
                  <c:v>2.61522E-2</c:v>
                </c:pt>
                <c:pt idx="4">
                  <c:v>3.4869200000000003E-2</c:v>
                </c:pt>
                <c:pt idx="5">
                  <c:v>4.3586600000000003E-2</c:v>
                </c:pt>
                <c:pt idx="6">
                  <c:v>5.2304000000000003E-2</c:v>
                </c:pt>
                <c:pt idx="7">
                  <c:v>6.1015600000000003E-2</c:v>
                </c:pt>
                <c:pt idx="8">
                  <c:v>6.9349499999999994E-2</c:v>
                </c:pt>
                <c:pt idx="9">
                  <c:v>7.76834E-2</c:v>
                </c:pt>
                <c:pt idx="10">
                  <c:v>8.6016899999999993E-2</c:v>
                </c:pt>
                <c:pt idx="11">
                  <c:v>9.4350799999999999E-2</c:v>
                </c:pt>
                <c:pt idx="12">
                  <c:v>0.102685</c:v>
                </c:pt>
                <c:pt idx="13">
                  <c:v>0.11101900000000001</c:v>
                </c:pt>
                <c:pt idx="14">
                  <c:v>0.119352</c:v>
                </c:pt>
                <c:pt idx="15">
                  <c:v>0.127663</c:v>
                </c:pt>
                <c:pt idx="16">
                  <c:v>0.13581299999999999</c:v>
                </c:pt>
                <c:pt idx="17">
                  <c:v>0.14396500000000001</c:v>
                </c:pt>
                <c:pt idx="18">
                  <c:v>0.152116</c:v>
                </c:pt>
                <c:pt idx="19">
                  <c:v>0.16026699999999999</c:v>
                </c:pt>
                <c:pt idx="20">
                  <c:v>0.16841800000000001</c:v>
                </c:pt>
                <c:pt idx="21">
                  <c:v>0.17657</c:v>
                </c:pt>
                <c:pt idx="22">
                  <c:v>0.18472</c:v>
                </c:pt>
                <c:pt idx="23">
                  <c:v>0.19287199999999999</c:v>
                </c:pt>
                <c:pt idx="24">
                  <c:v>0.200961</c:v>
                </c:pt>
                <c:pt idx="25">
                  <c:v>0.208845</c:v>
                </c:pt>
                <c:pt idx="26">
                  <c:v>0.216729</c:v>
                </c:pt>
                <c:pt idx="27">
                  <c:v>0.22461200000000001</c:v>
                </c:pt>
                <c:pt idx="28">
                  <c:v>0.23249600000000001</c:v>
                </c:pt>
                <c:pt idx="29">
                  <c:v>0.24037900000000001</c:v>
                </c:pt>
                <c:pt idx="30">
                  <c:v>0.24826300000000001</c:v>
                </c:pt>
                <c:pt idx="31">
                  <c:v>0.25614700000000001</c:v>
                </c:pt>
                <c:pt idx="32">
                  <c:v>0.26403100000000002</c:v>
                </c:pt>
                <c:pt idx="33">
                  <c:v>0.27191399999999999</c:v>
                </c:pt>
                <c:pt idx="34">
                  <c:v>0.27972000000000002</c:v>
                </c:pt>
                <c:pt idx="35">
                  <c:v>0.28718399999999999</c:v>
                </c:pt>
                <c:pt idx="36">
                  <c:v>0.29464899999999999</c:v>
                </c:pt>
                <c:pt idx="37">
                  <c:v>0.30211300000000002</c:v>
                </c:pt>
                <c:pt idx="38">
                  <c:v>0.30957699999999999</c:v>
                </c:pt>
                <c:pt idx="39">
                  <c:v>0.31704199999999999</c:v>
                </c:pt>
                <c:pt idx="40">
                  <c:v>0.32450600000000002</c:v>
                </c:pt>
                <c:pt idx="41">
                  <c:v>0.33196999999999999</c:v>
                </c:pt>
                <c:pt idx="42">
                  <c:v>0.33943400000000001</c:v>
                </c:pt>
                <c:pt idx="43">
                  <c:v>0.34689900000000001</c:v>
                </c:pt>
                <c:pt idx="44">
                  <c:v>0.35436299999999998</c:v>
                </c:pt>
                <c:pt idx="45">
                  <c:v>0.36182700000000001</c:v>
                </c:pt>
                <c:pt idx="46">
                  <c:v>0.368755</c:v>
                </c:pt>
                <c:pt idx="47">
                  <c:v>0.37558599999999998</c:v>
                </c:pt>
                <c:pt idx="48">
                  <c:v>0.38241700000000001</c:v>
                </c:pt>
                <c:pt idx="49">
                  <c:v>0.38924700000000001</c:v>
                </c:pt>
                <c:pt idx="50">
                  <c:v>0.39607799999999999</c:v>
                </c:pt>
                <c:pt idx="51">
                  <c:v>0.40290900000000002</c:v>
                </c:pt>
                <c:pt idx="52">
                  <c:v>0.40973900000000002</c:v>
                </c:pt>
                <c:pt idx="53">
                  <c:v>0.41657</c:v>
                </c:pt>
                <c:pt idx="54">
                  <c:v>0.42340100000000003</c:v>
                </c:pt>
                <c:pt idx="55">
                  <c:v>0.430232</c:v>
                </c:pt>
                <c:pt idx="56">
                  <c:v>0.43706200000000001</c:v>
                </c:pt>
                <c:pt idx="57">
                  <c:v>0.44389299999999998</c:v>
                </c:pt>
                <c:pt idx="58">
                  <c:v>0.45068399999999997</c:v>
                </c:pt>
                <c:pt idx="59">
                  <c:v>0.45666499999999999</c:v>
                </c:pt>
                <c:pt idx="60">
                  <c:v>0.462646</c:v>
                </c:pt>
                <c:pt idx="61">
                  <c:v>0.46862700000000002</c:v>
                </c:pt>
                <c:pt idx="62">
                  <c:v>0.47460799999999997</c:v>
                </c:pt>
                <c:pt idx="63">
                  <c:v>0.48058899999999999</c:v>
                </c:pt>
                <c:pt idx="64">
                  <c:v>0.48657</c:v>
                </c:pt>
                <c:pt idx="65">
                  <c:v>0.49255100000000002</c:v>
                </c:pt>
                <c:pt idx="66">
                  <c:v>0.49853199999999998</c:v>
                </c:pt>
                <c:pt idx="67">
                  <c:v>0.50451299999999999</c:v>
                </c:pt>
                <c:pt idx="68">
                  <c:v>0.510494</c:v>
                </c:pt>
                <c:pt idx="69">
                  <c:v>0.51647500000000002</c:v>
                </c:pt>
                <c:pt idx="70">
                  <c:v>0.52245699999999995</c:v>
                </c:pt>
                <c:pt idx="71">
                  <c:v>0.52843700000000005</c:v>
                </c:pt>
                <c:pt idx="72">
                  <c:v>0.53441799999999995</c:v>
                </c:pt>
                <c:pt idx="73">
                  <c:v>0.53980300000000003</c:v>
                </c:pt>
                <c:pt idx="74">
                  <c:v>0.54478700000000002</c:v>
                </c:pt>
                <c:pt idx="75">
                  <c:v>0.54977200000000004</c:v>
                </c:pt>
                <c:pt idx="76">
                  <c:v>0.55475699999999994</c:v>
                </c:pt>
                <c:pt idx="77">
                  <c:v>0.55974100000000004</c:v>
                </c:pt>
                <c:pt idx="78">
                  <c:v>0.56472599999999995</c:v>
                </c:pt>
                <c:pt idx="79">
                  <c:v>0.56971000000000005</c:v>
                </c:pt>
                <c:pt idx="80">
                  <c:v>0.57469499999999996</c:v>
                </c:pt>
                <c:pt idx="81">
                  <c:v>0.57967900000000006</c:v>
                </c:pt>
                <c:pt idx="82">
                  <c:v>0.58466399999999996</c:v>
                </c:pt>
                <c:pt idx="83">
                  <c:v>0.58964799999999995</c:v>
                </c:pt>
                <c:pt idx="84">
                  <c:v>0.59463299999999997</c:v>
                </c:pt>
                <c:pt idx="85">
                  <c:v>0.59961799999999998</c:v>
                </c:pt>
                <c:pt idx="86">
                  <c:v>0.60460199999999997</c:v>
                </c:pt>
                <c:pt idx="87">
                  <c:v>0.60958699999999999</c:v>
                </c:pt>
                <c:pt idx="88">
                  <c:v>0.61457200000000001</c:v>
                </c:pt>
                <c:pt idx="89">
                  <c:v>0.619309</c:v>
                </c:pt>
                <c:pt idx="90">
                  <c:v>0.623444</c:v>
                </c:pt>
                <c:pt idx="91">
                  <c:v>0.627579</c:v>
                </c:pt>
                <c:pt idx="92">
                  <c:v>0.631714</c:v>
                </c:pt>
                <c:pt idx="93">
                  <c:v>0.635849</c:v>
                </c:pt>
                <c:pt idx="94">
                  <c:v>0.639984</c:v>
                </c:pt>
                <c:pt idx="95">
                  <c:v>0.644119</c:v>
                </c:pt>
                <c:pt idx="96">
                  <c:v>0.648254</c:v>
                </c:pt>
                <c:pt idx="97">
                  <c:v>0.652389</c:v>
                </c:pt>
                <c:pt idx="98">
                  <c:v>0.656524</c:v>
                </c:pt>
                <c:pt idx="99">
                  <c:v>0.660659</c:v>
                </c:pt>
                <c:pt idx="100">
                  <c:v>0.664794</c:v>
                </c:pt>
                <c:pt idx="101">
                  <c:v>0.668929</c:v>
                </c:pt>
                <c:pt idx="102">
                  <c:v>0.673064</c:v>
                </c:pt>
                <c:pt idx="103">
                  <c:v>0.677199</c:v>
                </c:pt>
                <c:pt idx="104">
                  <c:v>0.681334</c:v>
                </c:pt>
                <c:pt idx="105">
                  <c:v>0.68546899999999999</c:v>
                </c:pt>
                <c:pt idx="106">
                  <c:v>0.68960399999999999</c:v>
                </c:pt>
                <c:pt idx="107">
                  <c:v>0.69373899999999999</c:v>
                </c:pt>
                <c:pt idx="108">
                  <c:v>0.69744499999999998</c:v>
                </c:pt>
                <c:pt idx="109">
                  <c:v>0.70109299999999997</c:v>
                </c:pt>
                <c:pt idx="110">
                  <c:v>0.70474199999999998</c:v>
                </c:pt>
                <c:pt idx="111">
                  <c:v>0.70839099999999999</c:v>
                </c:pt>
                <c:pt idx="112">
                  <c:v>0.71204000000000001</c:v>
                </c:pt>
                <c:pt idx="113">
                  <c:v>0.71568900000000002</c:v>
                </c:pt>
                <c:pt idx="114">
                  <c:v>0.71933800000000003</c:v>
                </c:pt>
                <c:pt idx="115">
                  <c:v>0.72298700000000005</c:v>
                </c:pt>
                <c:pt idx="116">
                  <c:v>0.72663500000000003</c:v>
                </c:pt>
                <c:pt idx="117">
                  <c:v>0.73028400000000004</c:v>
                </c:pt>
                <c:pt idx="118">
                  <c:v>0.73393299999999995</c:v>
                </c:pt>
                <c:pt idx="119">
                  <c:v>0.73758199999999996</c:v>
                </c:pt>
                <c:pt idx="120">
                  <c:v>0.74123099999999997</c:v>
                </c:pt>
                <c:pt idx="121">
                  <c:v>0.74487999999999999</c:v>
                </c:pt>
                <c:pt idx="122">
                  <c:v>0.74852799999999997</c:v>
                </c:pt>
                <c:pt idx="123">
                  <c:v>0.75217699999999998</c:v>
                </c:pt>
                <c:pt idx="124">
                  <c:v>0.755826</c:v>
                </c:pt>
                <c:pt idx="125">
                  <c:v>0.75947500000000001</c:v>
                </c:pt>
                <c:pt idx="126">
                  <c:v>0.76312400000000002</c:v>
                </c:pt>
                <c:pt idx="127">
                  <c:v>0.76677300000000004</c:v>
                </c:pt>
                <c:pt idx="128">
                  <c:v>0.77039000000000002</c:v>
                </c:pt>
                <c:pt idx="129">
                  <c:v>0.773733</c:v>
                </c:pt>
                <c:pt idx="130">
                  <c:v>0.77707599999999999</c:v>
                </c:pt>
                <c:pt idx="131">
                  <c:v>0.78042</c:v>
                </c:pt>
                <c:pt idx="132">
                  <c:v>0.78376299999999999</c:v>
                </c:pt>
                <c:pt idx="133">
                  <c:v>0.787107</c:v>
                </c:pt>
                <c:pt idx="134">
                  <c:v>0.79044999999999999</c:v>
                </c:pt>
                <c:pt idx="135">
                  <c:v>0.79379299999999997</c:v>
                </c:pt>
                <c:pt idx="136">
                  <c:v>0.79713699999999998</c:v>
                </c:pt>
                <c:pt idx="137">
                  <c:v>0.80047999999999997</c:v>
                </c:pt>
                <c:pt idx="138">
                  <c:v>0.80382399999999998</c:v>
                </c:pt>
                <c:pt idx="139">
                  <c:v>0.80716699999999997</c:v>
                </c:pt>
                <c:pt idx="140">
                  <c:v>0.81050999999999995</c:v>
                </c:pt>
                <c:pt idx="141">
                  <c:v>0.81385399999999997</c:v>
                </c:pt>
                <c:pt idx="142">
                  <c:v>0.81719699999999995</c:v>
                </c:pt>
                <c:pt idx="143">
                  <c:v>0.82054000000000005</c:v>
                </c:pt>
                <c:pt idx="144">
                  <c:v>0.82388399999999995</c:v>
                </c:pt>
                <c:pt idx="145">
                  <c:v>0.82722700000000005</c:v>
                </c:pt>
                <c:pt idx="146">
                  <c:v>0.83057099999999995</c:v>
                </c:pt>
                <c:pt idx="147">
                  <c:v>0.83391400000000004</c:v>
                </c:pt>
                <c:pt idx="148">
                  <c:v>0.83725700000000003</c:v>
                </c:pt>
                <c:pt idx="149">
                  <c:v>0.84060100000000004</c:v>
                </c:pt>
                <c:pt idx="150">
                  <c:v>0.84394400000000003</c:v>
                </c:pt>
                <c:pt idx="151">
                  <c:v>0.84728800000000004</c:v>
                </c:pt>
                <c:pt idx="152">
                  <c:v>0.850437</c:v>
                </c:pt>
                <c:pt idx="153">
                  <c:v>0.85348100000000005</c:v>
                </c:pt>
                <c:pt idx="154">
                  <c:v>0.85652600000000001</c:v>
                </c:pt>
                <c:pt idx="155">
                  <c:v>0.85956999999999995</c:v>
                </c:pt>
                <c:pt idx="156">
                  <c:v>0.86261500000000002</c:v>
                </c:pt>
                <c:pt idx="157">
                  <c:v>0.86565899999999996</c:v>
                </c:pt>
                <c:pt idx="158">
                  <c:v>0.86870400000000003</c:v>
                </c:pt>
                <c:pt idx="159">
                  <c:v>0.87174799999999997</c:v>
                </c:pt>
                <c:pt idx="160">
                  <c:v>0.87479300000000004</c:v>
                </c:pt>
                <c:pt idx="161">
                  <c:v>0.87783699999999998</c:v>
                </c:pt>
                <c:pt idx="162">
                  <c:v>0.88088200000000005</c:v>
                </c:pt>
                <c:pt idx="163">
                  <c:v>0.88392700000000002</c:v>
                </c:pt>
                <c:pt idx="164">
                  <c:v>0.88697099999999995</c:v>
                </c:pt>
                <c:pt idx="165">
                  <c:v>0.89001600000000003</c:v>
                </c:pt>
                <c:pt idx="166">
                  <c:v>0.89305999999999996</c:v>
                </c:pt>
                <c:pt idx="167">
                  <c:v>0.89610500000000004</c:v>
                </c:pt>
                <c:pt idx="168">
                  <c:v>0.89914899999999998</c:v>
                </c:pt>
                <c:pt idx="169">
                  <c:v>0.90219400000000005</c:v>
                </c:pt>
                <c:pt idx="170">
                  <c:v>0.90523799999999999</c:v>
                </c:pt>
                <c:pt idx="171">
                  <c:v>0.90828299999999995</c:v>
                </c:pt>
                <c:pt idx="172">
                  <c:v>0.911327</c:v>
                </c:pt>
                <c:pt idx="173">
                  <c:v>0.91437199999999996</c:v>
                </c:pt>
                <c:pt idx="174">
                  <c:v>0.91741600000000001</c:v>
                </c:pt>
                <c:pt idx="175">
                  <c:v>0.92046099999999997</c:v>
                </c:pt>
                <c:pt idx="176">
                  <c:v>0.92350500000000002</c:v>
                </c:pt>
                <c:pt idx="177">
                  <c:v>0.92654999999999998</c:v>
                </c:pt>
                <c:pt idx="178">
                  <c:v>0.92954099999999995</c:v>
                </c:pt>
                <c:pt idx="179">
                  <c:v>0.93228100000000003</c:v>
                </c:pt>
                <c:pt idx="180">
                  <c:v>0.93501999999999996</c:v>
                </c:pt>
                <c:pt idx="181">
                  <c:v>0.93776000000000004</c:v>
                </c:pt>
                <c:pt idx="182">
                  <c:v>0.9405</c:v>
                </c:pt>
                <c:pt idx="183">
                  <c:v>0.94323999999999997</c:v>
                </c:pt>
                <c:pt idx="184">
                  <c:v>0.94598000000000004</c:v>
                </c:pt>
                <c:pt idx="185">
                  <c:v>0.94872000000000001</c:v>
                </c:pt>
                <c:pt idx="186">
                  <c:v>0.95145900000000005</c:v>
                </c:pt>
                <c:pt idx="187">
                  <c:v>0.95419900000000002</c:v>
                </c:pt>
                <c:pt idx="188">
                  <c:v>0.95693899999999998</c:v>
                </c:pt>
                <c:pt idx="189">
                  <c:v>0.95967899999999995</c:v>
                </c:pt>
                <c:pt idx="190">
                  <c:v>0.96241900000000002</c:v>
                </c:pt>
                <c:pt idx="191">
                  <c:v>0.96515799999999996</c:v>
                </c:pt>
                <c:pt idx="192">
                  <c:v>0.96789800000000004</c:v>
                </c:pt>
                <c:pt idx="193">
                  <c:v>0.970638</c:v>
                </c:pt>
                <c:pt idx="194">
                  <c:v>0.97337799999999997</c:v>
                </c:pt>
                <c:pt idx="195">
                  <c:v>0.97611800000000004</c:v>
                </c:pt>
                <c:pt idx="196">
                  <c:v>0.97885800000000001</c:v>
                </c:pt>
                <c:pt idx="197">
                  <c:v>0.98159700000000005</c:v>
                </c:pt>
                <c:pt idx="198">
                  <c:v>0.98433700000000002</c:v>
                </c:pt>
                <c:pt idx="199">
                  <c:v>0.98707699999999998</c:v>
                </c:pt>
                <c:pt idx="200">
                  <c:v>0.98981699999999995</c:v>
                </c:pt>
                <c:pt idx="201">
                  <c:v>0.99255700000000002</c:v>
                </c:pt>
                <c:pt idx="202">
                  <c:v>0.99529599999999996</c:v>
                </c:pt>
                <c:pt idx="203">
                  <c:v>0.99803600000000003</c:v>
                </c:pt>
                <c:pt idx="204">
                  <c:v>1.00078</c:v>
                </c:pt>
                <c:pt idx="205">
                  <c:v>1.00352</c:v>
                </c:pt>
                <c:pt idx="206">
                  <c:v>1.0062599999999999</c:v>
                </c:pt>
                <c:pt idx="207">
                  <c:v>1.0089999999999999</c:v>
                </c:pt>
                <c:pt idx="208">
                  <c:v>1.0116400000000001</c:v>
                </c:pt>
                <c:pt idx="209">
                  <c:v>1.01407</c:v>
                </c:pt>
                <c:pt idx="210">
                  <c:v>1.0165</c:v>
                </c:pt>
                <c:pt idx="211">
                  <c:v>1.0189299999999999</c:v>
                </c:pt>
                <c:pt idx="212">
                  <c:v>1.02136</c:v>
                </c:pt>
                <c:pt idx="213">
                  <c:v>1.02379</c:v>
                </c:pt>
                <c:pt idx="214">
                  <c:v>1.0262199999999999</c:v>
                </c:pt>
                <c:pt idx="215">
                  <c:v>1.0286500000000001</c:v>
                </c:pt>
                <c:pt idx="216">
                  <c:v>1.03108</c:v>
                </c:pt>
                <c:pt idx="217">
                  <c:v>1.0335099999999999</c:v>
                </c:pt>
                <c:pt idx="218">
                  <c:v>1.0359400000000001</c:v>
                </c:pt>
                <c:pt idx="219">
                  <c:v>1.0383599999999999</c:v>
                </c:pt>
                <c:pt idx="220">
                  <c:v>1.0407900000000001</c:v>
                </c:pt>
                <c:pt idx="221">
                  <c:v>1.04322</c:v>
                </c:pt>
                <c:pt idx="222">
                  <c:v>1.04565</c:v>
                </c:pt>
                <c:pt idx="223">
                  <c:v>1.0480799999999999</c:v>
                </c:pt>
                <c:pt idx="224">
                  <c:v>1.0505100000000001</c:v>
                </c:pt>
                <c:pt idx="225">
                  <c:v>1.05294</c:v>
                </c:pt>
                <c:pt idx="226">
                  <c:v>1.0553699999999999</c:v>
                </c:pt>
                <c:pt idx="227">
                  <c:v>1.0578000000000001</c:v>
                </c:pt>
                <c:pt idx="228">
                  <c:v>1.06023</c:v>
                </c:pt>
                <c:pt idx="229">
                  <c:v>1.0626599999999999</c:v>
                </c:pt>
                <c:pt idx="230">
                  <c:v>1.06508</c:v>
                </c:pt>
                <c:pt idx="231">
                  <c:v>1.06751</c:v>
                </c:pt>
                <c:pt idx="232">
                  <c:v>1.0699399999999999</c:v>
                </c:pt>
                <c:pt idx="233">
                  <c:v>1.07237</c:v>
                </c:pt>
                <c:pt idx="234">
                  <c:v>1.0748</c:v>
                </c:pt>
                <c:pt idx="235">
                  <c:v>1.0772299999999999</c:v>
                </c:pt>
                <c:pt idx="236">
                  <c:v>1.0796600000000001</c:v>
                </c:pt>
                <c:pt idx="237">
                  <c:v>1.08209</c:v>
                </c:pt>
                <c:pt idx="238">
                  <c:v>1.0845199999999999</c:v>
                </c:pt>
                <c:pt idx="239">
                  <c:v>1.0869500000000001</c:v>
                </c:pt>
                <c:pt idx="240">
                  <c:v>1.08938</c:v>
                </c:pt>
                <c:pt idx="241">
                  <c:v>1.0918000000000001</c:v>
                </c:pt>
                <c:pt idx="242">
                  <c:v>1.09405</c:v>
                </c:pt>
                <c:pt idx="243">
                  <c:v>1.09616</c:v>
                </c:pt>
                <c:pt idx="244">
                  <c:v>1.0982700000000001</c:v>
                </c:pt>
                <c:pt idx="245">
                  <c:v>1.1003799999999999</c:v>
                </c:pt>
                <c:pt idx="246">
                  <c:v>1.10249</c:v>
                </c:pt>
                <c:pt idx="247">
                  <c:v>1.1046</c:v>
                </c:pt>
                <c:pt idx="248">
                  <c:v>1.1067100000000001</c:v>
                </c:pt>
                <c:pt idx="249">
                  <c:v>1.1088199999999999</c:v>
                </c:pt>
                <c:pt idx="250">
                  <c:v>1.11093</c:v>
                </c:pt>
                <c:pt idx="251">
                  <c:v>1.11304</c:v>
                </c:pt>
                <c:pt idx="252">
                  <c:v>1.1151500000000001</c:v>
                </c:pt>
                <c:pt idx="253">
                  <c:v>1.1172599999999999</c:v>
                </c:pt>
                <c:pt idx="254">
                  <c:v>1.11937</c:v>
                </c:pt>
                <c:pt idx="255">
                  <c:v>1.12148</c:v>
                </c:pt>
                <c:pt idx="256">
                  <c:v>1.1235900000000001</c:v>
                </c:pt>
                <c:pt idx="257">
                  <c:v>1.1256999999999999</c:v>
                </c:pt>
                <c:pt idx="258">
                  <c:v>1.12781</c:v>
                </c:pt>
                <c:pt idx="259">
                  <c:v>1.12992</c:v>
                </c:pt>
                <c:pt idx="260">
                  <c:v>1.1320300000000001</c:v>
                </c:pt>
                <c:pt idx="261">
                  <c:v>1.1341399999999999</c:v>
                </c:pt>
                <c:pt idx="262">
                  <c:v>1.13625</c:v>
                </c:pt>
                <c:pt idx="263">
                  <c:v>1.13836</c:v>
                </c:pt>
                <c:pt idx="264">
                  <c:v>1.1404700000000001</c:v>
                </c:pt>
                <c:pt idx="265">
                  <c:v>1.1425700000000001</c:v>
                </c:pt>
                <c:pt idx="266">
                  <c:v>1.1446799999999999</c:v>
                </c:pt>
                <c:pt idx="267">
                  <c:v>1.14679</c:v>
                </c:pt>
                <c:pt idx="268">
                  <c:v>1.1489</c:v>
                </c:pt>
                <c:pt idx="269">
                  <c:v>1.1510100000000001</c:v>
                </c:pt>
                <c:pt idx="270">
                  <c:v>1.1531199999999999</c:v>
                </c:pt>
                <c:pt idx="271">
                  <c:v>1.15523</c:v>
                </c:pt>
                <c:pt idx="272">
                  <c:v>1.15734</c:v>
                </c:pt>
                <c:pt idx="273">
                  <c:v>1.1594500000000001</c:v>
                </c:pt>
                <c:pt idx="274">
                  <c:v>1.1615599999999999</c:v>
                </c:pt>
                <c:pt idx="275">
                  <c:v>1.16367</c:v>
                </c:pt>
                <c:pt idx="276">
                  <c:v>1.16578</c:v>
                </c:pt>
                <c:pt idx="277">
                  <c:v>1.1678900000000001</c:v>
                </c:pt>
                <c:pt idx="278">
                  <c:v>1.17</c:v>
                </c:pt>
                <c:pt idx="279">
                  <c:v>1.17211</c:v>
                </c:pt>
                <c:pt idx="280">
                  <c:v>1.17404</c:v>
                </c:pt>
                <c:pt idx="281">
                  <c:v>1.17578</c:v>
                </c:pt>
                <c:pt idx="282">
                  <c:v>1.17753</c:v>
                </c:pt>
                <c:pt idx="283">
                  <c:v>1.17927</c:v>
                </c:pt>
                <c:pt idx="284">
                  <c:v>1.1810099999999999</c:v>
                </c:pt>
                <c:pt idx="285">
                  <c:v>1.18276</c:v>
                </c:pt>
                <c:pt idx="286">
                  <c:v>1.1845000000000001</c:v>
                </c:pt>
                <c:pt idx="287">
                  <c:v>1.18624</c:v>
                </c:pt>
                <c:pt idx="288">
                  <c:v>1.1879900000000001</c:v>
                </c:pt>
                <c:pt idx="289">
                  <c:v>1.18973</c:v>
                </c:pt>
                <c:pt idx="290">
                  <c:v>1.19147</c:v>
                </c:pt>
                <c:pt idx="291">
                  <c:v>1.1932199999999999</c:v>
                </c:pt>
                <c:pt idx="292">
                  <c:v>1.19496</c:v>
                </c:pt>
                <c:pt idx="293">
                  <c:v>1.1967000000000001</c:v>
                </c:pt>
                <c:pt idx="294">
                  <c:v>1.19845</c:v>
                </c:pt>
                <c:pt idx="295">
                  <c:v>1.2001900000000001</c:v>
                </c:pt>
                <c:pt idx="296">
                  <c:v>1.20194</c:v>
                </c:pt>
                <c:pt idx="297">
                  <c:v>1.2036800000000001</c:v>
                </c:pt>
                <c:pt idx="298">
                  <c:v>1.2054199999999999</c:v>
                </c:pt>
                <c:pt idx="299">
                  <c:v>1.2071700000000001</c:v>
                </c:pt>
                <c:pt idx="300">
                  <c:v>1.2089099999999999</c:v>
                </c:pt>
                <c:pt idx="301">
                  <c:v>1.21065</c:v>
                </c:pt>
                <c:pt idx="302">
                  <c:v>1.2123999999999999</c:v>
                </c:pt>
                <c:pt idx="303">
                  <c:v>1.21414</c:v>
                </c:pt>
                <c:pt idx="304">
                  <c:v>1.2158800000000001</c:v>
                </c:pt>
                <c:pt idx="305">
                  <c:v>1.21763</c:v>
                </c:pt>
                <c:pt idx="306">
                  <c:v>1.2193700000000001</c:v>
                </c:pt>
                <c:pt idx="307">
                  <c:v>1.2211099999999999</c:v>
                </c:pt>
                <c:pt idx="308">
                  <c:v>1.2228600000000001</c:v>
                </c:pt>
                <c:pt idx="309">
                  <c:v>1.2245999999999999</c:v>
                </c:pt>
                <c:pt idx="310">
                  <c:v>1.22634</c:v>
                </c:pt>
                <c:pt idx="311">
                  <c:v>1.2280899999999999</c:v>
                </c:pt>
                <c:pt idx="312">
                  <c:v>1.22983</c:v>
                </c:pt>
                <c:pt idx="313">
                  <c:v>1.2315700000000001</c:v>
                </c:pt>
                <c:pt idx="314">
                  <c:v>1.23332</c:v>
                </c:pt>
                <c:pt idx="315">
                  <c:v>1.23506</c:v>
                </c:pt>
                <c:pt idx="316">
                  <c:v>1.2367999999999999</c:v>
                </c:pt>
                <c:pt idx="317">
                  <c:v>1.23855</c:v>
                </c:pt>
                <c:pt idx="318">
                  <c:v>1.2402899999999999</c:v>
                </c:pt>
                <c:pt idx="319">
                  <c:v>1.24203</c:v>
                </c:pt>
                <c:pt idx="320">
                  <c:v>1.2437800000000001</c:v>
                </c:pt>
                <c:pt idx="321">
                  <c:v>1.24552</c:v>
                </c:pt>
                <c:pt idx="322">
                  <c:v>1.24726</c:v>
                </c:pt>
                <c:pt idx="323">
                  <c:v>1.2488600000000001</c:v>
                </c:pt>
                <c:pt idx="324">
                  <c:v>1.25031</c:v>
                </c:pt>
                <c:pt idx="325">
                  <c:v>1.25176</c:v>
                </c:pt>
                <c:pt idx="326">
                  <c:v>1.2532000000000001</c:v>
                </c:pt>
                <c:pt idx="327">
                  <c:v>1.25465</c:v>
                </c:pt>
                <c:pt idx="328">
                  <c:v>1.2561</c:v>
                </c:pt>
                <c:pt idx="329">
                  <c:v>1.2575499999999999</c:v>
                </c:pt>
                <c:pt idx="330">
                  <c:v>1.2589999999999999</c:v>
                </c:pt>
                <c:pt idx="331">
                  <c:v>1.2604500000000001</c:v>
                </c:pt>
                <c:pt idx="332">
                  <c:v>1.2619</c:v>
                </c:pt>
                <c:pt idx="333">
                  <c:v>1.26335</c:v>
                </c:pt>
                <c:pt idx="334">
                  <c:v>1.2647999999999999</c:v>
                </c:pt>
                <c:pt idx="335">
                  <c:v>1.26624</c:v>
                </c:pt>
                <c:pt idx="336">
                  <c:v>1.26769</c:v>
                </c:pt>
                <c:pt idx="337">
                  <c:v>1.2691399999999999</c:v>
                </c:pt>
                <c:pt idx="338">
                  <c:v>1.2705900000000001</c:v>
                </c:pt>
                <c:pt idx="339">
                  <c:v>1.2720400000000001</c:v>
                </c:pt>
                <c:pt idx="340">
                  <c:v>1.27349</c:v>
                </c:pt>
                <c:pt idx="341">
                  <c:v>1.27494</c:v>
                </c:pt>
                <c:pt idx="342">
                  <c:v>1.2763899999999999</c:v>
                </c:pt>
                <c:pt idx="343">
                  <c:v>1.2778400000000001</c:v>
                </c:pt>
                <c:pt idx="344">
                  <c:v>1.27928</c:v>
                </c:pt>
                <c:pt idx="345">
                  <c:v>1.2807299999999999</c:v>
                </c:pt>
                <c:pt idx="346">
                  <c:v>1.2821800000000001</c:v>
                </c:pt>
                <c:pt idx="347">
                  <c:v>1.28363</c:v>
                </c:pt>
                <c:pt idx="348">
                  <c:v>1.28508</c:v>
                </c:pt>
                <c:pt idx="349">
                  <c:v>1.28653</c:v>
                </c:pt>
                <c:pt idx="350">
                  <c:v>1.2879799999999999</c:v>
                </c:pt>
                <c:pt idx="351">
                  <c:v>1.2894300000000001</c:v>
                </c:pt>
                <c:pt idx="352">
                  <c:v>1.29087</c:v>
                </c:pt>
                <c:pt idx="353">
                  <c:v>1.2923199999999999</c:v>
                </c:pt>
                <c:pt idx="354">
                  <c:v>1.2937700000000001</c:v>
                </c:pt>
                <c:pt idx="355">
                  <c:v>1.29522</c:v>
                </c:pt>
                <c:pt idx="356">
                  <c:v>1.29667</c:v>
                </c:pt>
                <c:pt idx="357">
                  <c:v>1.2981199999999999</c:v>
                </c:pt>
                <c:pt idx="358">
                  <c:v>1.2995699999999999</c:v>
                </c:pt>
                <c:pt idx="359">
                  <c:v>1.3010200000000001</c:v>
                </c:pt>
                <c:pt idx="360">
                  <c:v>1.30247</c:v>
                </c:pt>
                <c:pt idx="361">
                  <c:v>1.3039099999999999</c:v>
                </c:pt>
                <c:pt idx="362">
                  <c:v>1.3053600000000001</c:v>
                </c:pt>
                <c:pt idx="363">
                  <c:v>1.30681</c:v>
                </c:pt>
                <c:pt idx="364">
                  <c:v>1.30826</c:v>
                </c:pt>
                <c:pt idx="365">
                  <c:v>1.3097099999999999</c:v>
                </c:pt>
                <c:pt idx="366">
                  <c:v>1.3111600000000001</c:v>
                </c:pt>
                <c:pt idx="367">
                  <c:v>1.31254</c:v>
                </c:pt>
                <c:pt idx="368">
                  <c:v>1.3136699999999999</c:v>
                </c:pt>
                <c:pt idx="369">
                  <c:v>1.3147899999999999</c:v>
                </c:pt>
                <c:pt idx="370">
                  <c:v>1.3159099999999999</c:v>
                </c:pt>
                <c:pt idx="371">
                  <c:v>1.3170299999999999</c:v>
                </c:pt>
                <c:pt idx="372">
                  <c:v>1.3181499999999999</c:v>
                </c:pt>
                <c:pt idx="373">
                  <c:v>1.3192699999999999</c:v>
                </c:pt>
                <c:pt idx="374">
                  <c:v>1.3204</c:v>
                </c:pt>
                <c:pt idx="375">
                  <c:v>1.32152</c:v>
                </c:pt>
                <c:pt idx="376">
                  <c:v>1.32264</c:v>
                </c:pt>
                <c:pt idx="377">
                  <c:v>1.32376</c:v>
                </c:pt>
                <c:pt idx="378">
                  <c:v>1.3248800000000001</c:v>
                </c:pt>
                <c:pt idx="379">
                  <c:v>1.3260000000000001</c:v>
                </c:pt>
                <c:pt idx="380">
                  <c:v>1.3271299999999999</c:v>
                </c:pt>
                <c:pt idx="381">
                  <c:v>1.3282499999999999</c:v>
                </c:pt>
                <c:pt idx="382">
                  <c:v>1.3293699999999999</c:v>
                </c:pt>
                <c:pt idx="383">
                  <c:v>1.33049</c:v>
                </c:pt>
                <c:pt idx="384">
                  <c:v>1.33161</c:v>
                </c:pt>
                <c:pt idx="385">
                  <c:v>1.33273</c:v>
                </c:pt>
                <c:pt idx="386">
                  <c:v>1.33385</c:v>
                </c:pt>
                <c:pt idx="387">
                  <c:v>1.3349800000000001</c:v>
                </c:pt>
                <c:pt idx="388">
                  <c:v>1.3361000000000001</c:v>
                </c:pt>
                <c:pt idx="389">
                  <c:v>1.3372200000000001</c:v>
                </c:pt>
                <c:pt idx="390">
                  <c:v>1.3383400000000001</c:v>
                </c:pt>
                <c:pt idx="391">
                  <c:v>1.3394600000000001</c:v>
                </c:pt>
                <c:pt idx="392">
                  <c:v>1.3405800000000001</c:v>
                </c:pt>
                <c:pt idx="393">
                  <c:v>1.34171</c:v>
                </c:pt>
                <c:pt idx="394">
                  <c:v>1.34283</c:v>
                </c:pt>
                <c:pt idx="395">
                  <c:v>1.34395</c:v>
                </c:pt>
                <c:pt idx="396">
                  <c:v>1.34507</c:v>
                </c:pt>
                <c:pt idx="397">
                  <c:v>1.34619</c:v>
                </c:pt>
                <c:pt idx="398">
                  <c:v>1.34731</c:v>
                </c:pt>
                <c:pt idx="399">
                  <c:v>1.3484400000000001</c:v>
                </c:pt>
                <c:pt idx="400">
                  <c:v>1.3495600000000001</c:v>
                </c:pt>
                <c:pt idx="401">
                  <c:v>1.3506800000000001</c:v>
                </c:pt>
                <c:pt idx="402">
                  <c:v>1.3517999999999999</c:v>
                </c:pt>
                <c:pt idx="403">
                  <c:v>1.3529199999999999</c:v>
                </c:pt>
                <c:pt idx="404">
                  <c:v>1.3540399999999999</c:v>
                </c:pt>
                <c:pt idx="405">
                  <c:v>1.35517</c:v>
                </c:pt>
                <c:pt idx="406">
                  <c:v>1.35629</c:v>
                </c:pt>
                <c:pt idx="407">
                  <c:v>1.35741</c:v>
                </c:pt>
                <c:pt idx="408">
                  <c:v>1.35853</c:v>
                </c:pt>
                <c:pt idx="409">
                  <c:v>1.35965</c:v>
                </c:pt>
                <c:pt idx="410">
                  <c:v>1.36077</c:v>
                </c:pt>
                <c:pt idx="411">
                  <c:v>1.3619000000000001</c:v>
                </c:pt>
                <c:pt idx="412">
                  <c:v>1.3627</c:v>
                </c:pt>
                <c:pt idx="413">
                  <c:v>1.3634299999999999</c:v>
                </c:pt>
                <c:pt idx="414">
                  <c:v>1.3641700000000001</c:v>
                </c:pt>
                <c:pt idx="415">
                  <c:v>1.3649</c:v>
                </c:pt>
                <c:pt idx="416">
                  <c:v>1.3656299999999999</c:v>
                </c:pt>
                <c:pt idx="417">
                  <c:v>1.3663700000000001</c:v>
                </c:pt>
                <c:pt idx="418">
                  <c:v>1.3671</c:v>
                </c:pt>
                <c:pt idx="419">
                  <c:v>1.3678399999999999</c:v>
                </c:pt>
                <c:pt idx="420">
                  <c:v>1.3685700000000001</c:v>
                </c:pt>
                <c:pt idx="421">
                  <c:v>1.36931</c:v>
                </c:pt>
                <c:pt idx="422">
                  <c:v>1.3700399999999999</c:v>
                </c:pt>
                <c:pt idx="423">
                  <c:v>1.37077</c:v>
                </c:pt>
                <c:pt idx="424">
                  <c:v>1.37151</c:v>
                </c:pt>
                <c:pt idx="425">
                  <c:v>1.3722399999999999</c:v>
                </c:pt>
                <c:pt idx="426">
                  <c:v>1.3729800000000001</c:v>
                </c:pt>
                <c:pt idx="427">
                  <c:v>1.37371</c:v>
                </c:pt>
                <c:pt idx="428">
                  <c:v>1.3744499999999999</c:v>
                </c:pt>
                <c:pt idx="429">
                  <c:v>1.3751800000000001</c:v>
                </c:pt>
                <c:pt idx="430">
                  <c:v>1.37592</c:v>
                </c:pt>
                <c:pt idx="431">
                  <c:v>1.3766499999999999</c:v>
                </c:pt>
                <c:pt idx="432">
                  <c:v>1.37738</c:v>
                </c:pt>
                <c:pt idx="433">
                  <c:v>1.37812</c:v>
                </c:pt>
                <c:pt idx="434">
                  <c:v>1.3788499999999999</c:v>
                </c:pt>
                <c:pt idx="435">
                  <c:v>1.3795900000000001</c:v>
                </c:pt>
                <c:pt idx="436">
                  <c:v>1.38032</c:v>
                </c:pt>
                <c:pt idx="437">
                  <c:v>1.38106</c:v>
                </c:pt>
                <c:pt idx="438">
                  <c:v>1.3817900000000001</c:v>
                </c:pt>
                <c:pt idx="439">
                  <c:v>1.38252</c:v>
                </c:pt>
                <c:pt idx="440">
                  <c:v>1.3832599999999999</c:v>
                </c:pt>
                <c:pt idx="441">
                  <c:v>1.3839900000000001</c:v>
                </c:pt>
                <c:pt idx="442">
                  <c:v>1.38473</c:v>
                </c:pt>
                <c:pt idx="443">
                  <c:v>1.3854599999999999</c:v>
                </c:pt>
                <c:pt idx="444">
                  <c:v>1.3862000000000001</c:v>
                </c:pt>
                <c:pt idx="445">
                  <c:v>1.38693</c:v>
                </c:pt>
                <c:pt idx="446">
                  <c:v>1.3876599999999999</c:v>
                </c:pt>
                <c:pt idx="447">
                  <c:v>1.3884000000000001</c:v>
                </c:pt>
                <c:pt idx="448">
                  <c:v>1.38913</c:v>
                </c:pt>
                <c:pt idx="449">
                  <c:v>1.3898699999999999</c:v>
                </c:pt>
                <c:pt idx="450">
                  <c:v>1.3906000000000001</c:v>
                </c:pt>
                <c:pt idx="451">
                  <c:v>1.39134</c:v>
                </c:pt>
                <c:pt idx="452">
                  <c:v>1.3920699999999999</c:v>
                </c:pt>
                <c:pt idx="453">
                  <c:v>1.3928100000000001</c:v>
                </c:pt>
                <c:pt idx="454">
                  <c:v>1.39354</c:v>
                </c:pt>
                <c:pt idx="455">
                  <c:v>1.3942699999999999</c:v>
                </c:pt>
                <c:pt idx="456">
                  <c:v>1.3948</c:v>
                </c:pt>
                <c:pt idx="457">
                  <c:v>1.39506</c:v>
                </c:pt>
                <c:pt idx="458">
                  <c:v>1.3953100000000001</c:v>
                </c:pt>
                <c:pt idx="459">
                  <c:v>1.3955599999999999</c:v>
                </c:pt>
                <c:pt idx="460">
                  <c:v>1.3958200000000001</c:v>
                </c:pt>
                <c:pt idx="461">
                  <c:v>1.3960699999999999</c:v>
                </c:pt>
                <c:pt idx="462">
                  <c:v>1.39632</c:v>
                </c:pt>
                <c:pt idx="463">
                  <c:v>1.3965700000000001</c:v>
                </c:pt>
                <c:pt idx="464">
                  <c:v>1.39683</c:v>
                </c:pt>
                <c:pt idx="465">
                  <c:v>1.3970800000000001</c:v>
                </c:pt>
                <c:pt idx="466">
                  <c:v>1.39733</c:v>
                </c:pt>
                <c:pt idx="467">
                  <c:v>1.3975900000000001</c:v>
                </c:pt>
                <c:pt idx="468">
                  <c:v>1.39784</c:v>
                </c:pt>
                <c:pt idx="469">
                  <c:v>1.3980900000000001</c:v>
                </c:pt>
                <c:pt idx="470">
                  <c:v>1.3983399999999999</c:v>
                </c:pt>
                <c:pt idx="471">
                  <c:v>1.3986000000000001</c:v>
                </c:pt>
                <c:pt idx="472">
                  <c:v>1.3988499999999999</c:v>
                </c:pt>
                <c:pt idx="473">
                  <c:v>1.3991</c:v>
                </c:pt>
                <c:pt idx="474">
                  <c:v>1.3993599999999999</c:v>
                </c:pt>
                <c:pt idx="475">
                  <c:v>1.39961</c:v>
                </c:pt>
                <c:pt idx="476">
                  <c:v>1.3998600000000001</c:v>
                </c:pt>
                <c:pt idx="477">
                  <c:v>1.40011</c:v>
                </c:pt>
                <c:pt idx="478">
                  <c:v>1.4003699999999999</c:v>
                </c:pt>
                <c:pt idx="479">
                  <c:v>1.40062</c:v>
                </c:pt>
                <c:pt idx="480">
                  <c:v>1.4008700000000001</c:v>
                </c:pt>
                <c:pt idx="481">
                  <c:v>1.40113</c:v>
                </c:pt>
                <c:pt idx="482">
                  <c:v>1.4013800000000001</c:v>
                </c:pt>
                <c:pt idx="483">
                  <c:v>1.4016299999999999</c:v>
                </c:pt>
                <c:pt idx="484">
                  <c:v>1.40188</c:v>
                </c:pt>
                <c:pt idx="485">
                  <c:v>1.4021399999999999</c:v>
                </c:pt>
                <c:pt idx="486">
                  <c:v>1.40239</c:v>
                </c:pt>
                <c:pt idx="487">
                  <c:v>1.4026400000000001</c:v>
                </c:pt>
                <c:pt idx="488">
                  <c:v>1.40289</c:v>
                </c:pt>
                <c:pt idx="489">
                  <c:v>1.4031499999999999</c:v>
                </c:pt>
                <c:pt idx="490">
                  <c:v>1.4034</c:v>
                </c:pt>
                <c:pt idx="491">
                  <c:v>1.4036500000000001</c:v>
                </c:pt>
                <c:pt idx="492">
                  <c:v>1.40391</c:v>
                </c:pt>
                <c:pt idx="493">
                  <c:v>1.4041600000000001</c:v>
                </c:pt>
                <c:pt idx="494">
                  <c:v>1.4044099999999999</c:v>
                </c:pt>
                <c:pt idx="495">
                  <c:v>1.40466</c:v>
                </c:pt>
                <c:pt idx="496">
                  <c:v>1.4049199999999999</c:v>
                </c:pt>
                <c:pt idx="497">
                  <c:v>1.40517</c:v>
                </c:pt>
                <c:pt idx="498">
                  <c:v>1.4054199999999999</c:v>
                </c:pt>
                <c:pt idx="499">
                  <c:v>1.40568</c:v>
                </c:pt>
                <c:pt idx="500">
                  <c:v>1.4059299999999999</c:v>
                </c:pt>
                <c:pt idx="501">
                  <c:v>1.40564</c:v>
                </c:pt>
                <c:pt idx="502">
                  <c:v>1.4053599999999999</c:v>
                </c:pt>
                <c:pt idx="503">
                  <c:v>1.40507</c:v>
                </c:pt>
                <c:pt idx="504">
                  <c:v>1.40479</c:v>
                </c:pt>
                <c:pt idx="505">
                  <c:v>1.4045000000000001</c:v>
                </c:pt>
                <c:pt idx="506">
                  <c:v>1.40422</c:v>
                </c:pt>
                <c:pt idx="507">
                  <c:v>1.4039299999999999</c:v>
                </c:pt>
                <c:pt idx="508">
                  <c:v>1.40364</c:v>
                </c:pt>
                <c:pt idx="509">
                  <c:v>1.4033599999999999</c:v>
                </c:pt>
                <c:pt idx="510">
                  <c:v>1.40307</c:v>
                </c:pt>
                <c:pt idx="511">
                  <c:v>1.40279</c:v>
                </c:pt>
                <c:pt idx="512">
                  <c:v>1.4025000000000001</c:v>
                </c:pt>
                <c:pt idx="513">
                  <c:v>1.40222</c:v>
                </c:pt>
                <c:pt idx="514">
                  <c:v>1.4019299999999999</c:v>
                </c:pt>
                <c:pt idx="515">
                  <c:v>1.4016500000000001</c:v>
                </c:pt>
                <c:pt idx="516">
                  <c:v>1.4013599999999999</c:v>
                </c:pt>
                <c:pt idx="517">
                  <c:v>1.40107</c:v>
                </c:pt>
                <c:pt idx="518">
                  <c:v>1.40079</c:v>
                </c:pt>
                <c:pt idx="519">
                  <c:v>1.4005000000000001</c:v>
                </c:pt>
                <c:pt idx="520">
                  <c:v>1.40022</c:v>
                </c:pt>
                <c:pt idx="521">
                  <c:v>1.3999299999999999</c:v>
                </c:pt>
                <c:pt idx="522">
                  <c:v>1.3996500000000001</c:v>
                </c:pt>
                <c:pt idx="523">
                  <c:v>1.3993599999999999</c:v>
                </c:pt>
                <c:pt idx="524">
                  <c:v>1.3990800000000001</c:v>
                </c:pt>
                <c:pt idx="525">
                  <c:v>1.39879</c:v>
                </c:pt>
                <c:pt idx="526">
                  <c:v>1.3985000000000001</c:v>
                </c:pt>
                <c:pt idx="527">
                  <c:v>1.39822</c:v>
                </c:pt>
                <c:pt idx="528">
                  <c:v>1.3979299999999999</c:v>
                </c:pt>
                <c:pt idx="529">
                  <c:v>1.3976500000000001</c:v>
                </c:pt>
                <c:pt idx="530">
                  <c:v>1.3973599999999999</c:v>
                </c:pt>
                <c:pt idx="531">
                  <c:v>1.3970800000000001</c:v>
                </c:pt>
                <c:pt idx="532">
                  <c:v>1.39679</c:v>
                </c:pt>
                <c:pt idx="533">
                  <c:v>1.3965099999999999</c:v>
                </c:pt>
                <c:pt idx="534">
                  <c:v>1.39622</c:v>
                </c:pt>
                <c:pt idx="535">
                  <c:v>1.3959299999999999</c:v>
                </c:pt>
                <c:pt idx="536">
                  <c:v>1.3956500000000001</c:v>
                </c:pt>
                <c:pt idx="537">
                  <c:v>1.3953599999999999</c:v>
                </c:pt>
                <c:pt idx="538">
                  <c:v>1.3950800000000001</c:v>
                </c:pt>
                <c:pt idx="539">
                  <c:v>1.39479</c:v>
                </c:pt>
                <c:pt idx="540">
                  <c:v>1.3945099999999999</c:v>
                </c:pt>
                <c:pt idx="541">
                  <c:v>1.39422</c:v>
                </c:pt>
                <c:pt idx="542">
                  <c:v>1.39394</c:v>
                </c:pt>
                <c:pt idx="543">
                  <c:v>1.3936500000000001</c:v>
                </c:pt>
                <c:pt idx="544">
                  <c:v>1.3933599999999999</c:v>
                </c:pt>
                <c:pt idx="545">
                  <c:v>1.3928100000000001</c:v>
                </c:pt>
                <c:pt idx="546">
                  <c:v>1.39205</c:v>
                </c:pt>
                <c:pt idx="547">
                  <c:v>1.3912899999999999</c:v>
                </c:pt>
                <c:pt idx="548">
                  <c:v>1.39053</c:v>
                </c:pt>
                <c:pt idx="549">
                  <c:v>1.3897699999999999</c:v>
                </c:pt>
                <c:pt idx="550">
                  <c:v>1.3890100000000001</c:v>
                </c:pt>
                <c:pt idx="551">
                  <c:v>1.38825</c:v>
                </c:pt>
                <c:pt idx="552">
                  <c:v>1.3874899999999999</c:v>
                </c:pt>
                <c:pt idx="553">
                  <c:v>1.38673</c:v>
                </c:pt>
                <c:pt idx="554">
                  <c:v>1.3859699999999999</c:v>
                </c:pt>
                <c:pt idx="555">
                  <c:v>1.3852100000000001</c:v>
                </c:pt>
                <c:pt idx="556">
                  <c:v>1.38445</c:v>
                </c:pt>
                <c:pt idx="557">
                  <c:v>1.3836900000000001</c:v>
                </c:pt>
                <c:pt idx="558">
                  <c:v>1.38293</c:v>
                </c:pt>
                <c:pt idx="559">
                  <c:v>1.38218</c:v>
                </c:pt>
                <c:pt idx="560">
                  <c:v>1.3814200000000001</c:v>
                </c:pt>
                <c:pt idx="561">
                  <c:v>1.38066</c:v>
                </c:pt>
                <c:pt idx="562">
                  <c:v>1.3798999999999999</c:v>
                </c:pt>
                <c:pt idx="563">
                  <c:v>1.37914</c:v>
                </c:pt>
                <c:pt idx="564">
                  <c:v>1.3783799999999999</c:v>
                </c:pt>
                <c:pt idx="565">
                  <c:v>1.3776200000000001</c:v>
                </c:pt>
                <c:pt idx="566">
                  <c:v>1.37686</c:v>
                </c:pt>
                <c:pt idx="567">
                  <c:v>1.3761000000000001</c:v>
                </c:pt>
                <c:pt idx="568">
                  <c:v>1.37534</c:v>
                </c:pt>
                <c:pt idx="569">
                  <c:v>1.3745799999999999</c:v>
                </c:pt>
                <c:pt idx="570">
                  <c:v>1.37382</c:v>
                </c:pt>
                <c:pt idx="571">
                  <c:v>1.3730599999999999</c:v>
                </c:pt>
                <c:pt idx="572">
                  <c:v>1.3723099999999999</c:v>
                </c:pt>
                <c:pt idx="573">
                  <c:v>1.37155</c:v>
                </c:pt>
                <c:pt idx="574">
                  <c:v>1.37079</c:v>
                </c:pt>
                <c:pt idx="575">
                  <c:v>1.3700300000000001</c:v>
                </c:pt>
                <c:pt idx="576">
                  <c:v>1.36927</c:v>
                </c:pt>
                <c:pt idx="577">
                  <c:v>1.3685099999999999</c:v>
                </c:pt>
                <c:pt idx="578">
                  <c:v>1.36775</c:v>
                </c:pt>
                <c:pt idx="579">
                  <c:v>1.3669899999999999</c:v>
                </c:pt>
                <c:pt idx="580">
                  <c:v>1.3662300000000001</c:v>
                </c:pt>
                <c:pt idx="581">
                  <c:v>1.36547</c:v>
                </c:pt>
                <c:pt idx="582">
                  <c:v>1.3647100000000001</c:v>
                </c:pt>
                <c:pt idx="583">
                  <c:v>1.36395</c:v>
                </c:pt>
                <c:pt idx="584">
                  <c:v>1.3631899999999999</c:v>
                </c:pt>
                <c:pt idx="585">
                  <c:v>1.36243</c:v>
                </c:pt>
                <c:pt idx="586">
                  <c:v>1.36168</c:v>
                </c:pt>
                <c:pt idx="587">
                  <c:v>1.3609199999999999</c:v>
                </c:pt>
                <c:pt idx="588">
                  <c:v>1.36016</c:v>
                </c:pt>
                <c:pt idx="589">
                  <c:v>1.3593299999999999</c:v>
                </c:pt>
                <c:pt idx="590">
                  <c:v>1.35819</c:v>
                </c:pt>
                <c:pt idx="591">
                  <c:v>1.3570500000000001</c:v>
                </c:pt>
                <c:pt idx="592">
                  <c:v>1.3559099999999999</c:v>
                </c:pt>
                <c:pt idx="593">
                  <c:v>1.35477</c:v>
                </c:pt>
                <c:pt idx="594">
                  <c:v>1.3536300000000001</c:v>
                </c:pt>
                <c:pt idx="595">
                  <c:v>1.3525</c:v>
                </c:pt>
                <c:pt idx="596">
                  <c:v>1.3513599999999999</c:v>
                </c:pt>
                <c:pt idx="597">
                  <c:v>1.35022</c:v>
                </c:pt>
                <c:pt idx="598">
                  <c:v>1.3490800000000001</c:v>
                </c:pt>
                <c:pt idx="599">
                  <c:v>1.3479399999999999</c:v>
                </c:pt>
                <c:pt idx="600">
                  <c:v>1.3468</c:v>
                </c:pt>
                <c:pt idx="601">
                  <c:v>1.3456600000000001</c:v>
                </c:pt>
                <c:pt idx="602">
                  <c:v>1.3445199999999999</c:v>
                </c:pt>
                <c:pt idx="603">
                  <c:v>1.34338</c:v>
                </c:pt>
                <c:pt idx="604">
                  <c:v>1.3422400000000001</c:v>
                </c:pt>
                <c:pt idx="605">
                  <c:v>1.3411</c:v>
                </c:pt>
                <c:pt idx="606">
                  <c:v>1.33996</c:v>
                </c:pt>
                <c:pt idx="607">
                  <c:v>1.3388199999999999</c:v>
                </c:pt>
                <c:pt idx="608">
                  <c:v>1.33768</c:v>
                </c:pt>
                <c:pt idx="609">
                  <c:v>1.3365400000000001</c:v>
                </c:pt>
                <c:pt idx="610">
                  <c:v>1.3353999999999999</c:v>
                </c:pt>
                <c:pt idx="611">
                  <c:v>1.33426</c:v>
                </c:pt>
                <c:pt idx="612">
                  <c:v>1.3331299999999999</c:v>
                </c:pt>
                <c:pt idx="613">
                  <c:v>1.33199</c:v>
                </c:pt>
                <c:pt idx="614">
                  <c:v>1.3308500000000001</c:v>
                </c:pt>
                <c:pt idx="615">
                  <c:v>1.3297099999999999</c:v>
                </c:pt>
                <c:pt idx="616">
                  <c:v>1.32857</c:v>
                </c:pt>
                <c:pt idx="617">
                  <c:v>1.3274300000000001</c:v>
                </c:pt>
                <c:pt idx="618">
                  <c:v>1.32629</c:v>
                </c:pt>
                <c:pt idx="619">
                  <c:v>1.3251500000000001</c:v>
                </c:pt>
                <c:pt idx="620">
                  <c:v>1.3240099999999999</c:v>
                </c:pt>
                <c:pt idx="621">
                  <c:v>1.32287</c:v>
                </c:pt>
                <c:pt idx="622">
                  <c:v>1.3217300000000001</c:v>
                </c:pt>
                <c:pt idx="623">
                  <c:v>1.3205899999999999</c:v>
                </c:pt>
                <c:pt idx="624">
                  <c:v>1.31945</c:v>
                </c:pt>
                <c:pt idx="625">
                  <c:v>1.3183100000000001</c:v>
                </c:pt>
                <c:pt idx="626">
                  <c:v>1.31717</c:v>
                </c:pt>
                <c:pt idx="627">
                  <c:v>1.31603</c:v>
                </c:pt>
                <c:pt idx="628">
                  <c:v>1.3148899999999999</c:v>
                </c:pt>
                <c:pt idx="629">
                  <c:v>1.31376</c:v>
                </c:pt>
                <c:pt idx="630">
                  <c:v>1.3126199999999999</c:v>
                </c:pt>
                <c:pt idx="631">
                  <c:v>1.31148</c:v>
                </c:pt>
                <c:pt idx="632">
                  <c:v>1.3103400000000001</c:v>
                </c:pt>
                <c:pt idx="633">
                  <c:v>1.3091999999999999</c:v>
                </c:pt>
                <c:pt idx="634">
                  <c:v>1.3078000000000001</c:v>
                </c:pt>
                <c:pt idx="635">
                  <c:v>1.3063400000000001</c:v>
                </c:pt>
                <c:pt idx="636">
                  <c:v>1.30488</c:v>
                </c:pt>
                <c:pt idx="637">
                  <c:v>1.30342</c:v>
                </c:pt>
                <c:pt idx="638">
                  <c:v>1.30196</c:v>
                </c:pt>
                <c:pt idx="639">
                  <c:v>1.3005</c:v>
                </c:pt>
                <c:pt idx="640">
                  <c:v>1.29904</c:v>
                </c:pt>
                <c:pt idx="641">
                  <c:v>1.2975699999999999</c:v>
                </c:pt>
                <c:pt idx="642">
                  <c:v>1.2961100000000001</c:v>
                </c:pt>
                <c:pt idx="643">
                  <c:v>1.2946500000000001</c:v>
                </c:pt>
                <c:pt idx="644">
                  <c:v>1.2931900000000001</c:v>
                </c:pt>
                <c:pt idx="645">
                  <c:v>1.29173</c:v>
                </c:pt>
                <c:pt idx="646">
                  <c:v>1.29027</c:v>
                </c:pt>
                <c:pt idx="647">
                  <c:v>1.28881</c:v>
                </c:pt>
                <c:pt idx="648">
                  <c:v>1.28735</c:v>
                </c:pt>
                <c:pt idx="649">
                  <c:v>1.28589</c:v>
                </c:pt>
                <c:pt idx="650">
                  <c:v>1.28443</c:v>
                </c:pt>
                <c:pt idx="651">
                  <c:v>1.2829699999999999</c:v>
                </c:pt>
                <c:pt idx="652">
                  <c:v>1.2815099999999999</c:v>
                </c:pt>
                <c:pt idx="653">
                  <c:v>1.2800499999999999</c:v>
                </c:pt>
                <c:pt idx="654">
                  <c:v>1.2785899999999999</c:v>
                </c:pt>
                <c:pt idx="655">
                  <c:v>1.2771300000000001</c:v>
                </c:pt>
                <c:pt idx="656">
                  <c:v>1.2756700000000001</c:v>
                </c:pt>
                <c:pt idx="657">
                  <c:v>1.2742</c:v>
                </c:pt>
                <c:pt idx="658">
                  <c:v>1.27274</c:v>
                </c:pt>
                <c:pt idx="659">
                  <c:v>1.27128</c:v>
                </c:pt>
                <c:pt idx="660">
                  <c:v>1.2698199999999999</c:v>
                </c:pt>
                <c:pt idx="661">
                  <c:v>1.2683599999999999</c:v>
                </c:pt>
                <c:pt idx="662">
                  <c:v>1.2668999999999999</c:v>
                </c:pt>
                <c:pt idx="663">
                  <c:v>1.2654399999999999</c:v>
                </c:pt>
                <c:pt idx="664">
                  <c:v>1.2639800000000001</c:v>
                </c:pt>
                <c:pt idx="665">
                  <c:v>1.2625200000000001</c:v>
                </c:pt>
                <c:pt idx="666">
                  <c:v>1.2610600000000001</c:v>
                </c:pt>
                <c:pt idx="667">
                  <c:v>1.2596000000000001</c:v>
                </c:pt>
                <c:pt idx="668">
                  <c:v>1.25814</c:v>
                </c:pt>
                <c:pt idx="669">
                  <c:v>1.25668</c:v>
                </c:pt>
                <c:pt idx="670">
                  <c:v>1.25522</c:v>
                </c:pt>
                <c:pt idx="671">
                  <c:v>1.25376</c:v>
                </c:pt>
                <c:pt idx="672">
                  <c:v>1.2523</c:v>
                </c:pt>
                <c:pt idx="673">
                  <c:v>1.2508300000000001</c:v>
                </c:pt>
                <c:pt idx="674">
                  <c:v>1.2493700000000001</c:v>
                </c:pt>
                <c:pt idx="675">
                  <c:v>1.2479100000000001</c:v>
                </c:pt>
                <c:pt idx="676">
                  <c:v>1.2464500000000001</c:v>
                </c:pt>
                <c:pt idx="677">
                  <c:v>1.24499</c:v>
                </c:pt>
                <c:pt idx="678">
                  <c:v>1.24339</c:v>
                </c:pt>
                <c:pt idx="679">
                  <c:v>1.2416400000000001</c:v>
                </c:pt>
                <c:pt idx="680">
                  <c:v>1.2398899999999999</c:v>
                </c:pt>
                <c:pt idx="681">
                  <c:v>1.23814</c:v>
                </c:pt>
                <c:pt idx="682">
                  <c:v>1.2363900000000001</c:v>
                </c:pt>
                <c:pt idx="683">
                  <c:v>1.23464</c:v>
                </c:pt>
                <c:pt idx="684">
                  <c:v>1.23289</c:v>
                </c:pt>
                <c:pt idx="685">
                  <c:v>1.2311399999999999</c:v>
                </c:pt>
                <c:pt idx="686">
                  <c:v>1.22939</c:v>
                </c:pt>
                <c:pt idx="687">
                  <c:v>1.2276499999999999</c:v>
                </c:pt>
                <c:pt idx="688">
                  <c:v>1.2259</c:v>
                </c:pt>
                <c:pt idx="689">
                  <c:v>1.2241500000000001</c:v>
                </c:pt>
                <c:pt idx="690">
                  <c:v>1.2223999999999999</c:v>
                </c:pt>
                <c:pt idx="691">
                  <c:v>1.22065</c:v>
                </c:pt>
                <c:pt idx="692">
                  <c:v>1.2189000000000001</c:v>
                </c:pt>
                <c:pt idx="693">
                  <c:v>1.21715</c:v>
                </c:pt>
                <c:pt idx="694">
                  <c:v>1.2154</c:v>
                </c:pt>
                <c:pt idx="695">
                  <c:v>1.2136499999999999</c:v>
                </c:pt>
                <c:pt idx="696">
                  <c:v>1.2119</c:v>
                </c:pt>
                <c:pt idx="697">
                  <c:v>1.2101500000000001</c:v>
                </c:pt>
                <c:pt idx="698">
                  <c:v>1.2083999999999999</c:v>
                </c:pt>
                <c:pt idx="699">
                  <c:v>1.20665</c:v>
                </c:pt>
                <c:pt idx="700">
                  <c:v>1.2049000000000001</c:v>
                </c:pt>
                <c:pt idx="701">
                  <c:v>1.2031499999999999</c:v>
                </c:pt>
                <c:pt idx="702">
                  <c:v>1.2014</c:v>
                </c:pt>
                <c:pt idx="703">
                  <c:v>1.1996500000000001</c:v>
                </c:pt>
                <c:pt idx="704">
                  <c:v>1.19791</c:v>
                </c:pt>
                <c:pt idx="705">
                  <c:v>1.1961599999999999</c:v>
                </c:pt>
                <c:pt idx="706">
                  <c:v>1.19441</c:v>
                </c:pt>
                <c:pt idx="707">
                  <c:v>1.1926600000000001</c:v>
                </c:pt>
                <c:pt idx="708">
                  <c:v>1.1909099999999999</c:v>
                </c:pt>
                <c:pt idx="709">
                  <c:v>1.18916</c:v>
                </c:pt>
                <c:pt idx="710">
                  <c:v>1.1874100000000001</c:v>
                </c:pt>
                <c:pt idx="711">
                  <c:v>1.1856599999999999</c:v>
                </c:pt>
                <c:pt idx="712">
                  <c:v>1.18391</c:v>
                </c:pt>
                <c:pt idx="713">
                  <c:v>1.1821600000000001</c:v>
                </c:pt>
                <c:pt idx="714">
                  <c:v>1.18041</c:v>
                </c:pt>
                <c:pt idx="715">
                  <c:v>1.17866</c:v>
                </c:pt>
                <c:pt idx="716">
                  <c:v>1.1769099999999999</c:v>
                </c:pt>
                <c:pt idx="717">
                  <c:v>1.17516</c:v>
                </c:pt>
                <c:pt idx="718">
                  <c:v>1.1734100000000001</c:v>
                </c:pt>
                <c:pt idx="719">
                  <c:v>1.1716599999999999</c:v>
                </c:pt>
                <c:pt idx="720">
                  <c:v>1.16991</c:v>
                </c:pt>
                <c:pt idx="721">
                  <c:v>1.16798</c:v>
                </c:pt>
                <c:pt idx="722">
                  <c:v>1.16587</c:v>
                </c:pt>
                <c:pt idx="723">
                  <c:v>1.1637599999999999</c:v>
                </c:pt>
                <c:pt idx="724">
                  <c:v>1.1616500000000001</c:v>
                </c:pt>
                <c:pt idx="725">
                  <c:v>1.15954</c:v>
                </c:pt>
                <c:pt idx="726">
                  <c:v>1.15743</c:v>
                </c:pt>
                <c:pt idx="727">
                  <c:v>1.1553199999999999</c:v>
                </c:pt>
                <c:pt idx="728">
                  <c:v>1.1532100000000001</c:v>
                </c:pt>
                <c:pt idx="729">
                  <c:v>1.1511</c:v>
                </c:pt>
                <c:pt idx="730">
                  <c:v>1.14899</c:v>
                </c:pt>
                <c:pt idx="731">
                  <c:v>1.1468799999999999</c:v>
                </c:pt>
                <c:pt idx="732">
                  <c:v>1.1447700000000001</c:v>
                </c:pt>
                <c:pt idx="733">
                  <c:v>1.1426499999999999</c:v>
                </c:pt>
                <c:pt idx="734">
                  <c:v>1.1405400000000001</c:v>
                </c:pt>
                <c:pt idx="735">
                  <c:v>1.1384300000000001</c:v>
                </c:pt>
                <c:pt idx="736">
                  <c:v>1.13632</c:v>
                </c:pt>
                <c:pt idx="737">
                  <c:v>1.1342099999999999</c:v>
                </c:pt>
                <c:pt idx="738">
                  <c:v>1.1321000000000001</c:v>
                </c:pt>
                <c:pt idx="739">
                  <c:v>1.12999</c:v>
                </c:pt>
                <c:pt idx="740">
                  <c:v>1.12788</c:v>
                </c:pt>
                <c:pt idx="741">
                  <c:v>1.1257699999999999</c:v>
                </c:pt>
                <c:pt idx="742">
                  <c:v>1.1236600000000001</c:v>
                </c:pt>
                <c:pt idx="743">
                  <c:v>1.12155</c:v>
                </c:pt>
                <c:pt idx="744">
                  <c:v>1.11944</c:v>
                </c:pt>
                <c:pt idx="745">
                  <c:v>1.1173299999999999</c:v>
                </c:pt>
                <c:pt idx="746">
                  <c:v>1.1152200000000001</c:v>
                </c:pt>
                <c:pt idx="747">
                  <c:v>1.11311</c:v>
                </c:pt>
                <c:pt idx="748">
                  <c:v>1.111</c:v>
                </c:pt>
                <c:pt idx="749">
                  <c:v>1.1088899999999999</c:v>
                </c:pt>
                <c:pt idx="750">
                  <c:v>1.1067800000000001</c:v>
                </c:pt>
                <c:pt idx="751">
                  <c:v>1.10467</c:v>
                </c:pt>
                <c:pt idx="752">
                  <c:v>1.10256</c:v>
                </c:pt>
                <c:pt idx="753">
                  <c:v>1.1004499999999999</c:v>
                </c:pt>
                <c:pt idx="754">
                  <c:v>1.0983400000000001</c:v>
                </c:pt>
                <c:pt idx="755">
                  <c:v>1.09622</c:v>
                </c:pt>
                <c:pt idx="756">
                  <c:v>1.0941099999999999</c:v>
                </c:pt>
                <c:pt idx="757">
                  <c:v>1.0920000000000001</c:v>
                </c:pt>
                <c:pt idx="758">
                  <c:v>1.08989</c:v>
                </c:pt>
                <c:pt idx="759">
                  <c:v>1.08765</c:v>
                </c:pt>
                <c:pt idx="760">
                  <c:v>1.0852200000000001</c:v>
                </c:pt>
                <c:pt idx="761">
                  <c:v>1.0827899999999999</c:v>
                </c:pt>
                <c:pt idx="762">
                  <c:v>1.0803700000000001</c:v>
                </c:pt>
                <c:pt idx="763">
                  <c:v>1.0779399999999999</c:v>
                </c:pt>
                <c:pt idx="764">
                  <c:v>1.07552</c:v>
                </c:pt>
                <c:pt idx="765">
                  <c:v>1.0730900000000001</c:v>
                </c:pt>
                <c:pt idx="766">
                  <c:v>1.07067</c:v>
                </c:pt>
                <c:pt idx="767">
                  <c:v>1.0682400000000001</c:v>
                </c:pt>
                <c:pt idx="768">
                  <c:v>1.06582</c:v>
                </c:pt>
                <c:pt idx="769">
                  <c:v>1.0633900000000001</c:v>
                </c:pt>
                <c:pt idx="770">
                  <c:v>1.06097</c:v>
                </c:pt>
                <c:pt idx="771">
                  <c:v>1.05854</c:v>
                </c:pt>
                <c:pt idx="772">
                  <c:v>1.0561199999999999</c:v>
                </c:pt>
                <c:pt idx="773">
                  <c:v>1.05369</c:v>
                </c:pt>
                <c:pt idx="774">
                  <c:v>1.0512699999999999</c:v>
                </c:pt>
                <c:pt idx="775">
                  <c:v>1.04884</c:v>
                </c:pt>
                <c:pt idx="776">
                  <c:v>1.0464100000000001</c:v>
                </c:pt>
                <c:pt idx="777">
                  <c:v>1.04399</c:v>
                </c:pt>
                <c:pt idx="778">
                  <c:v>1.04156</c:v>
                </c:pt>
                <c:pt idx="779">
                  <c:v>1.03914</c:v>
                </c:pt>
                <c:pt idx="780">
                  <c:v>1.03671</c:v>
                </c:pt>
                <c:pt idx="781">
                  <c:v>1.0342899999999999</c:v>
                </c:pt>
                <c:pt idx="782">
                  <c:v>1.03186</c:v>
                </c:pt>
                <c:pt idx="783">
                  <c:v>1.0294399999999999</c:v>
                </c:pt>
                <c:pt idx="784">
                  <c:v>1.02701</c:v>
                </c:pt>
                <c:pt idx="785">
                  <c:v>1.0245899999999999</c:v>
                </c:pt>
                <c:pt idx="786">
                  <c:v>1.02216</c:v>
                </c:pt>
                <c:pt idx="787">
                  <c:v>1.0197400000000001</c:v>
                </c:pt>
                <c:pt idx="788">
                  <c:v>1.0173099999999999</c:v>
                </c:pt>
                <c:pt idx="789">
                  <c:v>1.0148900000000001</c:v>
                </c:pt>
                <c:pt idx="790">
                  <c:v>1.0124599999999999</c:v>
                </c:pt>
                <c:pt idx="791">
                  <c:v>1.01003</c:v>
                </c:pt>
                <c:pt idx="792">
                  <c:v>1.0076099999999999</c:v>
                </c:pt>
                <c:pt idx="793">
                  <c:v>1.0049699999999999</c:v>
                </c:pt>
                <c:pt idx="794">
                  <c:v>1.00223</c:v>
                </c:pt>
                <c:pt idx="795">
                  <c:v>0.999502</c:v>
                </c:pt>
                <c:pt idx="796">
                  <c:v>0.99677000000000004</c:v>
                </c:pt>
                <c:pt idx="797">
                  <c:v>0.99403799999999998</c:v>
                </c:pt>
                <c:pt idx="798">
                  <c:v>0.99130499999999999</c:v>
                </c:pt>
                <c:pt idx="799">
                  <c:v>0.98857300000000004</c:v>
                </c:pt>
                <c:pt idx="800">
                  <c:v>0.98584099999999997</c:v>
                </c:pt>
                <c:pt idx="801">
                  <c:v>0.98310799999999998</c:v>
                </c:pt>
                <c:pt idx="802">
                  <c:v>0.98037600000000003</c:v>
                </c:pt>
                <c:pt idx="803">
                  <c:v>0.97764300000000004</c:v>
                </c:pt>
                <c:pt idx="804">
                  <c:v>0.97491099999999997</c:v>
                </c:pt>
                <c:pt idx="805">
                  <c:v>0.97217900000000002</c:v>
                </c:pt>
                <c:pt idx="806">
                  <c:v>0.96944600000000003</c:v>
                </c:pt>
                <c:pt idx="807">
                  <c:v>0.96671399999999996</c:v>
                </c:pt>
                <c:pt idx="808">
                  <c:v>0.96398200000000001</c:v>
                </c:pt>
                <c:pt idx="809">
                  <c:v>0.96124900000000002</c:v>
                </c:pt>
                <c:pt idx="810">
                  <c:v>0.95851699999999995</c:v>
                </c:pt>
                <c:pt idx="811">
                  <c:v>0.955785</c:v>
                </c:pt>
                <c:pt idx="812">
                  <c:v>0.95305200000000001</c:v>
                </c:pt>
                <c:pt idx="813">
                  <c:v>0.95032000000000005</c:v>
                </c:pt>
                <c:pt idx="814">
                  <c:v>0.94758799999999999</c:v>
                </c:pt>
                <c:pt idx="815">
                  <c:v>0.944855</c:v>
                </c:pt>
                <c:pt idx="816">
                  <c:v>0.94212300000000004</c:v>
                </c:pt>
                <c:pt idx="817">
                  <c:v>0.93939099999999998</c:v>
                </c:pt>
                <c:pt idx="818">
                  <c:v>0.93665799999999999</c:v>
                </c:pt>
                <c:pt idx="819">
                  <c:v>0.93392600000000003</c:v>
                </c:pt>
                <c:pt idx="820">
                  <c:v>0.93119399999999997</c:v>
                </c:pt>
                <c:pt idx="821">
                  <c:v>0.92846099999999998</c:v>
                </c:pt>
                <c:pt idx="822">
                  <c:v>0.92572900000000002</c:v>
                </c:pt>
                <c:pt idx="823">
                  <c:v>0.92274800000000001</c:v>
                </c:pt>
                <c:pt idx="824">
                  <c:v>0.919713</c:v>
                </c:pt>
                <c:pt idx="825">
                  <c:v>0.91667900000000002</c:v>
                </c:pt>
                <c:pt idx="826">
                  <c:v>0.91364400000000001</c:v>
                </c:pt>
                <c:pt idx="827">
                  <c:v>0.91061000000000003</c:v>
                </c:pt>
                <c:pt idx="828">
                  <c:v>0.90757600000000005</c:v>
                </c:pt>
                <c:pt idx="829">
                  <c:v>0.90454100000000004</c:v>
                </c:pt>
                <c:pt idx="830">
                  <c:v>0.90150699999999995</c:v>
                </c:pt>
                <c:pt idx="831">
                  <c:v>0.89847299999999997</c:v>
                </c:pt>
                <c:pt idx="832">
                  <c:v>0.89543799999999996</c:v>
                </c:pt>
                <c:pt idx="833">
                  <c:v>0.89240399999999998</c:v>
                </c:pt>
                <c:pt idx="834">
                  <c:v>0.88936899999999997</c:v>
                </c:pt>
                <c:pt idx="835">
                  <c:v>0.88633499999999998</c:v>
                </c:pt>
                <c:pt idx="836">
                  <c:v>0.88329999999999997</c:v>
                </c:pt>
                <c:pt idx="837">
                  <c:v>0.88026599999999999</c:v>
                </c:pt>
                <c:pt idx="838">
                  <c:v>0.87723200000000001</c:v>
                </c:pt>
                <c:pt idx="839">
                  <c:v>0.874197</c:v>
                </c:pt>
                <c:pt idx="840">
                  <c:v>0.87116300000000002</c:v>
                </c:pt>
                <c:pt idx="841">
                  <c:v>0.86812800000000001</c:v>
                </c:pt>
                <c:pt idx="842">
                  <c:v>0.86509400000000003</c:v>
                </c:pt>
                <c:pt idx="843">
                  <c:v>0.86206000000000005</c:v>
                </c:pt>
                <c:pt idx="844">
                  <c:v>0.85902500000000004</c:v>
                </c:pt>
                <c:pt idx="845">
                  <c:v>0.85599099999999995</c:v>
                </c:pt>
                <c:pt idx="846">
                  <c:v>0.85295600000000005</c:v>
                </c:pt>
                <c:pt idx="847">
                  <c:v>0.84992199999999996</c:v>
                </c:pt>
                <c:pt idx="848">
                  <c:v>0.84688799999999997</c:v>
                </c:pt>
                <c:pt idx="849">
                  <c:v>0.84375</c:v>
                </c:pt>
                <c:pt idx="850">
                  <c:v>0.840418</c:v>
                </c:pt>
                <c:pt idx="851">
                  <c:v>0.83708700000000003</c:v>
                </c:pt>
                <c:pt idx="852">
                  <c:v>0.83375600000000005</c:v>
                </c:pt>
                <c:pt idx="853">
                  <c:v>0.83042499999999997</c:v>
                </c:pt>
                <c:pt idx="854">
                  <c:v>0.827094</c:v>
                </c:pt>
                <c:pt idx="855">
                  <c:v>0.82376300000000002</c:v>
                </c:pt>
                <c:pt idx="856">
                  <c:v>0.82043200000000005</c:v>
                </c:pt>
                <c:pt idx="857">
                  <c:v>0.81710000000000005</c:v>
                </c:pt>
                <c:pt idx="858">
                  <c:v>0.81376899999999996</c:v>
                </c:pt>
                <c:pt idx="859">
                  <c:v>0.81043799999999999</c:v>
                </c:pt>
                <c:pt idx="860">
                  <c:v>0.80710700000000002</c:v>
                </c:pt>
                <c:pt idx="861">
                  <c:v>0.80377600000000005</c:v>
                </c:pt>
                <c:pt idx="862">
                  <c:v>0.80044499999999996</c:v>
                </c:pt>
                <c:pt idx="863">
                  <c:v>0.79711399999999999</c:v>
                </c:pt>
                <c:pt idx="864">
                  <c:v>0.79378199999999999</c:v>
                </c:pt>
                <c:pt idx="865">
                  <c:v>0.79045100000000001</c:v>
                </c:pt>
                <c:pt idx="866">
                  <c:v>0.78712000000000004</c:v>
                </c:pt>
                <c:pt idx="867">
                  <c:v>0.78378899999999996</c:v>
                </c:pt>
                <c:pt idx="868">
                  <c:v>0.78045799999999999</c:v>
                </c:pt>
                <c:pt idx="869">
                  <c:v>0.77712700000000001</c:v>
                </c:pt>
                <c:pt idx="870">
                  <c:v>0.77379600000000004</c:v>
                </c:pt>
                <c:pt idx="871">
                  <c:v>0.77046400000000004</c:v>
                </c:pt>
                <c:pt idx="872">
                  <c:v>0.76713299999999995</c:v>
                </c:pt>
                <c:pt idx="873">
                  <c:v>0.76352900000000001</c:v>
                </c:pt>
                <c:pt idx="874">
                  <c:v>0.75989300000000004</c:v>
                </c:pt>
                <c:pt idx="875">
                  <c:v>0.75625699999999996</c:v>
                </c:pt>
                <c:pt idx="876">
                  <c:v>0.75262099999999998</c:v>
                </c:pt>
                <c:pt idx="877">
                  <c:v>0.74898500000000001</c:v>
                </c:pt>
                <c:pt idx="878">
                  <c:v>0.74534900000000004</c:v>
                </c:pt>
                <c:pt idx="879">
                  <c:v>0.74171299999999996</c:v>
                </c:pt>
                <c:pt idx="880">
                  <c:v>0.73807699999999998</c:v>
                </c:pt>
                <c:pt idx="881">
                  <c:v>0.73444100000000001</c:v>
                </c:pt>
                <c:pt idx="882">
                  <c:v>0.73080500000000004</c:v>
                </c:pt>
                <c:pt idx="883">
                  <c:v>0.72716899999999995</c:v>
                </c:pt>
                <c:pt idx="884">
                  <c:v>0.72353299999999998</c:v>
                </c:pt>
                <c:pt idx="885">
                  <c:v>0.71989700000000001</c:v>
                </c:pt>
                <c:pt idx="886">
                  <c:v>0.71626100000000004</c:v>
                </c:pt>
                <c:pt idx="887">
                  <c:v>0.71262499999999995</c:v>
                </c:pt>
                <c:pt idx="888">
                  <c:v>0.70898899999999998</c:v>
                </c:pt>
                <c:pt idx="889">
                  <c:v>0.70535300000000001</c:v>
                </c:pt>
                <c:pt idx="890">
                  <c:v>0.70171700000000004</c:v>
                </c:pt>
                <c:pt idx="891">
                  <c:v>0.69808099999999995</c:v>
                </c:pt>
                <c:pt idx="892">
                  <c:v>0.69444499999999998</c:v>
                </c:pt>
                <c:pt idx="893">
                  <c:v>0.69075200000000003</c:v>
                </c:pt>
                <c:pt idx="894">
                  <c:v>0.68662999999999996</c:v>
                </c:pt>
                <c:pt idx="895">
                  <c:v>0.682508</c:v>
                </c:pt>
                <c:pt idx="896">
                  <c:v>0.67838600000000004</c:v>
                </c:pt>
                <c:pt idx="897">
                  <c:v>0.67426399999999997</c:v>
                </c:pt>
                <c:pt idx="898">
                  <c:v>0.67014200000000002</c:v>
                </c:pt>
                <c:pt idx="899">
                  <c:v>0.66601900000000003</c:v>
                </c:pt>
                <c:pt idx="900">
                  <c:v>0.66189699999999996</c:v>
                </c:pt>
                <c:pt idx="901">
                  <c:v>0.657775</c:v>
                </c:pt>
                <c:pt idx="902">
                  <c:v>0.65365300000000004</c:v>
                </c:pt>
                <c:pt idx="903">
                  <c:v>0.64953099999999997</c:v>
                </c:pt>
                <c:pt idx="904">
                  <c:v>0.64540900000000001</c:v>
                </c:pt>
                <c:pt idx="905">
                  <c:v>0.64128600000000002</c:v>
                </c:pt>
                <c:pt idx="906">
                  <c:v>0.63716399999999995</c:v>
                </c:pt>
                <c:pt idx="907">
                  <c:v>0.63304199999999999</c:v>
                </c:pt>
                <c:pt idx="908">
                  <c:v>0.62892000000000003</c:v>
                </c:pt>
                <c:pt idx="909">
                  <c:v>0.62479799999999996</c:v>
                </c:pt>
                <c:pt idx="910">
                  <c:v>0.62067600000000001</c:v>
                </c:pt>
                <c:pt idx="911">
                  <c:v>0.61655300000000002</c:v>
                </c:pt>
                <c:pt idx="912">
                  <c:v>0.61183200000000004</c:v>
                </c:pt>
                <c:pt idx="913">
                  <c:v>0.60686300000000004</c:v>
                </c:pt>
                <c:pt idx="914">
                  <c:v>0.60189499999999996</c:v>
                </c:pt>
                <c:pt idx="915">
                  <c:v>0.59692699999999999</c:v>
                </c:pt>
                <c:pt idx="916">
                  <c:v>0.59195900000000001</c:v>
                </c:pt>
                <c:pt idx="917">
                  <c:v>0.58699100000000004</c:v>
                </c:pt>
                <c:pt idx="918">
                  <c:v>0.58202299999999996</c:v>
                </c:pt>
                <c:pt idx="919">
                  <c:v>0.57705499999999998</c:v>
                </c:pt>
                <c:pt idx="920">
                  <c:v>0.57208700000000001</c:v>
                </c:pt>
                <c:pt idx="921">
                  <c:v>0.56711900000000004</c:v>
                </c:pt>
                <c:pt idx="922">
                  <c:v>0.56215099999999996</c:v>
                </c:pt>
                <c:pt idx="923">
                  <c:v>0.55718299999999998</c:v>
                </c:pt>
                <c:pt idx="924">
                  <c:v>0.55221500000000001</c:v>
                </c:pt>
                <c:pt idx="925">
                  <c:v>0.54724700000000004</c:v>
                </c:pt>
                <c:pt idx="926">
                  <c:v>0.54227899999999996</c:v>
                </c:pt>
                <c:pt idx="927">
                  <c:v>0.53731099999999998</c:v>
                </c:pt>
                <c:pt idx="928">
                  <c:v>0.53194600000000003</c:v>
                </c:pt>
                <c:pt idx="929">
                  <c:v>0.52598800000000001</c:v>
                </c:pt>
                <c:pt idx="930">
                  <c:v>0.52003100000000002</c:v>
                </c:pt>
                <c:pt idx="931">
                  <c:v>0.51407400000000003</c:v>
                </c:pt>
                <c:pt idx="932">
                  <c:v>0.50811600000000001</c:v>
                </c:pt>
                <c:pt idx="933">
                  <c:v>0.50215900000000002</c:v>
                </c:pt>
                <c:pt idx="934">
                  <c:v>0.496201</c:v>
                </c:pt>
                <c:pt idx="935">
                  <c:v>0.49024400000000001</c:v>
                </c:pt>
                <c:pt idx="936">
                  <c:v>0.48428599999999999</c:v>
                </c:pt>
                <c:pt idx="937">
                  <c:v>0.478329</c:v>
                </c:pt>
                <c:pt idx="938">
                  <c:v>0.47237099999999999</c:v>
                </c:pt>
                <c:pt idx="939">
                  <c:v>0.466414</c:v>
                </c:pt>
                <c:pt idx="940">
                  <c:v>0.46045599999999998</c:v>
                </c:pt>
                <c:pt idx="941">
                  <c:v>0.45449899999999999</c:v>
                </c:pt>
                <c:pt idx="942">
                  <c:v>0.44854100000000002</c:v>
                </c:pt>
                <c:pt idx="943">
                  <c:v>0.44178099999999998</c:v>
                </c:pt>
                <c:pt idx="944">
                  <c:v>0.43497999999999998</c:v>
                </c:pt>
                <c:pt idx="945">
                  <c:v>0.42818000000000001</c:v>
                </c:pt>
                <c:pt idx="946">
                  <c:v>0.421379</c:v>
                </c:pt>
                <c:pt idx="947">
                  <c:v>0.41457899999999998</c:v>
                </c:pt>
                <c:pt idx="948">
                  <c:v>0.407779</c:v>
                </c:pt>
                <c:pt idx="949">
                  <c:v>0.400978</c:v>
                </c:pt>
                <c:pt idx="950">
                  <c:v>0.39417799999999997</c:v>
                </c:pt>
                <c:pt idx="951">
                  <c:v>0.387378</c:v>
                </c:pt>
                <c:pt idx="952">
                  <c:v>0.380577</c:v>
                </c:pt>
                <c:pt idx="953">
                  <c:v>0.37377700000000003</c:v>
                </c:pt>
                <c:pt idx="954">
                  <c:v>0.36697600000000002</c:v>
                </c:pt>
                <c:pt idx="955">
                  <c:v>0.36008000000000001</c:v>
                </c:pt>
                <c:pt idx="956">
                  <c:v>0.35265099999999999</c:v>
                </c:pt>
                <c:pt idx="957">
                  <c:v>0.34522199999999997</c:v>
                </c:pt>
                <c:pt idx="958">
                  <c:v>0.33779300000000001</c:v>
                </c:pt>
                <c:pt idx="959">
                  <c:v>0.33036500000000002</c:v>
                </c:pt>
                <c:pt idx="960">
                  <c:v>0.322936</c:v>
                </c:pt>
                <c:pt idx="961">
                  <c:v>0.31550699999999998</c:v>
                </c:pt>
                <c:pt idx="962">
                  <c:v>0.30807899999999999</c:v>
                </c:pt>
                <c:pt idx="963">
                  <c:v>0.30064999999999997</c:v>
                </c:pt>
                <c:pt idx="964">
                  <c:v>0.29322100000000001</c:v>
                </c:pt>
                <c:pt idx="965">
                  <c:v>0.28579199999999999</c:v>
                </c:pt>
                <c:pt idx="966">
                  <c:v>0.278364</c:v>
                </c:pt>
                <c:pt idx="967">
                  <c:v>0.270596</c:v>
                </c:pt>
                <c:pt idx="968">
                  <c:v>0.26275100000000001</c:v>
                </c:pt>
                <c:pt idx="969">
                  <c:v>0.25490600000000002</c:v>
                </c:pt>
                <c:pt idx="970">
                  <c:v>0.247061</c:v>
                </c:pt>
                <c:pt idx="971">
                  <c:v>0.23921600000000001</c:v>
                </c:pt>
                <c:pt idx="972">
                  <c:v>0.23137099999999999</c:v>
                </c:pt>
                <c:pt idx="973">
                  <c:v>0.223526</c:v>
                </c:pt>
                <c:pt idx="974">
                  <c:v>0.21568100000000001</c:v>
                </c:pt>
                <c:pt idx="975">
                  <c:v>0.20783599999999999</c:v>
                </c:pt>
                <c:pt idx="976">
                  <c:v>0.199991</c:v>
                </c:pt>
                <c:pt idx="977">
                  <c:v>0.191941</c:v>
                </c:pt>
                <c:pt idx="978">
                  <c:v>0.18382899999999999</c:v>
                </c:pt>
                <c:pt idx="979">
                  <c:v>0.17571800000000001</c:v>
                </c:pt>
                <c:pt idx="980">
                  <c:v>0.16760700000000001</c:v>
                </c:pt>
                <c:pt idx="981">
                  <c:v>0.159496</c:v>
                </c:pt>
                <c:pt idx="982">
                  <c:v>0.15138399999999999</c:v>
                </c:pt>
                <c:pt idx="983">
                  <c:v>0.14327300000000001</c:v>
                </c:pt>
                <c:pt idx="984">
                  <c:v>0.135162</c:v>
                </c:pt>
                <c:pt idx="985">
                  <c:v>0.127051</c:v>
                </c:pt>
                <c:pt idx="986">
                  <c:v>0.118781</c:v>
                </c:pt>
                <c:pt idx="987">
                  <c:v>0.110487</c:v>
                </c:pt>
                <c:pt idx="988">
                  <c:v>0.10219300000000001</c:v>
                </c:pt>
                <c:pt idx="989">
                  <c:v>9.3899800000000005E-2</c:v>
                </c:pt>
                <c:pt idx="990">
                  <c:v>8.5606100000000004E-2</c:v>
                </c:pt>
                <c:pt idx="991">
                  <c:v>7.7312900000000004E-2</c:v>
                </c:pt>
                <c:pt idx="992">
                  <c:v>6.9019200000000003E-2</c:v>
                </c:pt>
                <c:pt idx="993">
                  <c:v>6.0725599999999998E-2</c:v>
                </c:pt>
                <c:pt idx="994">
                  <c:v>5.2055400000000002E-2</c:v>
                </c:pt>
                <c:pt idx="995">
                  <c:v>4.3379399999999999E-2</c:v>
                </c:pt>
                <c:pt idx="996">
                  <c:v>3.4703499999999998E-2</c:v>
                </c:pt>
                <c:pt idx="997">
                  <c:v>2.60279E-2</c:v>
                </c:pt>
                <c:pt idx="998">
                  <c:v>1.73519E-2</c:v>
                </c:pt>
                <c:pt idx="999">
                  <c:v>8.6759699999999999E-3</c:v>
                </c:pt>
                <c:pt idx="1000">
                  <c:v>0</c:v>
                </c:pt>
              </c:numCache>
            </c:numRef>
          </c:val>
          <c:smooth val="0"/>
          <c:extLst>
            <c:ext xmlns:c16="http://schemas.microsoft.com/office/drawing/2014/chart" uri="{C3380CC4-5D6E-409C-BE32-E72D297353CC}">
              <c16:uniqueId val="{00000002-4B62-44ED-AF5A-76B6D2AF6D1F}"/>
            </c:ext>
          </c:extLst>
        </c:ser>
        <c:dLbls>
          <c:showLegendKey val="0"/>
          <c:showVal val="0"/>
          <c:showCatName val="0"/>
          <c:showSerName val="0"/>
          <c:showPercent val="0"/>
          <c:showBubbleSize val="0"/>
        </c:dLbls>
        <c:smooth val="0"/>
        <c:axId val="368530640"/>
        <c:axId val="368523096"/>
        <c:extLst>
          <c:ext xmlns:c15="http://schemas.microsoft.com/office/drawing/2012/chart" uri="{02D57815-91ED-43cb-92C2-25804820EDAC}">
            <c15:filteredLineSeries>
              <c15:ser>
                <c:idx val="0"/>
                <c:order val="0"/>
                <c:tx>
                  <c:v>1000mm</c:v>
                </c:tx>
                <c:spPr>
                  <a:ln w="28575" cap="rnd">
                    <a:solidFill>
                      <a:schemeClr val="accent1"/>
                    </a:solidFill>
                    <a:round/>
                  </a:ln>
                  <a:effectLst/>
                </c:spPr>
                <c:marker>
                  <c:symbol val="none"/>
                </c:marker>
                <c:cat>
                  <c:numRef>
                    <c:extLst>
                      <c:ex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c:ext uri="{02D57815-91ED-43cb-92C2-25804820EDAC}">
                        <c15:formulaRef>
                          <c15:sqref>'[1]U-1m'!$A$2:$A$1002</c15:sqref>
                        </c15:formulaRef>
                      </c:ext>
                    </c:extLst>
                    <c:numCache>
                      <c:formatCode>General</c:formatCode>
                      <c:ptCount val="1001"/>
                      <c:pt idx="0">
                        <c:v>0</c:v>
                      </c:pt>
                      <c:pt idx="1">
                        <c:v>3.42277E-2</c:v>
                      </c:pt>
                      <c:pt idx="2">
                        <c:v>3.8686699999999997E-2</c:v>
                      </c:pt>
                      <c:pt idx="3">
                        <c:v>4.3145700000000002E-2</c:v>
                      </c:pt>
                      <c:pt idx="4">
                        <c:v>4.7604500000000001E-2</c:v>
                      </c:pt>
                      <c:pt idx="5">
                        <c:v>5.2063499999999999E-2</c:v>
                      </c:pt>
                      <c:pt idx="6">
                        <c:v>5.6522500000000003E-2</c:v>
                      </c:pt>
                      <c:pt idx="7">
                        <c:v>6.0981399999999998E-2</c:v>
                      </c:pt>
                      <c:pt idx="8">
                        <c:v>6.9306499999999993E-2</c:v>
                      </c:pt>
                      <c:pt idx="9">
                        <c:v>7.7634499999999995E-2</c:v>
                      </c:pt>
                      <c:pt idx="10">
                        <c:v>8.5962200000000002E-2</c:v>
                      </c:pt>
                      <c:pt idx="11">
                        <c:v>9.4290299999999994E-2</c:v>
                      </c:pt>
                      <c:pt idx="12">
                        <c:v>0.102618</c:v>
                      </c:pt>
                      <c:pt idx="13">
                        <c:v>0.110946</c:v>
                      </c:pt>
                      <c:pt idx="14">
                        <c:v>0.11927500000000001</c:v>
                      </c:pt>
                      <c:pt idx="15">
                        <c:v>0.127585</c:v>
                      </c:pt>
                      <c:pt idx="16">
                        <c:v>0.13572999999999999</c:v>
                      </c:pt>
                      <c:pt idx="17">
                        <c:v>0.143876</c:v>
                      </c:pt>
                      <c:pt idx="18">
                        <c:v>0.15202099999999999</c:v>
                      </c:pt>
                      <c:pt idx="19">
                        <c:v>0.160167</c:v>
                      </c:pt>
                      <c:pt idx="20">
                        <c:v>0.16831199999999999</c:v>
                      </c:pt>
                      <c:pt idx="21">
                        <c:v>0.176458</c:v>
                      </c:pt>
                      <c:pt idx="22">
                        <c:v>0.18460299999999999</c:v>
                      </c:pt>
                      <c:pt idx="23">
                        <c:v>0.192749</c:v>
                      </c:pt>
                      <c:pt idx="24">
                        <c:v>0.200847</c:v>
                      </c:pt>
                      <c:pt idx="25">
                        <c:v>0.20872499999999999</c:v>
                      </c:pt>
                      <c:pt idx="26">
                        <c:v>0.21660199999999999</c:v>
                      </c:pt>
                      <c:pt idx="27">
                        <c:v>0.22448000000000001</c:v>
                      </c:pt>
                      <c:pt idx="28">
                        <c:v>0.23235700000000001</c:v>
                      </c:pt>
                      <c:pt idx="29">
                        <c:v>0.240235</c:v>
                      </c:pt>
                      <c:pt idx="30">
                        <c:v>0.248113</c:v>
                      </c:pt>
                      <c:pt idx="31">
                        <c:v>0.25599100000000002</c:v>
                      </c:pt>
                      <c:pt idx="32">
                        <c:v>0.26386799999999999</c:v>
                      </c:pt>
                      <c:pt idx="33">
                        <c:v>0.27174599999999999</c:v>
                      </c:pt>
                      <c:pt idx="34">
                        <c:v>0.27957799999999999</c:v>
                      </c:pt>
                      <c:pt idx="35">
                        <c:v>0.28703499999999998</c:v>
                      </c:pt>
                      <c:pt idx="36">
                        <c:v>0.294493</c:v>
                      </c:pt>
                      <c:pt idx="37">
                        <c:v>0.30195</c:v>
                      </c:pt>
                      <c:pt idx="38">
                        <c:v>0.30940800000000002</c:v>
                      </c:pt>
                      <c:pt idx="39">
                        <c:v>0.31686500000000001</c:v>
                      </c:pt>
                      <c:pt idx="40">
                        <c:v>0.32432299999999997</c:v>
                      </c:pt>
                      <c:pt idx="41">
                        <c:v>0.33178000000000002</c:v>
                      </c:pt>
                      <c:pt idx="42">
                        <c:v>0.33923799999999998</c:v>
                      </c:pt>
                      <c:pt idx="43">
                        <c:v>0.34669499999999998</c:v>
                      </c:pt>
                      <c:pt idx="44">
                        <c:v>0.354153</c:v>
                      </c:pt>
                      <c:pt idx="45">
                        <c:v>0.36160999999999999</c:v>
                      </c:pt>
                      <c:pt idx="46">
                        <c:v>0.36859500000000001</c:v>
                      </c:pt>
                      <c:pt idx="47">
                        <c:v>0.37541799999999997</c:v>
                      </c:pt>
                      <c:pt idx="48">
                        <c:v>0.382241</c:v>
                      </c:pt>
                      <c:pt idx="49">
                        <c:v>0.38906299999999999</c:v>
                      </c:pt>
                      <c:pt idx="50">
                        <c:v>0.39588600000000002</c:v>
                      </c:pt>
                      <c:pt idx="51">
                        <c:v>0.40270899999999998</c:v>
                      </c:pt>
                      <c:pt idx="52">
                        <c:v>0.40953099999999998</c:v>
                      </c:pt>
                      <c:pt idx="53">
                        <c:v>0.416354</c:v>
                      </c:pt>
                      <c:pt idx="54">
                        <c:v>0.423176</c:v>
                      </c:pt>
                      <c:pt idx="55">
                        <c:v>0.42999900000000002</c:v>
                      </c:pt>
                      <c:pt idx="56">
                        <c:v>0.43682100000000001</c:v>
                      </c:pt>
                      <c:pt idx="57">
                        <c:v>0.44364399999999998</c:v>
                      </c:pt>
                      <c:pt idx="58">
                        <c:v>0.45046599999999998</c:v>
                      </c:pt>
                      <c:pt idx="59">
                        <c:v>0.45651000000000003</c:v>
                      </c:pt>
                      <c:pt idx="60">
                        <c:v>0.462482</c:v>
                      </c:pt>
                      <c:pt idx="61">
                        <c:v>0.46845399999999998</c:v>
                      </c:pt>
                      <c:pt idx="62">
                        <c:v>0.47442499999999999</c:v>
                      </c:pt>
                      <c:pt idx="63">
                        <c:v>0.48039700000000002</c:v>
                      </c:pt>
                      <c:pt idx="64">
                        <c:v>0.486369</c:v>
                      </c:pt>
                      <c:pt idx="65">
                        <c:v>0.49234</c:v>
                      </c:pt>
                      <c:pt idx="66">
                        <c:v>0.49831199999999998</c:v>
                      </c:pt>
                      <c:pt idx="67">
                        <c:v>0.50428399999999995</c:v>
                      </c:pt>
                      <c:pt idx="68">
                        <c:v>0.51025500000000001</c:v>
                      </c:pt>
                      <c:pt idx="69">
                        <c:v>0.51622699999999999</c:v>
                      </c:pt>
                      <c:pt idx="70">
                        <c:v>0.52219899999999997</c:v>
                      </c:pt>
                      <c:pt idx="71">
                        <c:v>0.52817000000000003</c:v>
                      </c:pt>
                      <c:pt idx="72">
                        <c:v>0.53414200000000001</c:v>
                      </c:pt>
                      <c:pt idx="73">
                        <c:v>0.53968000000000005</c:v>
                      </c:pt>
                      <c:pt idx="74">
                        <c:v>0.544655</c:v>
                      </c:pt>
                      <c:pt idx="75">
                        <c:v>0.54962999999999995</c:v>
                      </c:pt>
                      <c:pt idx="76">
                        <c:v>0.55460399999999999</c:v>
                      </c:pt>
                      <c:pt idx="77">
                        <c:v>0.55957900000000005</c:v>
                      </c:pt>
                      <c:pt idx="78">
                        <c:v>0.564554</c:v>
                      </c:pt>
                      <c:pt idx="79">
                        <c:v>0.56952800000000003</c:v>
                      </c:pt>
                      <c:pt idx="80">
                        <c:v>0.57450299999999999</c:v>
                      </c:pt>
                      <c:pt idx="81">
                        <c:v>0.57947800000000005</c:v>
                      </c:pt>
                      <c:pt idx="82">
                        <c:v>0.584453</c:v>
                      </c:pt>
                      <c:pt idx="83">
                        <c:v>0.58942700000000003</c:v>
                      </c:pt>
                      <c:pt idx="84">
                        <c:v>0.59440199999999999</c:v>
                      </c:pt>
                      <c:pt idx="85">
                        <c:v>0.59937700000000005</c:v>
                      </c:pt>
                      <c:pt idx="86">
                        <c:v>0.60435099999999997</c:v>
                      </c:pt>
                      <c:pt idx="87">
                        <c:v>0.60932600000000003</c:v>
                      </c:pt>
                      <c:pt idx="88">
                        <c:v>0.61430099999999999</c:v>
                      </c:pt>
                      <c:pt idx="89">
                        <c:v>0.61919900000000005</c:v>
                      </c:pt>
                      <c:pt idx="90">
                        <c:v>0.62332600000000005</c:v>
                      </c:pt>
                      <c:pt idx="91">
                        <c:v>0.62745399999999996</c:v>
                      </c:pt>
                      <c:pt idx="92">
                        <c:v>0.63158099999999995</c:v>
                      </c:pt>
                      <c:pt idx="93">
                        <c:v>0.63570800000000005</c:v>
                      </c:pt>
                      <c:pt idx="94">
                        <c:v>0.63983500000000004</c:v>
                      </c:pt>
                      <c:pt idx="95">
                        <c:v>0.64396200000000003</c:v>
                      </c:pt>
                      <c:pt idx="96">
                        <c:v>0.64808900000000003</c:v>
                      </c:pt>
                      <c:pt idx="97">
                        <c:v>0.65221600000000002</c:v>
                      </c:pt>
                      <c:pt idx="98">
                        <c:v>0.65634300000000001</c:v>
                      </c:pt>
                      <c:pt idx="99">
                        <c:v>0.66047</c:v>
                      </c:pt>
                      <c:pt idx="100">
                        <c:v>0.66459699999999999</c:v>
                      </c:pt>
                      <c:pt idx="101">
                        <c:v>0.66872399999999999</c:v>
                      </c:pt>
                      <c:pt idx="102">
                        <c:v>0.67285099999999998</c:v>
                      </c:pt>
                      <c:pt idx="103">
                        <c:v>0.67697799999999997</c:v>
                      </c:pt>
                      <c:pt idx="104">
                        <c:v>0.68110499999999996</c:v>
                      </c:pt>
                      <c:pt idx="105">
                        <c:v>0.68523199999999995</c:v>
                      </c:pt>
                      <c:pt idx="106">
                        <c:v>0.68935900000000006</c:v>
                      </c:pt>
                      <c:pt idx="107">
                        <c:v>0.69348600000000005</c:v>
                      </c:pt>
                      <c:pt idx="108">
                        <c:v>0.69730400000000003</c:v>
                      </c:pt>
                      <c:pt idx="109">
                        <c:v>0.70094900000000004</c:v>
                      </c:pt>
                      <c:pt idx="110">
                        <c:v>0.70459300000000002</c:v>
                      </c:pt>
                      <c:pt idx="111">
                        <c:v>0.70823800000000003</c:v>
                      </c:pt>
                      <c:pt idx="112">
                        <c:v>0.71188300000000004</c:v>
                      </c:pt>
                      <c:pt idx="113">
                        <c:v>0.71552700000000002</c:v>
                      </c:pt>
                      <c:pt idx="114">
                        <c:v>0.71917200000000003</c:v>
                      </c:pt>
                      <c:pt idx="115">
                        <c:v>0.72281600000000001</c:v>
                      </c:pt>
                      <c:pt idx="116">
                        <c:v>0.72646100000000002</c:v>
                      </c:pt>
                      <c:pt idx="117">
                        <c:v>0.73010600000000003</c:v>
                      </c:pt>
                      <c:pt idx="118">
                        <c:v>0.73375000000000001</c:v>
                      </c:pt>
                      <c:pt idx="119">
                        <c:v>0.73739500000000002</c:v>
                      </c:pt>
                      <c:pt idx="120">
                        <c:v>0.741039</c:v>
                      </c:pt>
                      <c:pt idx="121">
                        <c:v>0.74468400000000001</c:v>
                      </c:pt>
                      <c:pt idx="122">
                        <c:v>0.74832799999999999</c:v>
                      </c:pt>
                      <c:pt idx="123">
                        <c:v>0.751973</c:v>
                      </c:pt>
                      <c:pt idx="124">
                        <c:v>0.75561800000000001</c:v>
                      </c:pt>
                      <c:pt idx="125">
                        <c:v>0.75926199999999999</c:v>
                      </c:pt>
                      <c:pt idx="126">
                        <c:v>0.762907</c:v>
                      </c:pt>
                      <c:pt idx="127">
                        <c:v>0.76655099999999998</c:v>
                      </c:pt>
                      <c:pt idx="128">
                        <c:v>0.77019599999999999</c:v>
                      </c:pt>
                      <c:pt idx="129">
                        <c:v>0.77359299999999998</c:v>
                      </c:pt>
                      <c:pt idx="130">
                        <c:v>0.77693400000000001</c:v>
                      </c:pt>
                      <c:pt idx="131">
                        <c:v>0.78027500000000005</c:v>
                      </c:pt>
                      <c:pt idx="132">
                        <c:v>0.78361599999999998</c:v>
                      </c:pt>
                      <c:pt idx="133">
                        <c:v>0.78695700000000002</c:v>
                      </c:pt>
                      <c:pt idx="134">
                        <c:v>0.79029799999999994</c:v>
                      </c:pt>
                      <c:pt idx="135">
                        <c:v>0.79363899999999998</c:v>
                      </c:pt>
                      <c:pt idx="136">
                        <c:v>0.79698000000000002</c:v>
                      </c:pt>
                      <c:pt idx="137">
                        <c:v>0.80032099999999995</c:v>
                      </c:pt>
                      <c:pt idx="138">
                        <c:v>0.80366199999999999</c:v>
                      </c:pt>
                      <c:pt idx="139">
                        <c:v>0.80700300000000003</c:v>
                      </c:pt>
                      <c:pt idx="140">
                        <c:v>0.81034399999999995</c:v>
                      </c:pt>
                      <c:pt idx="141">
                        <c:v>0.81368499999999999</c:v>
                      </c:pt>
                      <c:pt idx="142">
                        <c:v>0.81702600000000003</c:v>
                      </c:pt>
                      <c:pt idx="143">
                        <c:v>0.82036699999999996</c:v>
                      </c:pt>
                      <c:pt idx="144">
                        <c:v>0.823708</c:v>
                      </c:pt>
                      <c:pt idx="145">
                        <c:v>0.82704900000000003</c:v>
                      </c:pt>
                      <c:pt idx="146">
                        <c:v>0.83038999999999996</c:v>
                      </c:pt>
                      <c:pt idx="147">
                        <c:v>0.833731</c:v>
                      </c:pt>
                      <c:pt idx="148">
                        <c:v>0.83707200000000004</c:v>
                      </c:pt>
                      <c:pt idx="149">
                        <c:v>0.84041399999999999</c:v>
                      </c:pt>
                      <c:pt idx="150">
                        <c:v>0.84375500000000003</c:v>
                      </c:pt>
                      <c:pt idx="151">
                        <c:v>0.84709500000000004</c:v>
                      </c:pt>
                      <c:pt idx="152">
                        <c:v>0.85034500000000002</c:v>
                      </c:pt>
                      <c:pt idx="153">
                        <c:v>0.85338700000000001</c:v>
                      </c:pt>
                      <c:pt idx="154">
                        <c:v>0.85643000000000002</c:v>
                      </c:pt>
                      <c:pt idx="155">
                        <c:v>0.85947200000000001</c:v>
                      </c:pt>
                      <c:pt idx="156">
                        <c:v>0.86251500000000003</c:v>
                      </c:pt>
                      <c:pt idx="157">
                        <c:v>0.86555700000000002</c:v>
                      </c:pt>
                      <c:pt idx="158">
                        <c:v>0.86860000000000004</c:v>
                      </c:pt>
                      <c:pt idx="159">
                        <c:v>0.87164200000000003</c:v>
                      </c:pt>
                      <c:pt idx="160">
                        <c:v>0.87468500000000005</c:v>
                      </c:pt>
                      <c:pt idx="161">
                        <c:v>0.87772700000000003</c:v>
                      </c:pt>
                      <c:pt idx="162">
                        <c:v>0.88077000000000005</c:v>
                      </c:pt>
                      <c:pt idx="163">
                        <c:v>0.88381200000000004</c:v>
                      </c:pt>
                      <c:pt idx="164">
                        <c:v>0.88685499999999995</c:v>
                      </c:pt>
                      <c:pt idx="165">
                        <c:v>0.88989700000000005</c:v>
                      </c:pt>
                      <c:pt idx="166">
                        <c:v>0.89293999999999996</c:v>
                      </c:pt>
                      <c:pt idx="167">
                        <c:v>0.89598199999999995</c:v>
                      </c:pt>
                      <c:pt idx="168">
                        <c:v>0.89902499999999996</c:v>
                      </c:pt>
                      <c:pt idx="169">
                        <c:v>0.90206699999999995</c:v>
                      </c:pt>
                      <c:pt idx="170">
                        <c:v>0.90510999999999997</c:v>
                      </c:pt>
                      <c:pt idx="171">
                        <c:v>0.90815199999999996</c:v>
                      </c:pt>
                      <c:pt idx="172">
                        <c:v>0.91119499999999998</c:v>
                      </c:pt>
                      <c:pt idx="173">
                        <c:v>0.91423699999999997</c:v>
                      </c:pt>
                      <c:pt idx="174">
                        <c:v>0.91727999999999998</c:v>
                      </c:pt>
                      <c:pt idx="175">
                        <c:v>0.92032199999999997</c:v>
                      </c:pt>
                      <c:pt idx="176">
                        <c:v>0.92336499999999999</c:v>
                      </c:pt>
                      <c:pt idx="177">
                        <c:v>0.92640699999999998</c:v>
                      </c:pt>
                      <c:pt idx="178">
                        <c:v>0.92945</c:v>
                      </c:pt>
                      <c:pt idx="179">
                        <c:v>0.932257</c:v>
                      </c:pt>
                      <c:pt idx="180">
                        <c:v>0.93499500000000002</c:v>
                      </c:pt>
                      <c:pt idx="181">
                        <c:v>0.93773300000000004</c:v>
                      </c:pt>
                      <c:pt idx="182">
                        <c:v>0.94047000000000003</c:v>
                      </c:pt>
                      <c:pt idx="183">
                        <c:v>0.94320800000000005</c:v>
                      </c:pt>
                      <c:pt idx="184">
                        <c:v>0.94594599999999995</c:v>
                      </c:pt>
                      <c:pt idx="185">
                        <c:v>0.94868399999999997</c:v>
                      </c:pt>
                      <c:pt idx="186">
                        <c:v>0.95142199999999999</c:v>
                      </c:pt>
                      <c:pt idx="187">
                        <c:v>0.95416000000000001</c:v>
                      </c:pt>
                      <c:pt idx="188">
                        <c:v>0.95689800000000003</c:v>
                      </c:pt>
                      <c:pt idx="189">
                        <c:v>0.95963600000000004</c:v>
                      </c:pt>
                      <c:pt idx="190">
                        <c:v>0.96237399999999995</c:v>
                      </c:pt>
                      <c:pt idx="191">
                        <c:v>0.96511199999999997</c:v>
                      </c:pt>
                      <c:pt idx="192">
                        <c:v>0.96784899999999996</c:v>
                      </c:pt>
                      <c:pt idx="193">
                        <c:v>0.97058699999999998</c:v>
                      </c:pt>
                      <c:pt idx="194">
                        <c:v>0.973325</c:v>
                      </c:pt>
                      <c:pt idx="195">
                        <c:v>0.97606300000000001</c:v>
                      </c:pt>
                      <c:pt idx="196">
                        <c:v>0.97880100000000003</c:v>
                      </c:pt>
                      <c:pt idx="197">
                        <c:v>0.98153900000000005</c:v>
                      </c:pt>
                      <c:pt idx="198">
                        <c:v>0.98427699999999996</c:v>
                      </c:pt>
                      <c:pt idx="199">
                        <c:v>0.98701499999999998</c:v>
                      </c:pt>
                      <c:pt idx="200">
                        <c:v>0.98975299999999999</c:v>
                      </c:pt>
                      <c:pt idx="201">
                        <c:v>0.99249100000000001</c:v>
                      </c:pt>
                      <c:pt idx="202">
                        <c:v>0.99522900000000003</c:v>
                      </c:pt>
                      <c:pt idx="203">
                        <c:v>0.99796600000000002</c:v>
                      </c:pt>
                      <c:pt idx="204">
                        <c:v>1.0006999999999999</c:v>
                      </c:pt>
                      <c:pt idx="205">
                        <c:v>1.0034400000000001</c:v>
                      </c:pt>
                      <c:pt idx="206">
                        <c:v>1.0061800000000001</c:v>
                      </c:pt>
                      <c:pt idx="207">
                        <c:v>1.00892</c:v>
                      </c:pt>
                      <c:pt idx="208">
                        <c:v>1.01166</c:v>
                      </c:pt>
                      <c:pt idx="209">
                        <c:v>1.01414</c:v>
                      </c:pt>
                      <c:pt idx="210">
                        <c:v>1.01657</c:v>
                      </c:pt>
                      <c:pt idx="211">
                        <c:v>1.0189900000000001</c:v>
                      </c:pt>
                      <c:pt idx="212">
                        <c:v>1.02142</c:v>
                      </c:pt>
                      <c:pt idx="213">
                        <c:v>1.0238499999999999</c:v>
                      </c:pt>
                      <c:pt idx="214">
                        <c:v>1.0262800000000001</c:v>
                      </c:pt>
                      <c:pt idx="215">
                        <c:v>1.0286999999999999</c:v>
                      </c:pt>
                      <c:pt idx="216">
                        <c:v>1.0311300000000001</c:v>
                      </c:pt>
                      <c:pt idx="217">
                        <c:v>1.03356</c:v>
                      </c:pt>
                      <c:pt idx="218">
                        <c:v>1.0359799999999999</c:v>
                      </c:pt>
                      <c:pt idx="219">
                        <c:v>1.0384100000000001</c:v>
                      </c:pt>
                      <c:pt idx="220">
                        <c:v>1.04084</c:v>
                      </c:pt>
                      <c:pt idx="221">
                        <c:v>1.0432699999999999</c:v>
                      </c:pt>
                      <c:pt idx="222">
                        <c:v>1.04569</c:v>
                      </c:pt>
                      <c:pt idx="223">
                        <c:v>1.0481199999999999</c:v>
                      </c:pt>
                      <c:pt idx="224">
                        <c:v>1.0505500000000001</c:v>
                      </c:pt>
                      <c:pt idx="225">
                        <c:v>1.05298</c:v>
                      </c:pt>
                      <c:pt idx="226">
                        <c:v>1.0553999999999999</c:v>
                      </c:pt>
                      <c:pt idx="227">
                        <c:v>1.05783</c:v>
                      </c:pt>
                      <c:pt idx="228">
                        <c:v>1.06026</c:v>
                      </c:pt>
                      <c:pt idx="229">
                        <c:v>1.0626899999999999</c:v>
                      </c:pt>
                      <c:pt idx="230">
                        <c:v>1.06511</c:v>
                      </c:pt>
                      <c:pt idx="231">
                        <c:v>1.0675399999999999</c:v>
                      </c:pt>
                      <c:pt idx="232">
                        <c:v>1.0699700000000001</c:v>
                      </c:pt>
                      <c:pt idx="233">
                        <c:v>1.07239</c:v>
                      </c:pt>
                      <c:pt idx="234">
                        <c:v>1.0748200000000001</c:v>
                      </c:pt>
                      <c:pt idx="235">
                        <c:v>1.07725</c:v>
                      </c:pt>
                      <c:pt idx="236">
                        <c:v>1.07968</c:v>
                      </c:pt>
                      <c:pt idx="237">
                        <c:v>1.0821000000000001</c:v>
                      </c:pt>
                      <c:pt idx="238">
                        <c:v>1.08453</c:v>
                      </c:pt>
                      <c:pt idx="239">
                        <c:v>1.0869599999999999</c:v>
                      </c:pt>
                      <c:pt idx="240">
                        <c:v>1.0893900000000001</c:v>
                      </c:pt>
                      <c:pt idx="241">
                        <c:v>1.0918099999999999</c:v>
                      </c:pt>
                      <c:pt idx="242">
                        <c:v>1.0942400000000001</c:v>
                      </c:pt>
                      <c:pt idx="243">
                        <c:v>1.0963400000000001</c:v>
                      </c:pt>
                      <c:pt idx="244">
                        <c:v>1.0984499999999999</c:v>
                      </c:pt>
                      <c:pt idx="245">
                        <c:v>1.10056</c:v>
                      </c:pt>
                      <c:pt idx="246">
                        <c:v>1.10267</c:v>
                      </c:pt>
                      <c:pt idx="247">
                        <c:v>1.10477</c:v>
                      </c:pt>
                      <c:pt idx="248">
                        <c:v>1.1068800000000001</c:v>
                      </c:pt>
                      <c:pt idx="249">
                        <c:v>1.1089899999999999</c:v>
                      </c:pt>
                      <c:pt idx="250">
                        <c:v>1.1110899999999999</c:v>
                      </c:pt>
                      <c:pt idx="251">
                        <c:v>1.1132</c:v>
                      </c:pt>
                      <c:pt idx="252">
                        <c:v>1.11531</c:v>
                      </c:pt>
                      <c:pt idx="253">
                        <c:v>1.1174200000000001</c:v>
                      </c:pt>
                      <c:pt idx="254">
                        <c:v>1.1195200000000001</c:v>
                      </c:pt>
                      <c:pt idx="255">
                        <c:v>1.1216299999999999</c:v>
                      </c:pt>
                      <c:pt idx="256">
                        <c:v>1.12374</c:v>
                      </c:pt>
                      <c:pt idx="257">
                        <c:v>1.12585</c:v>
                      </c:pt>
                      <c:pt idx="258">
                        <c:v>1.12795</c:v>
                      </c:pt>
                      <c:pt idx="259">
                        <c:v>1.1300600000000001</c:v>
                      </c:pt>
                      <c:pt idx="260">
                        <c:v>1.1321699999999999</c:v>
                      </c:pt>
                      <c:pt idx="261">
                        <c:v>1.1342699999999999</c:v>
                      </c:pt>
                      <c:pt idx="262">
                        <c:v>1.1363799999999999</c:v>
                      </c:pt>
                      <c:pt idx="263">
                        <c:v>1.13849</c:v>
                      </c:pt>
                      <c:pt idx="264">
                        <c:v>1.1406000000000001</c:v>
                      </c:pt>
                      <c:pt idx="265">
                        <c:v>1.1427</c:v>
                      </c:pt>
                      <c:pt idx="266">
                        <c:v>1.1448100000000001</c:v>
                      </c:pt>
                      <c:pt idx="267">
                        <c:v>1.1469199999999999</c:v>
                      </c:pt>
                      <c:pt idx="268">
                        <c:v>1.14903</c:v>
                      </c:pt>
                      <c:pt idx="269">
                        <c:v>1.15113</c:v>
                      </c:pt>
                      <c:pt idx="270">
                        <c:v>1.15324</c:v>
                      </c:pt>
                      <c:pt idx="271">
                        <c:v>1.1553500000000001</c:v>
                      </c:pt>
                      <c:pt idx="272">
                        <c:v>1.1574500000000001</c:v>
                      </c:pt>
                      <c:pt idx="273">
                        <c:v>1.1595599999999999</c:v>
                      </c:pt>
                      <c:pt idx="274">
                        <c:v>1.16167</c:v>
                      </c:pt>
                      <c:pt idx="275">
                        <c:v>1.16378</c:v>
                      </c:pt>
                      <c:pt idx="276">
                        <c:v>1.16588</c:v>
                      </c:pt>
                      <c:pt idx="277">
                        <c:v>1.1679900000000001</c:v>
                      </c:pt>
                      <c:pt idx="278">
                        <c:v>1.1700999999999999</c:v>
                      </c:pt>
                      <c:pt idx="279">
                        <c:v>1.17221</c:v>
                      </c:pt>
                      <c:pt idx="280">
                        <c:v>1.17431</c:v>
                      </c:pt>
                      <c:pt idx="281">
                        <c:v>1.17611</c:v>
                      </c:pt>
                      <c:pt idx="282">
                        <c:v>1.17784</c:v>
                      </c:pt>
                      <c:pt idx="283">
                        <c:v>1.1795800000000001</c:v>
                      </c:pt>
                      <c:pt idx="284">
                        <c:v>1.1813199999999999</c:v>
                      </c:pt>
                      <c:pt idx="285">
                        <c:v>1.18306</c:v>
                      </c:pt>
                      <c:pt idx="286">
                        <c:v>1.1848000000000001</c:v>
                      </c:pt>
                      <c:pt idx="287">
                        <c:v>1.1865399999999999</c:v>
                      </c:pt>
                      <c:pt idx="288">
                        <c:v>1.1882699999999999</c:v>
                      </c:pt>
                      <c:pt idx="289">
                        <c:v>1.19001</c:v>
                      </c:pt>
                      <c:pt idx="290">
                        <c:v>1.1917500000000001</c:v>
                      </c:pt>
                      <c:pt idx="291">
                        <c:v>1.1934899999999999</c:v>
                      </c:pt>
                      <c:pt idx="292">
                        <c:v>1.19523</c:v>
                      </c:pt>
                      <c:pt idx="293">
                        <c:v>1.1969700000000001</c:v>
                      </c:pt>
                      <c:pt idx="294">
                        <c:v>1.1987000000000001</c:v>
                      </c:pt>
                      <c:pt idx="295">
                        <c:v>1.20044</c:v>
                      </c:pt>
                      <c:pt idx="296">
                        <c:v>1.20218</c:v>
                      </c:pt>
                      <c:pt idx="297">
                        <c:v>1.2039200000000001</c:v>
                      </c:pt>
                      <c:pt idx="298">
                        <c:v>1.20566</c:v>
                      </c:pt>
                      <c:pt idx="299">
                        <c:v>1.2074</c:v>
                      </c:pt>
                      <c:pt idx="300">
                        <c:v>1.20913</c:v>
                      </c:pt>
                      <c:pt idx="301">
                        <c:v>1.2108699999999999</c:v>
                      </c:pt>
                      <c:pt idx="302">
                        <c:v>1.21261</c:v>
                      </c:pt>
                      <c:pt idx="303">
                        <c:v>1.21435</c:v>
                      </c:pt>
                      <c:pt idx="304">
                        <c:v>1.2160899999999999</c:v>
                      </c:pt>
                      <c:pt idx="305">
                        <c:v>1.21783</c:v>
                      </c:pt>
                      <c:pt idx="306">
                        <c:v>1.21956</c:v>
                      </c:pt>
                      <c:pt idx="307">
                        <c:v>1.2213000000000001</c:v>
                      </c:pt>
                      <c:pt idx="308">
                        <c:v>1.2230399999999999</c:v>
                      </c:pt>
                      <c:pt idx="309">
                        <c:v>1.22478</c:v>
                      </c:pt>
                      <c:pt idx="310">
                        <c:v>1.2265200000000001</c:v>
                      </c:pt>
                      <c:pt idx="311">
                        <c:v>1.2282500000000001</c:v>
                      </c:pt>
                      <c:pt idx="312">
                        <c:v>1.2299899999999999</c:v>
                      </c:pt>
                      <c:pt idx="313">
                        <c:v>1.23173</c:v>
                      </c:pt>
                      <c:pt idx="314">
                        <c:v>1.2334700000000001</c:v>
                      </c:pt>
                      <c:pt idx="315">
                        <c:v>1.2352099999999999</c:v>
                      </c:pt>
                      <c:pt idx="316">
                        <c:v>1.23695</c:v>
                      </c:pt>
                      <c:pt idx="317">
                        <c:v>1.23868</c:v>
                      </c:pt>
                      <c:pt idx="318">
                        <c:v>1.2404200000000001</c:v>
                      </c:pt>
                      <c:pt idx="319">
                        <c:v>1.2421599999999999</c:v>
                      </c:pt>
                      <c:pt idx="320">
                        <c:v>1.2439</c:v>
                      </c:pt>
                      <c:pt idx="321">
                        <c:v>1.2456400000000001</c:v>
                      </c:pt>
                      <c:pt idx="322">
                        <c:v>1.2473799999999999</c:v>
                      </c:pt>
                      <c:pt idx="323">
                        <c:v>1.2491099999999999</c:v>
                      </c:pt>
                      <c:pt idx="324">
                        <c:v>1.2506299999999999</c:v>
                      </c:pt>
                      <c:pt idx="325">
                        <c:v>1.25207</c:v>
                      </c:pt>
                      <c:pt idx="326">
                        <c:v>1.25352</c:v>
                      </c:pt>
                      <c:pt idx="327">
                        <c:v>1.2549699999999999</c:v>
                      </c:pt>
                      <c:pt idx="328">
                        <c:v>1.2564200000000001</c:v>
                      </c:pt>
                      <c:pt idx="329">
                        <c:v>1.25787</c:v>
                      </c:pt>
                      <c:pt idx="330">
                        <c:v>1.2593099999999999</c:v>
                      </c:pt>
                      <c:pt idx="331">
                        <c:v>1.2607600000000001</c:v>
                      </c:pt>
                      <c:pt idx="332">
                        <c:v>1.2622100000000001</c:v>
                      </c:pt>
                      <c:pt idx="333">
                        <c:v>1.26366</c:v>
                      </c:pt>
                      <c:pt idx="334">
                        <c:v>1.2650999999999999</c:v>
                      </c:pt>
                      <c:pt idx="335">
                        <c:v>1.2665500000000001</c:v>
                      </c:pt>
                      <c:pt idx="336">
                        <c:v>1.268</c:v>
                      </c:pt>
                      <c:pt idx="337">
                        <c:v>1.26945</c:v>
                      </c:pt>
                      <c:pt idx="338">
                        <c:v>1.2708900000000001</c:v>
                      </c:pt>
                      <c:pt idx="339">
                        <c:v>1.27234</c:v>
                      </c:pt>
                      <c:pt idx="340">
                        <c:v>1.27379</c:v>
                      </c:pt>
                      <c:pt idx="341">
                        <c:v>1.2752399999999999</c:v>
                      </c:pt>
                      <c:pt idx="342">
                        <c:v>1.27668</c:v>
                      </c:pt>
                      <c:pt idx="343">
                        <c:v>1.27813</c:v>
                      </c:pt>
                      <c:pt idx="344">
                        <c:v>1.2795799999999999</c:v>
                      </c:pt>
                      <c:pt idx="345">
                        <c:v>1.2810299999999999</c:v>
                      </c:pt>
                      <c:pt idx="346">
                        <c:v>1.2824800000000001</c:v>
                      </c:pt>
                      <c:pt idx="347">
                        <c:v>1.28392</c:v>
                      </c:pt>
                      <c:pt idx="348">
                        <c:v>1.2853699999999999</c:v>
                      </c:pt>
                      <c:pt idx="349">
                        <c:v>1.2868200000000001</c:v>
                      </c:pt>
                      <c:pt idx="350">
                        <c:v>1.28827</c:v>
                      </c:pt>
                      <c:pt idx="351">
                        <c:v>1.2897099999999999</c:v>
                      </c:pt>
                      <c:pt idx="352">
                        <c:v>1.2911600000000001</c:v>
                      </c:pt>
                      <c:pt idx="353">
                        <c:v>1.29261</c:v>
                      </c:pt>
                      <c:pt idx="354">
                        <c:v>1.29406</c:v>
                      </c:pt>
                      <c:pt idx="355">
                        <c:v>1.2955000000000001</c:v>
                      </c:pt>
                      <c:pt idx="356">
                        <c:v>1.29695</c:v>
                      </c:pt>
                      <c:pt idx="357">
                        <c:v>1.2984</c:v>
                      </c:pt>
                      <c:pt idx="358">
                        <c:v>1.2998499999999999</c:v>
                      </c:pt>
                      <c:pt idx="359">
                        <c:v>1.3012900000000001</c:v>
                      </c:pt>
                      <c:pt idx="360">
                        <c:v>1.30274</c:v>
                      </c:pt>
                      <c:pt idx="361">
                        <c:v>1.30419</c:v>
                      </c:pt>
                      <c:pt idx="362">
                        <c:v>1.3056399999999999</c:v>
                      </c:pt>
                      <c:pt idx="363">
                        <c:v>1.3070900000000001</c:v>
                      </c:pt>
                      <c:pt idx="364">
                        <c:v>1.30853</c:v>
                      </c:pt>
                      <c:pt idx="365">
                        <c:v>1.3099799999999999</c:v>
                      </c:pt>
                      <c:pt idx="366">
                        <c:v>1.3114300000000001</c:v>
                      </c:pt>
                      <c:pt idx="367">
                        <c:v>1.31288</c:v>
                      </c:pt>
                      <c:pt idx="368">
                        <c:v>1.31413</c:v>
                      </c:pt>
                      <c:pt idx="369">
                        <c:v>1.31525</c:v>
                      </c:pt>
                      <c:pt idx="370">
                        <c:v>1.31637</c:v>
                      </c:pt>
                      <c:pt idx="371">
                        <c:v>1.31749</c:v>
                      </c:pt>
                      <c:pt idx="372">
                        <c:v>1.3186100000000001</c:v>
                      </c:pt>
                      <c:pt idx="373">
                        <c:v>1.3197300000000001</c:v>
                      </c:pt>
                      <c:pt idx="374">
                        <c:v>1.3208500000000001</c:v>
                      </c:pt>
                      <c:pt idx="375">
                        <c:v>1.3219700000000001</c:v>
                      </c:pt>
                      <c:pt idx="376">
                        <c:v>1.3230900000000001</c:v>
                      </c:pt>
                      <c:pt idx="377">
                        <c:v>1.3242</c:v>
                      </c:pt>
                      <c:pt idx="378">
                        <c:v>1.3253200000000001</c:v>
                      </c:pt>
                      <c:pt idx="379">
                        <c:v>1.3264400000000001</c:v>
                      </c:pt>
                      <c:pt idx="380">
                        <c:v>1.3275600000000001</c:v>
                      </c:pt>
                      <c:pt idx="381">
                        <c:v>1.3286800000000001</c:v>
                      </c:pt>
                      <c:pt idx="382">
                        <c:v>1.3298000000000001</c:v>
                      </c:pt>
                      <c:pt idx="383">
                        <c:v>1.3309200000000001</c:v>
                      </c:pt>
                      <c:pt idx="384">
                        <c:v>1.3320399999999999</c:v>
                      </c:pt>
                      <c:pt idx="385">
                        <c:v>1.3331599999999999</c:v>
                      </c:pt>
                      <c:pt idx="386">
                        <c:v>1.3342799999999999</c:v>
                      </c:pt>
                      <c:pt idx="387">
                        <c:v>1.3353999999999999</c:v>
                      </c:pt>
                      <c:pt idx="388">
                        <c:v>1.3365100000000001</c:v>
                      </c:pt>
                      <c:pt idx="389">
                        <c:v>1.3376300000000001</c:v>
                      </c:pt>
                      <c:pt idx="390">
                        <c:v>1.3387500000000001</c:v>
                      </c:pt>
                      <c:pt idx="391">
                        <c:v>1.3398699999999999</c:v>
                      </c:pt>
                      <c:pt idx="392">
                        <c:v>1.3409899999999999</c:v>
                      </c:pt>
                      <c:pt idx="393">
                        <c:v>1.3421099999999999</c:v>
                      </c:pt>
                      <c:pt idx="394">
                        <c:v>1.3432299999999999</c:v>
                      </c:pt>
                      <c:pt idx="395">
                        <c:v>1.3443499999999999</c:v>
                      </c:pt>
                      <c:pt idx="396">
                        <c:v>1.3454699999999999</c:v>
                      </c:pt>
                      <c:pt idx="397">
                        <c:v>1.34659</c:v>
                      </c:pt>
                      <c:pt idx="398">
                        <c:v>1.34771</c:v>
                      </c:pt>
                      <c:pt idx="399">
                        <c:v>1.34883</c:v>
                      </c:pt>
                      <c:pt idx="400">
                        <c:v>1.3499399999999999</c:v>
                      </c:pt>
                      <c:pt idx="401">
                        <c:v>1.3510599999999999</c:v>
                      </c:pt>
                      <c:pt idx="402">
                        <c:v>1.3521799999999999</c:v>
                      </c:pt>
                      <c:pt idx="403">
                        <c:v>1.3532999999999999</c:v>
                      </c:pt>
                      <c:pt idx="404">
                        <c:v>1.35442</c:v>
                      </c:pt>
                      <c:pt idx="405">
                        <c:v>1.35554</c:v>
                      </c:pt>
                      <c:pt idx="406">
                        <c:v>1.35666</c:v>
                      </c:pt>
                      <c:pt idx="407">
                        <c:v>1.35778</c:v>
                      </c:pt>
                      <c:pt idx="408">
                        <c:v>1.3589</c:v>
                      </c:pt>
                      <c:pt idx="409">
                        <c:v>1.36002</c:v>
                      </c:pt>
                      <c:pt idx="410">
                        <c:v>1.36114</c:v>
                      </c:pt>
                      <c:pt idx="411">
                        <c:v>1.36226</c:v>
                      </c:pt>
                      <c:pt idx="412">
                        <c:v>1.3632200000000001</c:v>
                      </c:pt>
                      <c:pt idx="413">
                        <c:v>1.3639600000000001</c:v>
                      </c:pt>
                      <c:pt idx="414">
                        <c:v>1.36469</c:v>
                      </c:pt>
                      <c:pt idx="415">
                        <c:v>1.3654200000000001</c:v>
                      </c:pt>
                      <c:pt idx="416">
                        <c:v>1.36615</c:v>
                      </c:pt>
                      <c:pt idx="417">
                        <c:v>1.3668800000000001</c:v>
                      </c:pt>
                      <c:pt idx="418">
                        <c:v>1.3676200000000001</c:v>
                      </c:pt>
                      <c:pt idx="419">
                        <c:v>1.36835</c:v>
                      </c:pt>
                      <c:pt idx="420">
                        <c:v>1.3690800000000001</c:v>
                      </c:pt>
                      <c:pt idx="421">
                        <c:v>1.36981</c:v>
                      </c:pt>
                      <c:pt idx="422">
                        <c:v>1.3705400000000001</c:v>
                      </c:pt>
                      <c:pt idx="423">
                        <c:v>1.3712800000000001</c:v>
                      </c:pt>
                      <c:pt idx="424">
                        <c:v>1.37201</c:v>
                      </c:pt>
                      <c:pt idx="425">
                        <c:v>1.3727400000000001</c:v>
                      </c:pt>
                      <c:pt idx="426">
                        <c:v>1.37347</c:v>
                      </c:pt>
                      <c:pt idx="427">
                        <c:v>1.3742000000000001</c:v>
                      </c:pt>
                      <c:pt idx="428">
                        <c:v>1.3749400000000001</c:v>
                      </c:pt>
                      <c:pt idx="429">
                        <c:v>1.3756699999999999</c:v>
                      </c:pt>
                      <c:pt idx="430">
                        <c:v>1.3764000000000001</c:v>
                      </c:pt>
                      <c:pt idx="431">
                        <c:v>1.37713</c:v>
                      </c:pt>
                      <c:pt idx="432">
                        <c:v>1.3778600000000001</c:v>
                      </c:pt>
                      <c:pt idx="433">
                        <c:v>1.3786</c:v>
                      </c:pt>
                      <c:pt idx="434">
                        <c:v>1.3793299999999999</c:v>
                      </c:pt>
                      <c:pt idx="435">
                        <c:v>1.3800600000000001</c:v>
                      </c:pt>
                      <c:pt idx="436">
                        <c:v>1.38079</c:v>
                      </c:pt>
                      <c:pt idx="437">
                        <c:v>1.3815200000000001</c:v>
                      </c:pt>
                      <c:pt idx="438">
                        <c:v>1.38226</c:v>
                      </c:pt>
                      <c:pt idx="439">
                        <c:v>1.3829899999999999</c:v>
                      </c:pt>
                      <c:pt idx="440">
                        <c:v>1.3837200000000001</c:v>
                      </c:pt>
                      <c:pt idx="441">
                        <c:v>1.38445</c:v>
                      </c:pt>
                      <c:pt idx="442">
                        <c:v>1.3851800000000001</c:v>
                      </c:pt>
                      <c:pt idx="443">
                        <c:v>1.38592</c:v>
                      </c:pt>
                      <c:pt idx="444">
                        <c:v>1.3866499999999999</c:v>
                      </c:pt>
                      <c:pt idx="445">
                        <c:v>1.3873800000000001</c:v>
                      </c:pt>
                      <c:pt idx="446">
                        <c:v>1.38811</c:v>
                      </c:pt>
                      <c:pt idx="447">
                        <c:v>1.3888400000000001</c:v>
                      </c:pt>
                      <c:pt idx="448">
                        <c:v>1.38958</c:v>
                      </c:pt>
                      <c:pt idx="449">
                        <c:v>1.3903099999999999</c:v>
                      </c:pt>
                      <c:pt idx="450">
                        <c:v>1.3910400000000001</c:v>
                      </c:pt>
                      <c:pt idx="451">
                        <c:v>1.39177</c:v>
                      </c:pt>
                      <c:pt idx="452">
                        <c:v>1.3925000000000001</c:v>
                      </c:pt>
                      <c:pt idx="453">
                        <c:v>1.39324</c:v>
                      </c:pt>
                      <c:pt idx="454">
                        <c:v>1.3939699999999999</c:v>
                      </c:pt>
                      <c:pt idx="455">
                        <c:v>1.3947000000000001</c:v>
                      </c:pt>
                      <c:pt idx="456">
                        <c:v>1.39534</c:v>
                      </c:pt>
                      <c:pt idx="457">
                        <c:v>1.3955900000000001</c:v>
                      </c:pt>
                      <c:pt idx="458">
                        <c:v>1.39584</c:v>
                      </c:pt>
                      <c:pt idx="459">
                        <c:v>1.3960900000000001</c:v>
                      </c:pt>
                      <c:pt idx="460">
                        <c:v>1.3963399999999999</c:v>
                      </c:pt>
                      <c:pt idx="461">
                        <c:v>1.3966000000000001</c:v>
                      </c:pt>
                      <c:pt idx="462">
                        <c:v>1.3968499999999999</c:v>
                      </c:pt>
                      <c:pt idx="463">
                        <c:v>1.3971</c:v>
                      </c:pt>
                      <c:pt idx="464">
                        <c:v>1.3973500000000001</c:v>
                      </c:pt>
                      <c:pt idx="465">
                        <c:v>1.3976</c:v>
                      </c:pt>
                      <c:pt idx="466">
                        <c:v>1.39785</c:v>
                      </c:pt>
                      <c:pt idx="467">
                        <c:v>1.39811</c:v>
                      </c:pt>
                      <c:pt idx="468">
                        <c:v>1.39836</c:v>
                      </c:pt>
                      <c:pt idx="469">
                        <c:v>1.3986099999999999</c:v>
                      </c:pt>
                      <c:pt idx="470">
                        <c:v>1.39886</c:v>
                      </c:pt>
                      <c:pt idx="471">
                        <c:v>1.3991100000000001</c:v>
                      </c:pt>
                      <c:pt idx="472">
                        <c:v>1.3993599999999999</c:v>
                      </c:pt>
                      <c:pt idx="473">
                        <c:v>1.39961</c:v>
                      </c:pt>
                      <c:pt idx="474">
                        <c:v>1.3998699999999999</c:v>
                      </c:pt>
                      <c:pt idx="475">
                        <c:v>1.40012</c:v>
                      </c:pt>
                      <c:pt idx="476">
                        <c:v>1.4003699999999999</c:v>
                      </c:pt>
                      <c:pt idx="477">
                        <c:v>1.40062</c:v>
                      </c:pt>
                      <c:pt idx="478">
                        <c:v>1.4008700000000001</c:v>
                      </c:pt>
                      <c:pt idx="479">
                        <c:v>1.4011199999999999</c:v>
                      </c:pt>
                      <c:pt idx="480">
                        <c:v>1.40137</c:v>
                      </c:pt>
                      <c:pt idx="481">
                        <c:v>1.4016299999999999</c:v>
                      </c:pt>
                      <c:pt idx="482">
                        <c:v>1.40188</c:v>
                      </c:pt>
                      <c:pt idx="483">
                        <c:v>1.4021300000000001</c:v>
                      </c:pt>
                      <c:pt idx="484">
                        <c:v>1.40238</c:v>
                      </c:pt>
                      <c:pt idx="485">
                        <c:v>1.40263</c:v>
                      </c:pt>
                      <c:pt idx="486">
                        <c:v>1.4028799999999999</c:v>
                      </c:pt>
                      <c:pt idx="487">
                        <c:v>1.4031400000000001</c:v>
                      </c:pt>
                      <c:pt idx="488">
                        <c:v>1.4033899999999999</c:v>
                      </c:pt>
                      <c:pt idx="489">
                        <c:v>1.40364</c:v>
                      </c:pt>
                      <c:pt idx="490">
                        <c:v>1.4038900000000001</c:v>
                      </c:pt>
                      <c:pt idx="491">
                        <c:v>1.4041399999999999</c:v>
                      </c:pt>
                      <c:pt idx="492">
                        <c:v>1.40439</c:v>
                      </c:pt>
                      <c:pt idx="493">
                        <c:v>1.4046400000000001</c:v>
                      </c:pt>
                      <c:pt idx="494">
                        <c:v>1.4049</c:v>
                      </c:pt>
                      <c:pt idx="495">
                        <c:v>1.4051499999999999</c:v>
                      </c:pt>
                      <c:pt idx="496">
                        <c:v>1.4054</c:v>
                      </c:pt>
                      <c:pt idx="497">
                        <c:v>1.4056500000000001</c:v>
                      </c:pt>
                      <c:pt idx="498">
                        <c:v>1.4058999999999999</c:v>
                      </c:pt>
                      <c:pt idx="499">
                        <c:v>1.40615</c:v>
                      </c:pt>
                      <c:pt idx="500">
                        <c:v>1.4064000000000001</c:v>
                      </c:pt>
                      <c:pt idx="501">
                        <c:v>1.40612</c:v>
                      </c:pt>
                      <c:pt idx="502">
                        <c:v>1.4058299999999999</c:v>
                      </c:pt>
                      <c:pt idx="503">
                        <c:v>1.4055500000000001</c:v>
                      </c:pt>
                      <c:pt idx="504">
                        <c:v>1.40526</c:v>
                      </c:pt>
                      <c:pt idx="505">
                        <c:v>1.4049799999999999</c:v>
                      </c:pt>
                      <c:pt idx="506">
                        <c:v>1.40469</c:v>
                      </c:pt>
                      <c:pt idx="507">
                        <c:v>1.4044099999999999</c:v>
                      </c:pt>
                      <c:pt idx="508">
                        <c:v>1.40412</c:v>
                      </c:pt>
                      <c:pt idx="509">
                        <c:v>1.40384</c:v>
                      </c:pt>
                      <c:pt idx="510">
                        <c:v>1.4035500000000001</c:v>
                      </c:pt>
                      <c:pt idx="511">
                        <c:v>1.40326</c:v>
                      </c:pt>
                      <c:pt idx="512">
                        <c:v>1.4029799999999999</c:v>
                      </c:pt>
                      <c:pt idx="513">
                        <c:v>1.40269</c:v>
                      </c:pt>
                      <c:pt idx="514">
                        <c:v>1.4024099999999999</c:v>
                      </c:pt>
                      <c:pt idx="515">
                        <c:v>1.40212</c:v>
                      </c:pt>
                      <c:pt idx="516">
                        <c:v>1.40184</c:v>
                      </c:pt>
                      <c:pt idx="517">
                        <c:v>1.4015500000000001</c:v>
                      </c:pt>
                      <c:pt idx="518">
                        <c:v>1.40127</c:v>
                      </c:pt>
                      <c:pt idx="519">
                        <c:v>1.4009799999999999</c:v>
                      </c:pt>
                      <c:pt idx="520">
                        <c:v>1.40069</c:v>
                      </c:pt>
                      <c:pt idx="521">
                        <c:v>1.4004099999999999</c:v>
                      </c:pt>
                      <c:pt idx="522">
                        <c:v>1.40012</c:v>
                      </c:pt>
                      <c:pt idx="523">
                        <c:v>1.39984</c:v>
                      </c:pt>
                      <c:pt idx="524">
                        <c:v>1.3995500000000001</c:v>
                      </c:pt>
                      <c:pt idx="525">
                        <c:v>1.39927</c:v>
                      </c:pt>
                      <c:pt idx="526">
                        <c:v>1.3989799999999999</c:v>
                      </c:pt>
                      <c:pt idx="527">
                        <c:v>1.3987000000000001</c:v>
                      </c:pt>
                      <c:pt idx="528">
                        <c:v>1.3984099999999999</c:v>
                      </c:pt>
                      <c:pt idx="529">
                        <c:v>1.3981300000000001</c:v>
                      </c:pt>
                      <c:pt idx="530">
                        <c:v>1.39784</c:v>
                      </c:pt>
                      <c:pt idx="531">
                        <c:v>1.3975500000000001</c:v>
                      </c:pt>
                      <c:pt idx="532">
                        <c:v>1.39727</c:v>
                      </c:pt>
                      <c:pt idx="533">
                        <c:v>1.3969800000000001</c:v>
                      </c:pt>
                      <c:pt idx="534">
                        <c:v>1.3967000000000001</c:v>
                      </c:pt>
                      <c:pt idx="535">
                        <c:v>1.3964099999999999</c:v>
                      </c:pt>
                      <c:pt idx="536">
                        <c:v>1.3961300000000001</c:v>
                      </c:pt>
                      <c:pt idx="537">
                        <c:v>1.39584</c:v>
                      </c:pt>
                      <c:pt idx="538">
                        <c:v>1.3955599999999999</c:v>
                      </c:pt>
                      <c:pt idx="539">
                        <c:v>1.39527</c:v>
                      </c:pt>
                      <c:pt idx="540">
                        <c:v>1.3949800000000001</c:v>
                      </c:pt>
                      <c:pt idx="541">
                        <c:v>1.3947000000000001</c:v>
                      </c:pt>
                      <c:pt idx="542">
                        <c:v>1.3944099999999999</c:v>
                      </c:pt>
                      <c:pt idx="543">
                        <c:v>1.3941300000000001</c:v>
                      </c:pt>
                      <c:pt idx="544">
                        <c:v>1.39384</c:v>
                      </c:pt>
                      <c:pt idx="545">
                        <c:v>1.3931800000000001</c:v>
                      </c:pt>
                      <c:pt idx="546">
                        <c:v>1.39242</c:v>
                      </c:pt>
                      <c:pt idx="547">
                        <c:v>1.3916599999999999</c:v>
                      </c:pt>
                      <c:pt idx="548">
                        <c:v>1.3909</c:v>
                      </c:pt>
                      <c:pt idx="549">
                        <c:v>1.3901399999999999</c:v>
                      </c:pt>
                      <c:pt idx="550">
                        <c:v>1.3893899999999999</c:v>
                      </c:pt>
                      <c:pt idx="551">
                        <c:v>1.38863</c:v>
                      </c:pt>
                      <c:pt idx="552">
                        <c:v>1.3878699999999999</c:v>
                      </c:pt>
                      <c:pt idx="553">
                        <c:v>1.3871100000000001</c:v>
                      </c:pt>
                      <c:pt idx="554">
                        <c:v>1.38635</c:v>
                      </c:pt>
                      <c:pt idx="555">
                        <c:v>1.3855999999999999</c:v>
                      </c:pt>
                      <c:pt idx="556">
                        <c:v>1.3848400000000001</c:v>
                      </c:pt>
                      <c:pt idx="557">
                        <c:v>1.38408</c:v>
                      </c:pt>
                      <c:pt idx="558">
                        <c:v>1.3833200000000001</c:v>
                      </c:pt>
                      <c:pt idx="559">
                        <c:v>1.38256</c:v>
                      </c:pt>
                      <c:pt idx="560">
                        <c:v>1.38181</c:v>
                      </c:pt>
                      <c:pt idx="561">
                        <c:v>1.3810500000000001</c:v>
                      </c:pt>
                      <c:pt idx="562">
                        <c:v>1.38029</c:v>
                      </c:pt>
                      <c:pt idx="563">
                        <c:v>1.3795299999999999</c:v>
                      </c:pt>
                      <c:pt idx="564">
                        <c:v>1.3787700000000001</c:v>
                      </c:pt>
                      <c:pt idx="565">
                        <c:v>1.37802</c:v>
                      </c:pt>
                      <c:pt idx="566">
                        <c:v>1.3772599999999999</c:v>
                      </c:pt>
                      <c:pt idx="567">
                        <c:v>1.3765000000000001</c:v>
                      </c:pt>
                      <c:pt idx="568">
                        <c:v>1.37574</c:v>
                      </c:pt>
                      <c:pt idx="569">
                        <c:v>1.3749800000000001</c:v>
                      </c:pt>
                      <c:pt idx="570">
                        <c:v>1.37422</c:v>
                      </c:pt>
                      <c:pt idx="571">
                        <c:v>1.37347</c:v>
                      </c:pt>
                      <c:pt idx="572">
                        <c:v>1.3727100000000001</c:v>
                      </c:pt>
                      <c:pt idx="573">
                        <c:v>1.37195</c:v>
                      </c:pt>
                      <c:pt idx="574">
                        <c:v>1.3711899999999999</c:v>
                      </c:pt>
                      <c:pt idx="575">
                        <c:v>1.37043</c:v>
                      </c:pt>
                      <c:pt idx="576">
                        <c:v>1.36968</c:v>
                      </c:pt>
                      <c:pt idx="577">
                        <c:v>1.3689199999999999</c:v>
                      </c:pt>
                      <c:pt idx="578">
                        <c:v>1.36816</c:v>
                      </c:pt>
                      <c:pt idx="579">
                        <c:v>1.3673999999999999</c:v>
                      </c:pt>
                      <c:pt idx="580">
                        <c:v>1.3666400000000001</c:v>
                      </c:pt>
                      <c:pt idx="581">
                        <c:v>1.36589</c:v>
                      </c:pt>
                      <c:pt idx="582">
                        <c:v>1.36513</c:v>
                      </c:pt>
                      <c:pt idx="583">
                        <c:v>1.3643700000000001</c:v>
                      </c:pt>
                      <c:pt idx="584">
                        <c:v>1.36361</c:v>
                      </c:pt>
                      <c:pt idx="585">
                        <c:v>1.3628499999999999</c:v>
                      </c:pt>
                      <c:pt idx="586">
                        <c:v>1.3621000000000001</c:v>
                      </c:pt>
                      <c:pt idx="587">
                        <c:v>1.36134</c:v>
                      </c:pt>
                      <c:pt idx="588">
                        <c:v>1.3605799999999999</c:v>
                      </c:pt>
                      <c:pt idx="589">
                        <c:v>1.3595900000000001</c:v>
                      </c:pt>
                      <c:pt idx="590">
                        <c:v>1.3584499999999999</c:v>
                      </c:pt>
                      <c:pt idx="591">
                        <c:v>1.35731</c:v>
                      </c:pt>
                      <c:pt idx="592">
                        <c:v>1.3561700000000001</c:v>
                      </c:pt>
                      <c:pt idx="593">
                        <c:v>1.35504</c:v>
                      </c:pt>
                      <c:pt idx="594">
                        <c:v>1.3539000000000001</c:v>
                      </c:pt>
                      <c:pt idx="595">
                        <c:v>1.35276</c:v>
                      </c:pt>
                      <c:pt idx="596">
                        <c:v>1.35162</c:v>
                      </c:pt>
                      <c:pt idx="597">
                        <c:v>1.3504799999999999</c:v>
                      </c:pt>
                      <c:pt idx="598">
                        <c:v>1.34935</c:v>
                      </c:pt>
                      <c:pt idx="599">
                        <c:v>1.3482099999999999</c:v>
                      </c:pt>
                      <c:pt idx="600">
                        <c:v>1.34707</c:v>
                      </c:pt>
                      <c:pt idx="601">
                        <c:v>1.3459300000000001</c:v>
                      </c:pt>
                      <c:pt idx="602">
                        <c:v>1.3447899999999999</c:v>
                      </c:pt>
                      <c:pt idx="603">
                        <c:v>1.3436600000000001</c:v>
                      </c:pt>
                      <c:pt idx="604">
                        <c:v>1.3425199999999999</c:v>
                      </c:pt>
                      <c:pt idx="605">
                        <c:v>1.34138</c:v>
                      </c:pt>
                      <c:pt idx="606">
                        <c:v>1.3402400000000001</c:v>
                      </c:pt>
                      <c:pt idx="607">
                        <c:v>1.3391</c:v>
                      </c:pt>
                      <c:pt idx="608">
                        <c:v>1.3379700000000001</c:v>
                      </c:pt>
                      <c:pt idx="609">
                        <c:v>1.33683</c:v>
                      </c:pt>
                      <c:pt idx="610">
                        <c:v>1.33569</c:v>
                      </c:pt>
                      <c:pt idx="611">
                        <c:v>1.3345499999999999</c:v>
                      </c:pt>
                      <c:pt idx="612">
                        <c:v>1.33341</c:v>
                      </c:pt>
                      <c:pt idx="613">
                        <c:v>1.3322799999999999</c:v>
                      </c:pt>
                      <c:pt idx="614">
                        <c:v>1.33114</c:v>
                      </c:pt>
                      <c:pt idx="615">
                        <c:v>1.33</c:v>
                      </c:pt>
                      <c:pt idx="616">
                        <c:v>1.3288599999999999</c:v>
                      </c:pt>
                      <c:pt idx="617">
                        <c:v>1.32772</c:v>
                      </c:pt>
                      <c:pt idx="618">
                        <c:v>1.3265899999999999</c:v>
                      </c:pt>
                      <c:pt idx="619">
                        <c:v>1.32545</c:v>
                      </c:pt>
                      <c:pt idx="620">
                        <c:v>1.3243100000000001</c:v>
                      </c:pt>
                      <c:pt idx="621">
                        <c:v>1.32317</c:v>
                      </c:pt>
                      <c:pt idx="622">
                        <c:v>1.32203</c:v>
                      </c:pt>
                      <c:pt idx="623">
                        <c:v>1.3209</c:v>
                      </c:pt>
                      <c:pt idx="624">
                        <c:v>1.31976</c:v>
                      </c:pt>
                      <c:pt idx="625">
                        <c:v>1.3186199999999999</c:v>
                      </c:pt>
                      <c:pt idx="626">
                        <c:v>1.31748</c:v>
                      </c:pt>
                      <c:pt idx="627">
                        <c:v>1.3163400000000001</c:v>
                      </c:pt>
                      <c:pt idx="628">
                        <c:v>1.31521</c:v>
                      </c:pt>
                      <c:pt idx="629">
                        <c:v>1.3140700000000001</c:v>
                      </c:pt>
                      <c:pt idx="630">
                        <c:v>1.3129299999999999</c:v>
                      </c:pt>
                      <c:pt idx="631">
                        <c:v>1.31179</c:v>
                      </c:pt>
                      <c:pt idx="632">
                        <c:v>1.3106500000000001</c:v>
                      </c:pt>
                      <c:pt idx="633">
                        <c:v>1.30938</c:v>
                      </c:pt>
                      <c:pt idx="634">
                        <c:v>1.30792</c:v>
                      </c:pt>
                      <c:pt idx="635">
                        <c:v>1.30646</c:v>
                      </c:pt>
                      <c:pt idx="636">
                        <c:v>1.3049999999999999</c:v>
                      </c:pt>
                      <c:pt idx="637">
                        <c:v>1.3035399999999999</c:v>
                      </c:pt>
                      <c:pt idx="638">
                        <c:v>1.3020799999999999</c:v>
                      </c:pt>
                      <c:pt idx="639">
                        <c:v>1.3006200000000001</c:v>
                      </c:pt>
                      <c:pt idx="640">
                        <c:v>1.2991600000000001</c:v>
                      </c:pt>
                      <c:pt idx="641">
                        <c:v>1.2977000000000001</c:v>
                      </c:pt>
                      <c:pt idx="642">
                        <c:v>1.2962400000000001</c:v>
                      </c:pt>
                      <c:pt idx="643">
                        <c:v>1.29478</c:v>
                      </c:pt>
                      <c:pt idx="644">
                        <c:v>1.29332</c:v>
                      </c:pt>
                      <c:pt idx="645">
                        <c:v>1.29186</c:v>
                      </c:pt>
                      <c:pt idx="646">
                        <c:v>1.2904</c:v>
                      </c:pt>
                      <c:pt idx="647">
                        <c:v>1.28894</c:v>
                      </c:pt>
                      <c:pt idx="648">
                        <c:v>1.28748</c:v>
                      </c:pt>
                      <c:pt idx="649">
                        <c:v>1.2860199999999999</c:v>
                      </c:pt>
                      <c:pt idx="650">
                        <c:v>1.2845599999999999</c:v>
                      </c:pt>
                      <c:pt idx="651">
                        <c:v>1.2830999999999999</c:v>
                      </c:pt>
                      <c:pt idx="652">
                        <c:v>1.2816399999999999</c:v>
                      </c:pt>
                      <c:pt idx="653">
                        <c:v>1.2801800000000001</c:v>
                      </c:pt>
                      <c:pt idx="654">
                        <c:v>1.2787200000000001</c:v>
                      </c:pt>
                      <c:pt idx="655">
                        <c:v>1.2772600000000001</c:v>
                      </c:pt>
                      <c:pt idx="656">
                        <c:v>1.2758</c:v>
                      </c:pt>
                      <c:pt idx="657">
                        <c:v>1.27434</c:v>
                      </c:pt>
                      <c:pt idx="658">
                        <c:v>1.27288</c:v>
                      </c:pt>
                      <c:pt idx="659">
                        <c:v>1.27142</c:v>
                      </c:pt>
                      <c:pt idx="660">
                        <c:v>1.2699499999999999</c:v>
                      </c:pt>
                      <c:pt idx="661">
                        <c:v>1.2684899999999999</c:v>
                      </c:pt>
                      <c:pt idx="662">
                        <c:v>1.2670300000000001</c:v>
                      </c:pt>
                      <c:pt idx="663">
                        <c:v>1.2655700000000001</c:v>
                      </c:pt>
                      <c:pt idx="664">
                        <c:v>1.2641100000000001</c:v>
                      </c:pt>
                      <c:pt idx="665">
                        <c:v>1.2626500000000001</c:v>
                      </c:pt>
                      <c:pt idx="666">
                        <c:v>1.26119</c:v>
                      </c:pt>
                      <c:pt idx="667">
                        <c:v>1.25973</c:v>
                      </c:pt>
                      <c:pt idx="668">
                        <c:v>1.25827</c:v>
                      </c:pt>
                      <c:pt idx="669">
                        <c:v>1.25681</c:v>
                      </c:pt>
                      <c:pt idx="670">
                        <c:v>1.25535</c:v>
                      </c:pt>
                      <c:pt idx="671">
                        <c:v>1.2538899999999999</c:v>
                      </c:pt>
                      <c:pt idx="672">
                        <c:v>1.2524299999999999</c:v>
                      </c:pt>
                      <c:pt idx="673">
                        <c:v>1.2509699999999999</c:v>
                      </c:pt>
                      <c:pt idx="674">
                        <c:v>1.2495099999999999</c:v>
                      </c:pt>
                      <c:pt idx="675">
                        <c:v>1.2480500000000001</c:v>
                      </c:pt>
                      <c:pt idx="676">
                        <c:v>1.2465900000000001</c:v>
                      </c:pt>
                      <c:pt idx="677">
                        <c:v>1.2450699999999999</c:v>
                      </c:pt>
                      <c:pt idx="678">
                        <c:v>1.24332</c:v>
                      </c:pt>
                      <c:pt idx="679">
                        <c:v>1.2415799999999999</c:v>
                      </c:pt>
                      <c:pt idx="680">
                        <c:v>1.23983</c:v>
                      </c:pt>
                      <c:pt idx="681">
                        <c:v>1.2380899999999999</c:v>
                      </c:pt>
                      <c:pt idx="682">
                        <c:v>1.23634</c:v>
                      </c:pt>
                      <c:pt idx="683">
                        <c:v>1.2345999999999999</c:v>
                      </c:pt>
                      <c:pt idx="684">
                        <c:v>1.23285</c:v>
                      </c:pt>
                      <c:pt idx="685">
                        <c:v>1.2311099999999999</c:v>
                      </c:pt>
                      <c:pt idx="686">
                        <c:v>1.22936</c:v>
                      </c:pt>
                      <c:pt idx="687">
                        <c:v>1.2276199999999999</c:v>
                      </c:pt>
                      <c:pt idx="688">
                        <c:v>1.22587</c:v>
                      </c:pt>
                      <c:pt idx="689">
                        <c:v>1.2241299999999999</c:v>
                      </c:pt>
                      <c:pt idx="690">
                        <c:v>1.22238</c:v>
                      </c:pt>
                      <c:pt idx="691">
                        <c:v>1.2206399999999999</c:v>
                      </c:pt>
                      <c:pt idx="692">
                        <c:v>1.21889</c:v>
                      </c:pt>
                      <c:pt idx="693">
                        <c:v>1.21715</c:v>
                      </c:pt>
                      <c:pt idx="694">
                        <c:v>1.2154</c:v>
                      </c:pt>
                      <c:pt idx="695">
                        <c:v>1.21366</c:v>
                      </c:pt>
                      <c:pt idx="696">
                        <c:v>1.21191</c:v>
                      </c:pt>
                      <c:pt idx="697">
                        <c:v>1.21017</c:v>
                      </c:pt>
                      <c:pt idx="698">
                        <c:v>1.20842</c:v>
                      </c:pt>
                      <c:pt idx="699">
                        <c:v>1.20668</c:v>
                      </c:pt>
                      <c:pt idx="700">
                        <c:v>1.2049300000000001</c:v>
                      </c:pt>
                      <c:pt idx="701">
                        <c:v>1.20319</c:v>
                      </c:pt>
                      <c:pt idx="702">
                        <c:v>1.2014400000000001</c:v>
                      </c:pt>
                      <c:pt idx="703">
                        <c:v>1.1997</c:v>
                      </c:pt>
                      <c:pt idx="704">
                        <c:v>1.1979500000000001</c:v>
                      </c:pt>
                      <c:pt idx="705">
                        <c:v>1.19621</c:v>
                      </c:pt>
                      <c:pt idx="706">
                        <c:v>1.1944600000000001</c:v>
                      </c:pt>
                      <c:pt idx="707">
                        <c:v>1.19272</c:v>
                      </c:pt>
                      <c:pt idx="708">
                        <c:v>1.1909700000000001</c:v>
                      </c:pt>
                      <c:pt idx="709">
                        <c:v>1.18923</c:v>
                      </c:pt>
                      <c:pt idx="710">
                        <c:v>1.1874800000000001</c:v>
                      </c:pt>
                      <c:pt idx="711">
                        <c:v>1.18574</c:v>
                      </c:pt>
                      <c:pt idx="712">
                        <c:v>1.1839900000000001</c:v>
                      </c:pt>
                      <c:pt idx="713">
                        <c:v>1.18225</c:v>
                      </c:pt>
                      <c:pt idx="714">
                        <c:v>1.1805000000000001</c:v>
                      </c:pt>
                      <c:pt idx="715">
                        <c:v>1.17876</c:v>
                      </c:pt>
                      <c:pt idx="716">
                        <c:v>1.1770099999999999</c:v>
                      </c:pt>
                      <c:pt idx="717">
                        <c:v>1.17527</c:v>
                      </c:pt>
                      <c:pt idx="718">
                        <c:v>1.1735199999999999</c:v>
                      </c:pt>
                      <c:pt idx="719">
                        <c:v>1.17178</c:v>
                      </c:pt>
                      <c:pt idx="720">
                        <c:v>1.16998</c:v>
                      </c:pt>
                      <c:pt idx="721">
                        <c:v>1.16787</c:v>
                      </c:pt>
                      <c:pt idx="722">
                        <c:v>1.1657599999999999</c:v>
                      </c:pt>
                      <c:pt idx="723">
                        <c:v>1.1636500000000001</c:v>
                      </c:pt>
                      <c:pt idx="724">
                        <c:v>1.16154</c:v>
                      </c:pt>
                      <c:pt idx="725">
                        <c:v>1.15944</c:v>
                      </c:pt>
                      <c:pt idx="726">
                        <c:v>1.15733</c:v>
                      </c:pt>
                      <c:pt idx="727">
                        <c:v>1.1552199999999999</c:v>
                      </c:pt>
                      <c:pt idx="728">
                        <c:v>1.1531100000000001</c:v>
                      </c:pt>
                      <c:pt idx="729">
                        <c:v>1.151</c:v>
                      </c:pt>
                      <c:pt idx="730">
                        <c:v>1.14889</c:v>
                      </c:pt>
                      <c:pt idx="731">
                        <c:v>1.1467799999999999</c:v>
                      </c:pt>
                      <c:pt idx="732">
                        <c:v>1.1446799999999999</c:v>
                      </c:pt>
                      <c:pt idx="733">
                        <c:v>1.1425700000000001</c:v>
                      </c:pt>
                      <c:pt idx="734">
                        <c:v>1.14046</c:v>
                      </c:pt>
                      <c:pt idx="735">
                        <c:v>1.13835</c:v>
                      </c:pt>
                      <c:pt idx="736">
                        <c:v>1.1362399999999999</c:v>
                      </c:pt>
                      <c:pt idx="737">
                        <c:v>1.1341300000000001</c:v>
                      </c:pt>
                      <c:pt idx="738">
                        <c:v>1.1320300000000001</c:v>
                      </c:pt>
                      <c:pt idx="739">
                        <c:v>1.12992</c:v>
                      </c:pt>
                      <c:pt idx="740">
                        <c:v>1.12781</c:v>
                      </c:pt>
                      <c:pt idx="741">
                        <c:v>1.1256999999999999</c:v>
                      </c:pt>
                      <c:pt idx="742">
                        <c:v>1.1235900000000001</c:v>
                      </c:pt>
                      <c:pt idx="743">
                        <c:v>1.12148</c:v>
                      </c:pt>
                      <c:pt idx="744">
                        <c:v>1.11937</c:v>
                      </c:pt>
                      <c:pt idx="745">
                        <c:v>1.11727</c:v>
                      </c:pt>
                      <c:pt idx="746">
                        <c:v>1.1151599999999999</c:v>
                      </c:pt>
                      <c:pt idx="747">
                        <c:v>1.1130500000000001</c:v>
                      </c:pt>
                      <c:pt idx="748">
                        <c:v>1.11094</c:v>
                      </c:pt>
                      <c:pt idx="749">
                        <c:v>1.10883</c:v>
                      </c:pt>
                      <c:pt idx="750">
                        <c:v>1.1067199999999999</c:v>
                      </c:pt>
                      <c:pt idx="751">
                        <c:v>1.1046199999999999</c:v>
                      </c:pt>
                      <c:pt idx="752">
                        <c:v>1.1025100000000001</c:v>
                      </c:pt>
                      <c:pt idx="753">
                        <c:v>1.1004</c:v>
                      </c:pt>
                      <c:pt idx="754">
                        <c:v>1.09829</c:v>
                      </c:pt>
                      <c:pt idx="755">
                        <c:v>1.0961799999999999</c:v>
                      </c:pt>
                      <c:pt idx="756">
                        <c:v>1.0940700000000001</c:v>
                      </c:pt>
                      <c:pt idx="757">
                        <c:v>1.09196</c:v>
                      </c:pt>
                      <c:pt idx="758">
                        <c:v>1.0898600000000001</c:v>
                      </c:pt>
                      <c:pt idx="759">
                        <c:v>1.08744</c:v>
                      </c:pt>
                      <c:pt idx="760">
                        <c:v>1.08501</c:v>
                      </c:pt>
                      <c:pt idx="761">
                        <c:v>1.0825899999999999</c:v>
                      </c:pt>
                      <c:pt idx="762">
                        <c:v>1.0801700000000001</c:v>
                      </c:pt>
                      <c:pt idx="763">
                        <c:v>1.0777399999999999</c:v>
                      </c:pt>
                      <c:pt idx="764">
                        <c:v>1.0753200000000001</c:v>
                      </c:pt>
                      <c:pt idx="765">
                        <c:v>1.0729</c:v>
                      </c:pt>
                      <c:pt idx="766">
                        <c:v>1.07047</c:v>
                      </c:pt>
                      <c:pt idx="767">
                        <c:v>1.0680499999999999</c:v>
                      </c:pt>
                      <c:pt idx="768">
                        <c:v>1.06562</c:v>
                      </c:pt>
                      <c:pt idx="769">
                        <c:v>1.0631999999999999</c:v>
                      </c:pt>
                      <c:pt idx="770">
                        <c:v>1.0607800000000001</c:v>
                      </c:pt>
                      <c:pt idx="771">
                        <c:v>1.0583499999999999</c:v>
                      </c:pt>
                      <c:pt idx="772">
                        <c:v>1.05593</c:v>
                      </c:pt>
                      <c:pt idx="773">
                        <c:v>1.0535099999999999</c:v>
                      </c:pt>
                      <c:pt idx="774">
                        <c:v>1.05108</c:v>
                      </c:pt>
                      <c:pt idx="775">
                        <c:v>1.0486599999999999</c:v>
                      </c:pt>
                      <c:pt idx="776">
                        <c:v>1.0462400000000001</c:v>
                      </c:pt>
                      <c:pt idx="777">
                        <c:v>1.0438099999999999</c:v>
                      </c:pt>
                      <c:pt idx="778">
                        <c:v>1.04139</c:v>
                      </c:pt>
                      <c:pt idx="779">
                        <c:v>1.0389600000000001</c:v>
                      </c:pt>
                      <c:pt idx="780">
                        <c:v>1.03654</c:v>
                      </c:pt>
                      <c:pt idx="781">
                        <c:v>1.0341199999999999</c:v>
                      </c:pt>
                      <c:pt idx="782">
                        <c:v>1.03169</c:v>
                      </c:pt>
                      <c:pt idx="783">
                        <c:v>1.0292699999999999</c:v>
                      </c:pt>
                      <c:pt idx="784">
                        <c:v>1.02685</c:v>
                      </c:pt>
                      <c:pt idx="785">
                        <c:v>1.0244200000000001</c:v>
                      </c:pt>
                      <c:pt idx="786">
                        <c:v>1.022</c:v>
                      </c:pt>
                      <c:pt idx="787">
                        <c:v>1.0195799999999999</c:v>
                      </c:pt>
                      <c:pt idx="788">
                        <c:v>1.01715</c:v>
                      </c:pt>
                      <c:pt idx="789">
                        <c:v>1.0147299999999999</c:v>
                      </c:pt>
                      <c:pt idx="790">
                        <c:v>1.01231</c:v>
                      </c:pt>
                      <c:pt idx="791">
                        <c:v>1.0098800000000001</c:v>
                      </c:pt>
                      <c:pt idx="792">
                        <c:v>1.0074000000000001</c:v>
                      </c:pt>
                      <c:pt idx="793">
                        <c:v>1.00467</c:v>
                      </c:pt>
                      <c:pt idx="794">
                        <c:v>1.0019400000000001</c:v>
                      </c:pt>
                      <c:pt idx="795">
                        <c:v>0.99921199999999999</c:v>
                      </c:pt>
                      <c:pt idx="796">
                        <c:v>0.99648099999999995</c:v>
                      </c:pt>
                      <c:pt idx="797">
                        <c:v>0.99375100000000005</c:v>
                      </c:pt>
                      <c:pt idx="798">
                        <c:v>0.99102000000000001</c:v>
                      </c:pt>
                      <c:pt idx="799">
                        <c:v>0.98828899999999997</c:v>
                      </c:pt>
                      <c:pt idx="800">
                        <c:v>0.98555899999999996</c:v>
                      </c:pt>
                      <c:pt idx="801">
                        <c:v>0.98282800000000003</c:v>
                      </c:pt>
                      <c:pt idx="802">
                        <c:v>0.98009800000000002</c:v>
                      </c:pt>
                      <c:pt idx="803">
                        <c:v>0.97736699999999999</c:v>
                      </c:pt>
                      <c:pt idx="804">
                        <c:v>0.97463699999999998</c:v>
                      </c:pt>
                      <c:pt idx="805">
                        <c:v>0.97190600000000005</c:v>
                      </c:pt>
                      <c:pt idx="806">
                        <c:v>0.96917600000000004</c:v>
                      </c:pt>
                      <c:pt idx="807">
                        <c:v>0.966445</c:v>
                      </c:pt>
                      <c:pt idx="808">
                        <c:v>0.96371499999999999</c:v>
                      </c:pt>
                      <c:pt idx="809">
                        <c:v>0.96098399999999995</c:v>
                      </c:pt>
                      <c:pt idx="810">
                        <c:v>0.95825400000000005</c:v>
                      </c:pt>
                      <c:pt idx="811">
                        <c:v>0.95552300000000001</c:v>
                      </c:pt>
                      <c:pt idx="812">
                        <c:v>0.952793</c:v>
                      </c:pt>
                      <c:pt idx="813">
                        <c:v>0.95006199999999996</c:v>
                      </c:pt>
                      <c:pt idx="814">
                        <c:v>0.94733199999999995</c:v>
                      </c:pt>
                      <c:pt idx="815">
                        <c:v>0.94460100000000002</c:v>
                      </c:pt>
                      <c:pt idx="816">
                        <c:v>0.94187100000000001</c:v>
                      </c:pt>
                      <c:pt idx="817">
                        <c:v>0.93913999999999997</c:v>
                      </c:pt>
                      <c:pt idx="818">
                        <c:v>0.93640999999999996</c:v>
                      </c:pt>
                      <c:pt idx="819">
                        <c:v>0.93367900000000004</c:v>
                      </c:pt>
                      <c:pt idx="820">
                        <c:v>0.930948</c:v>
                      </c:pt>
                      <c:pt idx="821">
                        <c:v>0.92821799999999999</c:v>
                      </c:pt>
                      <c:pt idx="822">
                        <c:v>0.92541899999999999</c:v>
                      </c:pt>
                      <c:pt idx="823">
                        <c:v>0.92238699999999996</c:v>
                      </c:pt>
                      <c:pt idx="824">
                        <c:v>0.91935500000000003</c:v>
                      </c:pt>
                      <c:pt idx="825">
                        <c:v>0.916323</c:v>
                      </c:pt>
                      <c:pt idx="826">
                        <c:v>0.91329099999999996</c:v>
                      </c:pt>
                      <c:pt idx="827">
                        <c:v>0.91025800000000001</c:v>
                      </c:pt>
                      <c:pt idx="828">
                        <c:v>0.90722599999999998</c:v>
                      </c:pt>
                      <c:pt idx="829">
                        <c:v>0.90419400000000005</c:v>
                      </c:pt>
                      <c:pt idx="830">
                        <c:v>0.90116200000000002</c:v>
                      </c:pt>
                      <c:pt idx="831">
                        <c:v>0.89812999999999998</c:v>
                      </c:pt>
                      <c:pt idx="832">
                        <c:v>0.89509799999999995</c:v>
                      </c:pt>
                      <c:pt idx="833">
                        <c:v>0.89206600000000003</c:v>
                      </c:pt>
                      <c:pt idx="834">
                        <c:v>0.88903399999999999</c:v>
                      </c:pt>
                      <c:pt idx="835">
                        <c:v>0.88600199999999996</c:v>
                      </c:pt>
                      <c:pt idx="836">
                        <c:v>0.88297000000000003</c:v>
                      </c:pt>
                      <c:pt idx="837">
                        <c:v>0.879938</c:v>
                      </c:pt>
                      <c:pt idx="838">
                        <c:v>0.87690500000000005</c:v>
                      </c:pt>
                      <c:pt idx="839">
                        <c:v>0.87387300000000001</c:v>
                      </c:pt>
                      <c:pt idx="840">
                        <c:v>0.87084099999999998</c:v>
                      </c:pt>
                      <c:pt idx="841">
                        <c:v>0.86780900000000005</c:v>
                      </c:pt>
                      <c:pt idx="842">
                        <c:v>0.86477700000000002</c:v>
                      </c:pt>
                      <c:pt idx="843">
                        <c:v>0.86174499999999998</c:v>
                      </c:pt>
                      <c:pt idx="844">
                        <c:v>0.85871299999999995</c:v>
                      </c:pt>
                      <c:pt idx="845">
                        <c:v>0.85568100000000002</c:v>
                      </c:pt>
                      <c:pt idx="846">
                        <c:v>0.85264899999999999</c:v>
                      </c:pt>
                      <c:pt idx="847">
                        <c:v>0.84961699999999996</c:v>
                      </c:pt>
                      <c:pt idx="848">
                        <c:v>0.846584</c:v>
                      </c:pt>
                      <c:pt idx="849">
                        <c:v>0.84334699999999996</c:v>
                      </c:pt>
                      <c:pt idx="850">
                        <c:v>0.84001899999999996</c:v>
                      </c:pt>
                      <c:pt idx="851">
                        <c:v>0.83669000000000004</c:v>
                      </c:pt>
                      <c:pt idx="852">
                        <c:v>0.83336200000000005</c:v>
                      </c:pt>
                      <c:pt idx="853">
                        <c:v>0.83003400000000005</c:v>
                      </c:pt>
                      <c:pt idx="854">
                        <c:v>0.82670500000000002</c:v>
                      </c:pt>
                      <c:pt idx="855">
                        <c:v>0.82337700000000003</c:v>
                      </c:pt>
                      <c:pt idx="856">
                        <c:v>0.82004900000000003</c:v>
                      </c:pt>
                      <c:pt idx="857">
                        <c:v>0.81672</c:v>
                      </c:pt>
                      <c:pt idx="858">
                        <c:v>0.813392</c:v>
                      </c:pt>
                      <c:pt idx="859">
                        <c:v>0.81006400000000001</c:v>
                      </c:pt>
                      <c:pt idx="860">
                        <c:v>0.80673499999999998</c:v>
                      </c:pt>
                      <c:pt idx="861">
                        <c:v>0.80340699999999998</c:v>
                      </c:pt>
                      <c:pt idx="862">
                        <c:v>0.80007899999999998</c:v>
                      </c:pt>
                      <c:pt idx="863">
                        <c:v>0.79674999999999996</c:v>
                      </c:pt>
                      <c:pt idx="864">
                        <c:v>0.79342199999999996</c:v>
                      </c:pt>
                      <c:pt idx="865">
                        <c:v>0.79009399999999996</c:v>
                      </c:pt>
                      <c:pt idx="866">
                        <c:v>0.78676500000000005</c:v>
                      </c:pt>
                      <c:pt idx="867">
                        <c:v>0.78343700000000005</c:v>
                      </c:pt>
                      <c:pt idx="868">
                        <c:v>0.78010900000000005</c:v>
                      </c:pt>
                      <c:pt idx="869">
                        <c:v>0.77678000000000003</c:v>
                      </c:pt>
                      <c:pt idx="870">
                        <c:v>0.77345200000000003</c:v>
                      </c:pt>
                      <c:pt idx="871">
                        <c:v>0.77012400000000003</c:v>
                      </c:pt>
                      <c:pt idx="872">
                        <c:v>0.76673899999999995</c:v>
                      </c:pt>
                      <c:pt idx="873">
                        <c:v>0.76310800000000001</c:v>
                      </c:pt>
                      <c:pt idx="874">
                        <c:v>0.75947699999999996</c:v>
                      </c:pt>
                      <c:pt idx="875">
                        <c:v>0.75584499999999999</c:v>
                      </c:pt>
                      <c:pt idx="876">
                        <c:v>0.75221400000000005</c:v>
                      </c:pt>
                      <c:pt idx="877">
                        <c:v>0.748583</c:v>
                      </c:pt>
                      <c:pt idx="878">
                        <c:v>0.74495199999999995</c:v>
                      </c:pt>
                      <c:pt idx="879">
                        <c:v>0.74132100000000001</c:v>
                      </c:pt>
                      <c:pt idx="880">
                        <c:v>0.73768900000000004</c:v>
                      </c:pt>
                      <c:pt idx="881">
                        <c:v>0.73405799999999999</c:v>
                      </c:pt>
                      <c:pt idx="882">
                        <c:v>0.73042700000000005</c:v>
                      </c:pt>
                      <c:pt idx="883">
                        <c:v>0.726796</c:v>
                      </c:pt>
                      <c:pt idx="884">
                        <c:v>0.72316499999999995</c:v>
                      </c:pt>
                      <c:pt idx="885">
                        <c:v>0.71953299999999998</c:v>
                      </c:pt>
                      <c:pt idx="886">
                        <c:v>0.71590200000000004</c:v>
                      </c:pt>
                      <c:pt idx="887">
                        <c:v>0.71227099999999999</c:v>
                      </c:pt>
                      <c:pt idx="888">
                        <c:v>0.70864000000000005</c:v>
                      </c:pt>
                      <c:pt idx="889">
                        <c:v>0.705009</c:v>
                      </c:pt>
                      <c:pt idx="890">
                        <c:v>0.70137700000000003</c:v>
                      </c:pt>
                      <c:pt idx="891">
                        <c:v>0.69774599999999998</c:v>
                      </c:pt>
                      <c:pt idx="892">
                        <c:v>0.69411500000000004</c:v>
                      </c:pt>
                      <c:pt idx="893">
                        <c:v>0.69030999999999998</c:v>
                      </c:pt>
                      <c:pt idx="894">
                        <c:v>0.68619600000000003</c:v>
                      </c:pt>
                      <c:pt idx="895">
                        <c:v>0.68208199999999997</c:v>
                      </c:pt>
                      <c:pt idx="896">
                        <c:v>0.67796900000000004</c:v>
                      </c:pt>
                      <c:pt idx="897">
                        <c:v>0.67385499999999998</c:v>
                      </c:pt>
                      <c:pt idx="898">
                        <c:v>0.66974100000000003</c:v>
                      </c:pt>
                      <c:pt idx="899">
                        <c:v>0.66562699999999997</c:v>
                      </c:pt>
                      <c:pt idx="900">
                        <c:v>0.66151400000000005</c:v>
                      </c:pt>
                      <c:pt idx="901">
                        <c:v>0.65739999999999998</c:v>
                      </c:pt>
                      <c:pt idx="902">
                        <c:v>0.65328600000000003</c:v>
                      </c:pt>
                      <c:pt idx="903">
                        <c:v>0.649173</c:v>
                      </c:pt>
                      <c:pt idx="904">
                        <c:v>0.64505900000000005</c:v>
                      </c:pt>
                      <c:pt idx="905">
                        <c:v>0.64094499999999999</c:v>
                      </c:pt>
                      <c:pt idx="906">
                        <c:v>0.63683100000000004</c:v>
                      </c:pt>
                      <c:pt idx="907">
                        <c:v>0.632718</c:v>
                      </c:pt>
                      <c:pt idx="908">
                        <c:v>0.62860400000000005</c:v>
                      </c:pt>
                      <c:pt idx="909">
                        <c:v>0.62448999999999999</c:v>
                      </c:pt>
                      <c:pt idx="910">
                        <c:v>0.62037600000000004</c:v>
                      </c:pt>
                      <c:pt idx="911">
                        <c:v>0.61626300000000001</c:v>
                      </c:pt>
                      <c:pt idx="912">
                        <c:v>0.61138099999999995</c:v>
                      </c:pt>
                      <c:pt idx="913">
                        <c:v>0.60642300000000005</c:v>
                      </c:pt>
                      <c:pt idx="914">
                        <c:v>0.60146599999999995</c:v>
                      </c:pt>
                      <c:pt idx="915">
                        <c:v>0.59650800000000004</c:v>
                      </c:pt>
                      <c:pt idx="916">
                        <c:v>0.59155100000000005</c:v>
                      </c:pt>
                      <c:pt idx="917">
                        <c:v>0.58659300000000003</c:v>
                      </c:pt>
                      <c:pt idx="918">
                        <c:v>0.58163600000000004</c:v>
                      </c:pt>
                      <c:pt idx="919">
                        <c:v>0.57667900000000005</c:v>
                      </c:pt>
                      <c:pt idx="920">
                        <c:v>0.57172100000000003</c:v>
                      </c:pt>
                      <c:pt idx="921">
                        <c:v>0.56676400000000005</c:v>
                      </c:pt>
                      <c:pt idx="922">
                        <c:v>0.56180600000000003</c:v>
                      </c:pt>
                      <c:pt idx="923">
                        <c:v>0.55684900000000004</c:v>
                      </c:pt>
                      <c:pt idx="924">
                        <c:v>0.55189100000000002</c:v>
                      </c:pt>
                      <c:pt idx="925">
                        <c:v>0.54693400000000003</c:v>
                      </c:pt>
                      <c:pt idx="926">
                        <c:v>0.54197600000000001</c:v>
                      </c:pt>
                      <c:pt idx="927">
                        <c:v>0.53701900000000002</c:v>
                      </c:pt>
                      <c:pt idx="928">
                        <c:v>0.53150200000000003</c:v>
                      </c:pt>
                      <c:pt idx="929">
                        <c:v>0.52555499999999999</c:v>
                      </c:pt>
                      <c:pt idx="930">
                        <c:v>0.51960799999999996</c:v>
                      </c:pt>
                      <c:pt idx="931">
                        <c:v>0.51366199999999995</c:v>
                      </c:pt>
                      <c:pt idx="932">
                        <c:v>0.50771500000000003</c:v>
                      </c:pt>
                      <c:pt idx="933">
                        <c:v>0.50176799999999999</c:v>
                      </c:pt>
                      <c:pt idx="934">
                        <c:v>0.49582100000000001</c:v>
                      </c:pt>
                      <c:pt idx="935">
                        <c:v>0.48987399999999998</c:v>
                      </c:pt>
                      <c:pt idx="936">
                        <c:v>0.483927</c:v>
                      </c:pt>
                      <c:pt idx="937">
                        <c:v>0.47798000000000002</c:v>
                      </c:pt>
                      <c:pt idx="938">
                        <c:v>0.47203400000000001</c:v>
                      </c:pt>
                      <c:pt idx="939">
                        <c:v>0.46608699999999997</c:v>
                      </c:pt>
                      <c:pt idx="940">
                        <c:v>0.46013999999999999</c:v>
                      </c:pt>
                      <c:pt idx="941">
                        <c:v>0.45419300000000001</c:v>
                      </c:pt>
                      <c:pt idx="942">
                        <c:v>0.44817400000000002</c:v>
                      </c:pt>
                      <c:pt idx="943">
                        <c:v>0.441384</c:v>
                      </c:pt>
                      <c:pt idx="944">
                        <c:v>0.43459399999999998</c:v>
                      </c:pt>
                      <c:pt idx="945">
                        <c:v>0.42780299999999999</c:v>
                      </c:pt>
                      <c:pt idx="946">
                        <c:v>0.42101300000000003</c:v>
                      </c:pt>
                      <c:pt idx="947">
                        <c:v>0.41422300000000001</c:v>
                      </c:pt>
                      <c:pt idx="948">
                        <c:v>0.40743200000000002</c:v>
                      </c:pt>
                      <c:pt idx="949">
                        <c:v>0.400642</c:v>
                      </c:pt>
                      <c:pt idx="950">
                        <c:v>0.39385199999999998</c:v>
                      </c:pt>
                      <c:pt idx="951">
                        <c:v>0.38706099999999999</c:v>
                      </c:pt>
                      <c:pt idx="952">
                        <c:v>0.38027100000000003</c:v>
                      </c:pt>
                      <c:pt idx="953">
                        <c:v>0.37347999999999998</c:v>
                      </c:pt>
                      <c:pt idx="954">
                        <c:v>0.36669000000000002</c:v>
                      </c:pt>
                      <c:pt idx="955">
                        <c:v>0.359738</c:v>
                      </c:pt>
                      <c:pt idx="956">
                        <c:v>0.35231899999999999</c:v>
                      </c:pt>
                      <c:pt idx="957">
                        <c:v>0.34489900000000001</c:v>
                      </c:pt>
                      <c:pt idx="958">
                        <c:v>0.33748</c:v>
                      </c:pt>
                      <c:pt idx="959">
                        <c:v>0.33006000000000002</c:v>
                      </c:pt>
                      <c:pt idx="960">
                        <c:v>0.32264100000000001</c:v>
                      </c:pt>
                      <c:pt idx="961">
                        <c:v>0.315222</c:v>
                      </c:pt>
                      <c:pt idx="962">
                        <c:v>0.30780200000000002</c:v>
                      </c:pt>
                      <c:pt idx="963">
                        <c:v>0.30038199999999998</c:v>
                      </c:pt>
                      <c:pt idx="964">
                        <c:v>0.29296299999999997</c:v>
                      </c:pt>
                      <c:pt idx="965">
                        <c:v>0.28554299999999999</c:v>
                      </c:pt>
                      <c:pt idx="966">
                        <c:v>0.27812399999999998</c:v>
                      </c:pt>
                      <c:pt idx="967">
                        <c:v>0.27033299999999999</c:v>
                      </c:pt>
                      <c:pt idx="968">
                        <c:v>0.26249600000000001</c:v>
                      </c:pt>
                      <c:pt idx="969">
                        <c:v>0.25466</c:v>
                      </c:pt>
                      <c:pt idx="970">
                        <c:v>0.24682399999999999</c:v>
                      </c:pt>
                      <c:pt idx="971">
                        <c:v>0.238987</c:v>
                      </c:pt>
                      <c:pt idx="972">
                        <c:v>0.231151</c:v>
                      </c:pt>
                      <c:pt idx="973">
                        <c:v>0.22331500000000001</c:v>
                      </c:pt>
                      <c:pt idx="974">
                        <c:v>0.215478</c:v>
                      </c:pt>
                      <c:pt idx="975">
                        <c:v>0.20764199999999999</c:v>
                      </c:pt>
                      <c:pt idx="976">
                        <c:v>0.19980500000000001</c:v>
                      </c:pt>
                      <c:pt idx="977">
                        <c:v>0.19175</c:v>
                      </c:pt>
                      <c:pt idx="978">
                        <c:v>0.183647</c:v>
                      </c:pt>
                      <c:pt idx="979">
                        <c:v>0.17554400000000001</c:v>
                      </c:pt>
                      <c:pt idx="980">
                        <c:v>0.16744100000000001</c:v>
                      </c:pt>
                      <c:pt idx="981">
                        <c:v>0.15933900000000001</c:v>
                      </c:pt>
                      <c:pt idx="982">
                        <c:v>0.15123600000000001</c:v>
                      </c:pt>
                      <c:pt idx="983">
                        <c:v>0.14313300000000001</c:v>
                      </c:pt>
                      <c:pt idx="984">
                        <c:v>0.13503000000000001</c:v>
                      </c:pt>
                      <c:pt idx="985">
                        <c:v>0.12692800000000001</c:v>
                      </c:pt>
                      <c:pt idx="986">
                        <c:v>0.11866</c:v>
                      </c:pt>
                      <c:pt idx="987">
                        <c:v>0.110376</c:v>
                      </c:pt>
                      <c:pt idx="988">
                        <c:v>0.102091</c:v>
                      </c:pt>
                      <c:pt idx="989">
                        <c:v>9.3805799999999995E-2</c:v>
                      </c:pt>
                      <c:pt idx="990">
                        <c:v>8.5521E-2</c:v>
                      </c:pt>
                      <c:pt idx="991">
                        <c:v>7.72365E-2</c:v>
                      </c:pt>
                      <c:pt idx="992">
                        <c:v>6.8951600000000002E-2</c:v>
                      </c:pt>
                      <c:pt idx="993">
                        <c:v>6.0669800000000003E-2</c:v>
                      </c:pt>
                      <c:pt idx="994">
                        <c:v>5.62338E-2</c:v>
                      </c:pt>
                      <c:pt idx="995">
                        <c:v>5.1797700000000002E-2</c:v>
                      </c:pt>
                      <c:pt idx="996">
                        <c:v>4.73617E-2</c:v>
                      </c:pt>
                      <c:pt idx="997">
                        <c:v>4.2925900000000003E-2</c:v>
                      </c:pt>
                      <c:pt idx="998">
                        <c:v>3.8489900000000001E-2</c:v>
                      </c:pt>
                      <c:pt idx="999">
                        <c:v>3.4053800000000002E-2</c:v>
                      </c:pt>
                      <c:pt idx="1000">
                        <c:v>0</c:v>
                      </c:pt>
                    </c:numCache>
                  </c:numRef>
                </c:val>
                <c:smooth val="0"/>
                <c:extLst>
                  <c:ext xmlns:c16="http://schemas.microsoft.com/office/drawing/2014/chart" uri="{C3380CC4-5D6E-409C-BE32-E72D297353CC}">
                    <c16:uniqueId val="{00000003-4B62-44ED-AF5A-76B6D2AF6D1F}"/>
                  </c:ext>
                </c:extLst>
              </c15:ser>
            </c15:filteredLineSeries>
            <c15:filteredLineSeries>
              <c15:ser>
                <c:idx val="1"/>
                <c:order val="1"/>
                <c:tx>
                  <c:v>995mm</c:v>
                </c:tx>
                <c:spPr>
                  <a:ln w="28575" cap="rnd">
                    <a:solidFill>
                      <a:schemeClr val="accent2"/>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'[2]U-0.995m'!$A$2:$A$1002</c15:sqref>
                        </c15:formulaRef>
                      </c:ext>
                    </c:extLst>
                    <c:numCache>
                      <c:formatCode>General</c:formatCode>
                      <c:ptCount val="1001"/>
                      <c:pt idx="0">
                        <c:v>0</c:v>
                      </c:pt>
                      <c:pt idx="1">
                        <c:v>1.03739E-2</c:v>
                      </c:pt>
                      <c:pt idx="2">
                        <c:v>1.8812800000000001E-2</c:v>
                      </c:pt>
                      <c:pt idx="3">
                        <c:v>2.72518E-2</c:v>
                      </c:pt>
                      <c:pt idx="4">
                        <c:v>3.5690300000000001E-2</c:v>
                      </c:pt>
                      <c:pt idx="5">
                        <c:v>4.41292E-2</c:v>
                      </c:pt>
                      <c:pt idx="6">
                        <c:v>5.25681E-2</c:v>
                      </c:pt>
                      <c:pt idx="7">
                        <c:v>6.1006299999999999E-2</c:v>
                      </c:pt>
                      <c:pt idx="8">
                        <c:v>6.9338499999999997E-2</c:v>
                      </c:pt>
                      <c:pt idx="9">
                        <c:v>7.7670799999999998E-2</c:v>
                      </c:pt>
                      <c:pt idx="10">
                        <c:v>8.6002599999999998E-2</c:v>
                      </c:pt>
                      <c:pt idx="11">
                        <c:v>9.4334799999999996E-2</c:v>
                      </c:pt>
                      <c:pt idx="12">
                        <c:v>0.10266699999999999</c:v>
                      </c:pt>
                      <c:pt idx="13">
                        <c:v>0.110999</c:v>
                      </c:pt>
                      <c:pt idx="14">
                        <c:v>0.11933199999999999</c:v>
                      </c:pt>
                      <c:pt idx="15">
                        <c:v>0.12764300000000001</c:v>
                      </c:pt>
                      <c:pt idx="16">
                        <c:v>0.135792</c:v>
                      </c:pt>
                      <c:pt idx="17">
                        <c:v>0.14394199999999999</c:v>
                      </c:pt>
                      <c:pt idx="18">
                        <c:v>0.152092</c:v>
                      </c:pt>
                      <c:pt idx="19">
                        <c:v>0.16024099999999999</c:v>
                      </c:pt>
                      <c:pt idx="20">
                        <c:v>0.16839100000000001</c:v>
                      </c:pt>
                      <c:pt idx="21">
                        <c:v>0.176541</c:v>
                      </c:pt>
                      <c:pt idx="22">
                        <c:v>0.18468999999999999</c:v>
                      </c:pt>
                      <c:pt idx="23">
                        <c:v>0.19284000000000001</c:v>
                      </c:pt>
                      <c:pt idx="24">
                        <c:v>0.200935</c:v>
                      </c:pt>
                      <c:pt idx="25">
                        <c:v>0.208817</c:v>
                      </c:pt>
                      <c:pt idx="26">
                        <c:v>0.216699</c:v>
                      </c:pt>
                      <c:pt idx="27">
                        <c:v>0.22458</c:v>
                      </c:pt>
                      <c:pt idx="28">
                        <c:v>0.232462</c:v>
                      </c:pt>
                      <c:pt idx="29">
                        <c:v>0.240344</c:v>
                      </c:pt>
                      <c:pt idx="30">
                        <c:v>0.248226</c:v>
                      </c:pt>
                      <c:pt idx="31">
                        <c:v>0.256108</c:v>
                      </c:pt>
                      <c:pt idx="32">
                        <c:v>0.26399</c:v>
                      </c:pt>
                      <c:pt idx="33">
                        <c:v>0.271872</c:v>
                      </c:pt>
                      <c:pt idx="34">
                        <c:v>0.279692</c:v>
                      </c:pt>
                      <c:pt idx="35">
                        <c:v>0.28715299999999999</c:v>
                      </c:pt>
                      <c:pt idx="36">
                        <c:v>0.29461500000000002</c:v>
                      </c:pt>
                      <c:pt idx="37">
                        <c:v>0.30207699999999998</c:v>
                      </c:pt>
                      <c:pt idx="38">
                        <c:v>0.30953900000000001</c:v>
                      </c:pt>
                      <c:pt idx="39">
                        <c:v>0.31700099999999998</c:v>
                      </c:pt>
                      <c:pt idx="40">
                        <c:v>0.324463</c:v>
                      </c:pt>
                      <c:pt idx="41">
                        <c:v>0.33192500000000003</c:v>
                      </c:pt>
                      <c:pt idx="42">
                        <c:v>0.33938699999999999</c:v>
                      </c:pt>
                      <c:pt idx="43">
                        <c:v>0.34684900000000002</c:v>
                      </c:pt>
                      <c:pt idx="44">
                        <c:v>0.35431099999999999</c:v>
                      </c:pt>
                      <c:pt idx="45">
                        <c:v>0.36177300000000001</c:v>
                      </c:pt>
                      <c:pt idx="46">
                        <c:v>0.36873</c:v>
                      </c:pt>
                      <c:pt idx="47">
                        <c:v>0.37555699999999997</c:v>
                      </c:pt>
                      <c:pt idx="48">
                        <c:v>0.38238499999999997</c:v>
                      </c:pt>
                      <c:pt idx="49">
                        <c:v>0.389212</c:v>
                      </c:pt>
                      <c:pt idx="50">
                        <c:v>0.39604</c:v>
                      </c:pt>
                      <c:pt idx="51">
                        <c:v>0.40286699999999998</c:v>
                      </c:pt>
                      <c:pt idx="52">
                        <c:v>0.409694</c:v>
                      </c:pt>
                      <c:pt idx="53">
                        <c:v>0.416522</c:v>
                      </c:pt>
                      <c:pt idx="54">
                        <c:v>0.42334899999999998</c:v>
                      </c:pt>
                      <c:pt idx="55">
                        <c:v>0.43017699999999998</c:v>
                      </c:pt>
                      <c:pt idx="56">
                        <c:v>0.437004</c:v>
                      </c:pt>
                      <c:pt idx="57">
                        <c:v>0.443832</c:v>
                      </c:pt>
                      <c:pt idx="58">
                        <c:v>0.45065899999999998</c:v>
                      </c:pt>
                      <c:pt idx="59">
                        <c:v>0.456652</c:v>
                      </c:pt>
                      <c:pt idx="60">
                        <c:v>0.46262799999999998</c:v>
                      </c:pt>
                      <c:pt idx="61">
                        <c:v>0.46860499999999999</c:v>
                      </c:pt>
                      <c:pt idx="62">
                        <c:v>0.474582</c:v>
                      </c:pt>
                      <c:pt idx="63">
                        <c:v>0.48055900000000001</c:v>
                      </c:pt>
                      <c:pt idx="64">
                        <c:v>0.486535</c:v>
                      </c:pt>
                      <c:pt idx="65">
                        <c:v>0.49251200000000001</c:v>
                      </c:pt>
                      <c:pt idx="66">
                        <c:v>0.49848900000000002</c:v>
                      </c:pt>
                      <c:pt idx="67">
                        <c:v>0.50446500000000005</c:v>
                      </c:pt>
                      <c:pt idx="68">
                        <c:v>0.51044199999999995</c:v>
                      </c:pt>
                      <c:pt idx="69">
                        <c:v>0.51641899999999996</c:v>
                      </c:pt>
                      <c:pt idx="70">
                        <c:v>0.52239599999999997</c:v>
                      </c:pt>
                      <c:pt idx="71">
                        <c:v>0.52837199999999995</c:v>
                      </c:pt>
                      <c:pt idx="72">
                        <c:v>0.53434899999999996</c:v>
                      </c:pt>
                      <c:pt idx="73">
                        <c:v>0.53981000000000001</c:v>
                      </c:pt>
                      <c:pt idx="74">
                        <c:v>0.54479</c:v>
                      </c:pt>
                      <c:pt idx="75">
                        <c:v>0.54976999999999998</c:v>
                      </c:pt>
                      <c:pt idx="76">
                        <c:v>0.55474999999999997</c:v>
                      </c:pt>
                      <c:pt idx="77">
                        <c:v>0.55972900000000003</c:v>
                      </c:pt>
                      <c:pt idx="78">
                        <c:v>0.56470900000000002</c:v>
                      </c:pt>
                      <c:pt idx="79">
                        <c:v>0.569689</c:v>
                      </c:pt>
                      <c:pt idx="80">
                        <c:v>0.57466799999999996</c:v>
                      </c:pt>
                      <c:pt idx="81">
                        <c:v>0.57964800000000005</c:v>
                      </c:pt>
                      <c:pt idx="82">
                        <c:v>0.58462800000000004</c:v>
                      </c:pt>
                      <c:pt idx="83">
                        <c:v>0.58960699999999999</c:v>
                      </c:pt>
                      <c:pt idx="84">
                        <c:v>0.59458699999999998</c:v>
                      </c:pt>
                      <c:pt idx="85">
                        <c:v>0.59956699999999996</c:v>
                      </c:pt>
                      <c:pt idx="86">
                        <c:v>0.60454600000000003</c:v>
                      </c:pt>
                      <c:pt idx="87">
                        <c:v>0.60952600000000001</c:v>
                      </c:pt>
                      <c:pt idx="88">
                        <c:v>0.614506</c:v>
                      </c:pt>
                      <c:pt idx="89">
                        <c:v>0.61932399999999999</c:v>
                      </c:pt>
                      <c:pt idx="90">
                        <c:v>0.62345499999999998</c:v>
                      </c:pt>
                      <c:pt idx="91">
                        <c:v>0.62758599999999998</c:v>
                      </c:pt>
                      <c:pt idx="92">
                        <c:v>0.63171699999999997</c:v>
                      </c:pt>
                      <c:pt idx="93">
                        <c:v>0.63584799999999997</c:v>
                      </c:pt>
                      <c:pt idx="94">
                        <c:v>0.63997999999999999</c:v>
                      </c:pt>
                      <c:pt idx="95">
                        <c:v>0.64411099999999999</c:v>
                      </c:pt>
                      <c:pt idx="96">
                        <c:v>0.64824199999999998</c:v>
                      </c:pt>
                      <c:pt idx="97">
                        <c:v>0.65237299999999998</c:v>
                      </c:pt>
                      <c:pt idx="98">
                        <c:v>0.65650399999999998</c:v>
                      </c:pt>
                      <c:pt idx="99">
                        <c:v>0.66063499999999997</c:v>
                      </c:pt>
                      <c:pt idx="100">
                        <c:v>0.66476599999999997</c:v>
                      </c:pt>
                      <c:pt idx="101">
                        <c:v>0.66889699999999996</c:v>
                      </c:pt>
                      <c:pt idx="102">
                        <c:v>0.67302799999999996</c:v>
                      </c:pt>
                      <c:pt idx="103">
                        <c:v>0.67715899999999996</c:v>
                      </c:pt>
                      <c:pt idx="104">
                        <c:v>0.68128999999999995</c:v>
                      </c:pt>
                      <c:pt idx="105">
                        <c:v>0.68542099999999995</c:v>
                      </c:pt>
                      <c:pt idx="106">
                        <c:v>0.68955200000000005</c:v>
                      </c:pt>
                      <c:pt idx="107">
                        <c:v>0.69368300000000005</c:v>
                      </c:pt>
                      <c:pt idx="108">
                        <c:v>0.69744600000000001</c:v>
                      </c:pt>
                      <c:pt idx="109">
                        <c:v>0.70109299999999997</c:v>
                      </c:pt>
                      <c:pt idx="110">
                        <c:v>0.70474000000000003</c:v>
                      </c:pt>
                      <c:pt idx="111">
                        <c:v>0.70838699999999999</c:v>
                      </c:pt>
                      <c:pt idx="112">
                        <c:v>0.71203399999999994</c:v>
                      </c:pt>
                      <c:pt idx="113">
                        <c:v>0.71568200000000004</c:v>
                      </c:pt>
                      <c:pt idx="114">
                        <c:v>0.719329</c:v>
                      </c:pt>
                      <c:pt idx="115">
                        <c:v>0.72297599999999995</c:v>
                      </c:pt>
                      <c:pt idx="116">
                        <c:v>0.72662300000000002</c:v>
                      </c:pt>
                      <c:pt idx="117">
                        <c:v>0.73026999999999997</c:v>
                      </c:pt>
                      <c:pt idx="118">
                        <c:v>0.73391700000000004</c:v>
                      </c:pt>
                      <c:pt idx="119">
                        <c:v>0.737564</c:v>
                      </c:pt>
                      <c:pt idx="120">
                        <c:v>0.74121099999999995</c:v>
                      </c:pt>
                      <c:pt idx="121">
                        <c:v>0.74485800000000002</c:v>
                      </c:pt>
                      <c:pt idx="122">
                        <c:v>0.74850499999999998</c:v>
                      </c:pt>
                      <c:pt idx="123">
                        <c:v>0.75215299999999996</c:v>
                      </c:pt>
                      <c:pt idx="124">
                        <c:v>0.75580000000000003</c:v>
                      </c:pt>
                      <c:pt idx="125">
                        <c:v>0.75944699999999998</c:v>
                      </c:pt>
                      <c:pt idx="126">
                        <c:v>0.76309400000000005</c:v>
                      </c:pt>
                      <c:pt idx="127">
                        <c:v>0.76674100000000001</c:v>
                      </c:pt>
                      <c:pt idx="128">
                        <c:v>0.77038799999999996</c:v>
                      </c:pt>
                      <c:pt idx="129">
                        <c:v>0.77374299999999996</c:v>
                      </c:pt>
                      <c:pt idx="130">
                        <c:v>0.77708600000000005</c:v>
                      </c:pt>
                      <c:pt idx="131">
                        <c:v>0.78042900000000004</c:v>
                      </c:pt>
                      <c:pt idx="132">
                        <c:v>0.783771</c:v>
                      </c:pt>
                      <c:pt idx="133">
                        <c:v>0.78711399999999998</c:v>
                      </c:pt>
                      <c:pt idx="134">
                        <c:v>0.79045699999999997</c:v>
                      </c:pt>
                      <c:pt idx="135">
                        <c:v>0.79379999999999995</c:v>
                      </c:pt>
                      <c:pt idx="136">
                        <c:v>0.79714200000000002</c:v>
                      </c:pt>
                      <c:pt idx="137">
                        <c:v>0.800485</c:v>
                      </c:pt>
                      <c:pt idx="138">
                        <c:v>0.80382799999999999</c:v>
                      </c:pt>
                      <c:pt idx="139">
                        <c:v>0.80717000000000005</c:v>
                      </c:pt>
                      <c:pt idx="140">
                        <c:v>0.81051300000000004</c:v>
                      </c:pt>
                      <c:pt idx="141">
                        <c:v>0.81385600000000002</c:v>
                      </c:pt>
                      <c:pt idx="142">
                        <c:v>0.81719900000000001</c:v>
                      </c:pt>
                      <c:pt idx="143">
                        <c:v>0.82054099999999996</c:v>
                      </c:pt>
                      <c:pt idx="144">
                        <c:v>0.82388399999999995</c:v>
                      </c:pt>
                      <c:pt idx="145">
                        <c:v>0.82722700000000005</c:v>
                      </c:pt>
                      <c:pt idx="146">
                        <c:v>0.83057000000000003</c:v>
                      </c:pt>
                      <c:pt idx="147">
                        <c:v>0.83391199999999999</c:v>
                      </c:pt>
                      <c:pt idx="148">
                        <c:v>0.83725499999999997</c:v>
                      </c:pt>
                      <c:pt idx="149">
                        <c:v>0.84059799999999996</c:v>
                      </c:pt>
                      <c:pt idx="150">
                        <c:v>0.84394000000000002</c:v>
                      </c:pt>
                      <c:pt idx="151">
                        <c:v>0.84728300000000001</c:v>
                      </c:pt>
                      <c:pt idx="152">
                        <c:v>0.85048299999999999</c:v>
                      </c:pt>
                      <c:pt idx="153">
                        <c:v>0.85352700000000004</c:v>
                      </c:pt>
                      <c:pt idx="154">
                        <c:v>0.85657099999999997</c:v>
                      </c:pt>
                      <c:pt idx="155">
                        <c:v>0.85961500000000002</c:v>
                      </c:pt>
                      <c:pt idx="156">
                        <c:v>0.86265899999999995</c:v>
                      </c:pt>
                      <c:pt idx="157">
                        <c:v>0.865703</c:v>
                      </c:pt>
                      <c:pt idx="158">
                        <c:v>0.86874700000000005</c:v>
                      </c:pt>
                      <c:pt idx="159">
                        <c:v>0.87179099999999998</c:v>
                      </c:pt>
                      <c:pt idx="160">
                        <c:v>0.87483500000000003</c:v>
                      </c:pt>
                      <c:pt idx="161">
                        <c:v>0.87787899999999996</c:v>
                      </c:pt>
                      <c:pt idx="162">
                        <c:v>0.88092300000000001</c:v>
                      </c:pt>
                      <c:pt idx="163">
                        <c:v>0.88396699999999995</c:v>
                      </c:pt>
                      <c:pt idx="164">
                        <c:v>0.88701099999999999</c:v>
                      </c:pt>
                      <c:pt idx="165">
                        <c:v>0.89005500000000004</c:v>
                      </c:pt>
                      <c:pt idx="166">
                        <c:v>0.89309899999999998</c:v>
                      </c:pt>
                      <c:pt idx="167">
                        <c:v>0.89614199999999999</c:v>
                      </c:pt>
                      <c:pt idx="168">
                        <c:v>0.89918600000000004</c:v>
                      </c:pt>
                      <c:pt idx="169">
                        <c:v>0.90222999999999998</c:v>
                      </c:pt>
                      <c:pt idx="170">
                        <c:v>0.90527400000000002</c:v>
                      </c:pt>
                      <c:pt idx="171">
                        <c:v>0.90831799999999996</c:v>
                      </c:pt>
                      <c:pt idx="172">
                        <c:v>0.91136200000000001</c:v>
                      </c:pt>
                      <c:pt idx="173">
                        <c:v>0.91440600000000005</c:v>
                      </c:pt>
                      <c:pt idx="174">
                        <c:v>0.91744999999999999</c:v>
                      </c:pt>
                      <c:pt idx="175">
                        <c:v>0.92049400000000003</c:v>
                      </c:pt>
                      <c:pt idx="176">
                        <c:v>0.92353799999999997</c:v>
                      </c:pt>
                      <c:pt idx="177">
                        <c:v>0.92658200000000002</c:v>
                      </c:pt>
                      <c:pt idx="178">
                        <c:v>0.92962599999999995</c:v>
                      </c:pt>
                      <c:pt idx="179">
                        <c:v>0.93237300000000001</c:v>
                      </c:pt>
                      <c:pt idx="180">
                        <c:v>0.93511299999999997</c:v>
                      </c:pt>
                      <c:pt idx="181">
                        <c:v>0.93785200000000002</c:v>
                      </c:pt>
                      <c:pt idx="182">
                        <c:v>0.94059099999999995</c:v>
                      </c:pt>
                      <c:pt idx="183">
                        <c:v>0.94333</c:v>
                      </c:pt>
                      <c:pt idx="184">
                        <c:v>0.94606999999999997</c:v>
                      </c:pt>
                      <c:pt idx="185">
                        <c:v>0.94880900000000001</c:v>
                      </c:pt>
                      <c:pt idx="186">
                        <c:v>0.95154799999999995</c:v>
                      </c:pt>
                      <c:pt idx="187">
                        <c:v>0.95428800000000003</c:v>
                      </c:pt>
                      <c:pt idx="188">
                        <c:v>0.95702699999999996</c:v>
                      </c:pt>
                      <c:pt idx="189">
                        <c:v>0.95976600000000001</c:v>
                      </c:pt>
                      <c:pt idx="190">
                        <c:v>0.96250500000000005</c:v>
                      </c:pt>
                      <c:pt idx="191">
                        <c:v>0.96524500000000002</c:v>
                      </c:pt>
                      <c:pt idx="192">
                        <c:v>0.96798399999999996</c:v>
                      </c:pt>
                      <c:pt idx="193">
                        <c:v>0.970723</c:v>
                      </c:pt>
                      <c:pt idx="194">
                        <c:v>0.97346299999999997</c:v>
                      </c:pt>
                      <c:pt idx="195">
                        <c:v>0.97620200000000001</c:v>
                      </c:pt>
                      <c:pt idx="196">
                        <c:v>0.97894099999999995</c:v>
                      </c:pt>
                      <c:pt idx="197">
                        <c:v>0.98168</c:v>
                      </c:pt>
                      <c:pt idx="198">
                        <c:v>0.98441999999999996</c:v>
                      </c:pt>
                      <c:pt idx="199">
                        <c:v>0.98715900000000001</c:v>
                      </c:pt>
                      <c:pt idx="200">
                        <c:v>0.98989799999999994</c:v>
                      </c:pt>
                      <c:pt idx="201">
                        <c:v>0.99263800000000002</c:v>
                      </c:pt>
                      <c:pt idx="202">
                        <c:v>0.99537699999999996</c:v>
                      </c:pt>
                      <c:pt idx="203">
                        <c:v>0.998116</c:v>
                      </c:pt>
                      <c:pt idx="204">
                        <c:v>1.0008600000000001</c:v>
                      </c:pt>
                      <c:pt idx="205">
                        <c:v>1.00359</c:v>
                      </c:pt>
                      <c:pt idx="206">
                        <c:v>1.0063299999999999</c:v>
                      </c:pt>
                      <c:pt idx="207">
                        <c:v>1.0090699999999999</c:v>
                      </c:pt>
                      <c:pt idx="208">
                        <c:v>1.01179</c:v>
                      </c:pt>
                      <c:pt idx="209">
                        <c:v>1.0142199999999999</c:v>
                      </c:pt>
                      <c:pt idx="210">
                        <c:v>1.0166500000000001</c:v>
                      </c:pt>
                      <c:pt idx="211">
                        <c:v>1.01908</c:v>
                      </c:pt>
                      <c:pt idx="212">
                        <c:v>1.0215099999999999</c:v>
                      </c:pt>
                      <c:pt idx="213">
                        <c:v>1.0239400000000001</c:v>
                      </c:pt>
                      <c:pt idx="214">
                        <c:v>1.02637</c:v>
                      </c:pt>
                      <c:pt idx="215">
                        <c:v>1.0287900000000001</c:v>
                      </c:pt>
                      <c:pt idx="216">
                        <c:v>1.03122</c:v>
                      </c:pt>
                      <c:pt idx="217">
                        <c:v>1.03365</c:v>
                      </c:pt>
                      <c:pt idx="218">
                        <c:v>1.0360799999999999</c:v>
                      </c:pt>
                      <c:pt idx="219">
                        <c:v>1.03851</c:v>
                      </c:pt>
                      <c:pt idx="220">
                        <c:v>1.04094</c:v>
                      </c:pt>
                      <c:pt idx="221">
                        <c:v>1.0433699999999999</c:v>
                      </c:pt>
                      <c:pt idx="222">
                        <c:v>1.04579</c:v>
                      </c:pt>
                      <c:pt idx="223">
                        <c:v>1.0482199999999999</c:v>
                      </c:pt>
                      <c:pt idx="224">
                        <c:v>1.0506500000000001</c:v>
                      </c:pt>
                      <c:pt idx="225">
                        <c:v>1.05308</c:v>
                      </c:pt>
                      <c:pt idx="226">
                        <c:v>1.0555099999999999</c:v>
                      </c:pt>
                      <c:pt idx="227">
                        <c:v>1.0579400000000001</c:v>
                      </c:pt>
                      <c:pt idx="228">
                        <c:v>1.06037</c:v>
                      </c:pt>
                      <c:pt idx="229">
                        <c:v>1.0627899999999999</c:v>
                      </c:pt>
                      <c:pt idx="230">
                        <c:v>1.0652200000000001</c:v>
                      </c:pt>
                      <c:pt idx="231">
                        <c:v>1.06765</c:v>
                      </c:pt>
                      <c:pt idx="232">
                        <c:v>1.0700799999999999</c:v>
                      </c:pt>
                      <c:pt idx="233">
                        <c:v>1.0725100000000001</c:v>
                      </c:pt>
                      <c:pt idx="234">
                        <c:v>1.07494</c:v>
                      </c:pt>
                      <c:pt idx="235">
                        <c:v>1.0773699999999999</c:v>
                      </c:pt>
                      <c:pt idx="236">
                        <c:v>1.07979</c:v>
                      </c:pt>
                      <c:pt idx="237">
                        <c:v>1.08222</c:v>
                      </c:pt>
                      <c:pt idx="238">
                        <c:v>1.0846499999999999</c:v>
                      </c:pt>
                      <c:pt idx="239">
                        <c:v>1.08708</c:v>
                      </c:pt>
                      <c:pt idx="240">
                        <c:v>1.08951</c:v>
                      </c:pt>
                      <c:pt idx="241">
                        <c:v>1.0919399999999999</c:v>
                      </c:pt>
                      <c:pt idx="242">
                        <c:v>1.0942700000000001</c:v>
                      </c:pt>
                      <c:pt idx="243">
                        <c:v>1.0963799999999999</c:v>
                      </c:pt>
                      <c:pt idx="244">
                        <c:v>1.09849</c:v>
                      </c:pt>
                      <c:pt idx="245">
                        <c:v>1.1006</c:v>
                      </c:pt>
                      <c:pt idx="246">
                        <c:v>1.1027100000000001</c:v>
                      </c:pt>
                      <c:pt idx="247">
                        <c:v>1.1048199999999999</c:v>
                      </c:pt>
                      <c:pt idx="248">
                        <c:v>1.10693</c:v>
                      </c:pt>
                      <c:pt idx="249">
                        <c:v>1.10903</c:v>
                      </c:pt>
                      <c:pt idx="250">
                        <c:v>1.11114</c:v>
                      </c:pt>
                      <c:pt idx="251">
                        <c:v>1.1132500000000001</c:v>
                      </c:pt>
                      <c:pt idx="252">
                        <c:v>1.1153599999999999</c:v>
                      </c:pt>
                      <c:pt idx="253">
                        <c:v>1.11747</c:v>
                      </c:pt>
                      <c:pt idx="254">
                        <c:v>1.11958</c:v>
                      </c:pt>
                      <c:pt idx="255">
                        <c:v>1.1216900000000001</c:v>
                      </c:pt>
                      <c:pt idx="256">
                        <c:v>1.1237900000000001</c:v>
                      </c:pt>
                      <c:pt idx="257">
                        <c:v>1.1258999999999999</c:v>
                      </c:pt>
                      <c:pt idx="258">
                        <c:v>1.12801</c:v>
                      </c:pt>
                      <c:pt idx="259">
                        <c:v>1.13012</c:v>
                      </c:pt>
                      <c:pt idx="260">
                        <c:v>1.1322300000000001</c:v>
                      </c:pt>
                      <c:pt idx="261">
                        <c:v>1.1343399999999999</c:v>
                      </c:pt>
                      <c:pt idx="262">
                        <c:v>1.13645</c:v>
                      </c:pt>
                      <c:pt idx="263">
                        <c:v>1.13856</c:v>
                      </c:pt>
                      <c:pt idx="264">
                        <c:v>1.14066</c:v>
                      </c:pt>
                      <c:pt idx="265">
                        <c:v>1.1427700000000001</c:v>
                      </c:pt>
                      <c:pt idx="266">
                        <c:v>1.1448799999999999</c:v>
                      </c:pt>
                      <c:pt idx="267">
                        <c:v>1.14699</c:v>
                      </c:pt>
                      <c:pt idx="268">
                        <c:v>1.1491</c:v>
                      </c:pt>
                      <c:pt idx="269">
                        <c:v>1.1512100000000001</c:v>
                      </c:pt>
                      <c:pt idx="270">
                        <c:v>1.1533199999999999</c:v>
                      </c:pt>
                      <c:pt idx="271">
                        <c:v>1.1554199999999999</c:v>
                      </c:pt>
                      <c:pt idx="272">
                        <c:v>1.1575299999999999</c:v>
                      </c:pt>
                      <c:pt idx="273">
                        <c:v>1.15964</c:v>
                      </c:pt>
                      <c:pt idx="274">
                        <c:v>1.1617500000000001</c:v>
                      </c:pt>
                      <c:pt idx="275">
                        <c:v>1.1638599999999999</c:v>
                      </c:pt>
                      <c:pt idx="276">
                        <c:v>1.16597</c:v>
                      </c:pt>
                      <c:pt idx="277">
                        <c:v>1.16808</c:v>
                      </c:pt>
                      <c:pt idx="278">
                        <c:v>1.1701900000000001</c:v>
                      </c:pt>
                      <c:pt idx="279">
                        <c:v>1.1722900000000001</c:v>
                      </c:pt>
                      <c:pt idx="280">
                        <c:v>1.1743399999999999</c:v>
                      </c:pt>
                      <c:pt idx="281">
                        <c:v>1.17608</c:v>
                      </c:pt>
                      <c:pt idx="282">
                        <c:v>1.1778200000000001</c:v>
                      </c:pt>
                      <c:pt idx="283">
                        <c:v>1.1795599999999999</c:v>
                      </c:pt>
                      <c:pt idx="284">
                        <c:v>1.1813</c:v>
                      </c:pt>
                      <c:pt idx="285">
                        <c:v>1.1830400000000001</c:v>
                      </c:pt>
                      <c:pt idx="286">
                        <c:v>1.1847799999999999</c:v>
                      </c:pt>
                      <c:pt idx="287">
                        <c:v>1.1865300000000001</c:v>
                      </c:pt>
                      <c:pt idx="288">
                        <c:v>1.1882699999999999</c:v>
                      </c:pt>
                      <c:pt idx="289">
                        <c:v>1.19001</c:v>
                      </c:pt>
                      <c:pt idx="290">
                        <c:v>1.1917500000000001</c:v>
                      </c:pt>
                      <c:pt idx="291">
                        <c:v>1.1934899999999999</c:v>
                      </c:pt>
                      <c:pt idx="292">
                        <c:v>1.19523</c:v>
                      </c:pt>
                      <c:pt idx="293">
                        <c:v>1.1969700000000001</c:v>
                      </c:pt>
                      <c:pt idx="294">
                        <c:v>1.1987099999999999</c:v>
                      </c:pt>
                      <c:pt idx="295">
                        <c:v>1.20045</c:v>
                      </c:pt>
                      <c:pt idx="296">
                        <c:v>1.2021900000000001</c:v>
                      </c:pt>
                      <c:pt idx="297">
                        <c:v>1.2039299999999999</c:v>
                      </c:pt>
                      <c:pt idx="298">
                        <c:v>1.20567</c:v>
                      </c:pt>
                      <c:pt idx="299">
                        <c:v>1.2074100000000001</c:v>
                      </c:pt>
                      <c:pt idx="300">
                        <c:v>1.20916</c:v>
                      </c:pt>
                      <c:pt idx="301">
                        <c:v>1.2109000000000001</c:v>
                      </c:pt>
                      <c:pt idx="302">
                        <c:v>1.2126399999999999</c:v>
                      </c:pt>
                      <c:pt idx="303">
                        <c:v>1.21438</c:v>
                      </c:pt>
                      <c:pt idx="304">
                        <c:v>1.2161200000000001</c:v>
                      </c:pt>
                      <c:pt idx="305">
                        <c:v>1.2178599999999999</c:v>
                      </c:pt>
                      <c:pt idx="306">
                        <c:v>1.2196</c:v>
                      </c:pt>
                      <c:pt idx="307">
                        <c:v>1.2213400000000001</c:v>
                      </c:pt>
                      <c:pt idx="308">
                        <c:v>1.2230799999999999</c:v>
                      </c:pt>
                      <c:pt idx="309">
                        <c:v>1.22482</c:v>
                      </c:pt>
                      <c:pt idx="310">
                        <c:v>1.2265600000000001</c:v>
                      </c:pt>
                      <c:pt idx="311">
                        <c:v>1.2282999999999999</c:v>
                      </c:pt>
                      <c:pt idx="312">
                        <c:v>1.23004</c:v>
                      </c:pt>
                      <c:pt idx="313">
                        <c:v>1.2317899999999999</c:v>
                      </c:pt>
                      <c:pt idx="314">
                        <c:v>1.23353</c:v>
                      </c:pt>
                      <c:pt idx="315">
                        <c:v>1.2352700000000001</c:v>
                      </c:pt>
                      <c:pt idx="316">
                        <c:v>1.2370099999999999</c:v>
                      </c:pt>
                      <c:pt idx="317">
                        <c:v>1.23875</c:v>
                      </c:pt>
                      <c:pt idx="318">
                        <c:v>1.2404900000000001</c:v>
                      </c:pt>
                      <c:pt idx="319">
                        <c:v>1.2422299999999999</c:v>
                      </c:pt>
                      <c:pt idx="320">
                        <c:v>1.24397</c:v>
                      </c:pt>
                      <c:pt idx="321">
                        <c:v>1.2457100000000001</c:v>
                      </c:pt>
                      <c:pt idx="322">
                        <c:v>1.2474499999999999</c:v>
                      </c:pt>
                      <c:pt idx="323">
                        <c:v>1.24915</c:v>
                      </c:pt>
                      <c:pt idx="324">
                        <c:v>1.2505999999999999</c:v>
                      </c:pt>
                      <c:pt idx="325">
                        <c:v>1.2520500000000001</c:v>
                      </c:pt>
                      <c:pt idx="326">
                        <c:v>1.25349</c:v>
                      </c:pt>
                      <c:pt idx="327">
                        <c:v>1.2549399999999999</c:v>
                      </c:pt>
                      <c:pt idx="328">
                        <c:v>1.2563899999999999</c:v>
                      </c:pt>
                      <c:pt idx="329">
                        <c:v>1.2578400000000001</c:v>
                      </c:pt>
                      <c:pt idx="330">
                        <c:v>1.25929</c:v>
                      </c:pt>
                      <c:pt idx="331">
                        <c:v>1.2607299999999999</c:v>
                      </c:pt>
                      <c:pt idx="332">
                        <c:v>1.2621800000000001</c:v>
                      </c:pt>
                      <c:pt idx="333">
                        <c:v>1.26363</c:v>
                      </c:pt>
                      <c:pt idx="334">
                        <c:v>1.26508</c:v>
                      </c:pt>
                      <c:pt idx="335">
                        <c:v>1.2665200000000001</c:v>
                      </c:pt>
                      <c:pt idx="336">
                        <c:v>1.26797</c:v>
                      </c:pt>
                      <c:pt idx="337">
                        <c:v>1.26942</c:v>
                      </c:pt>
                      <c:pt idx="338">
                        <c:v>1.2708699999999999</c:v>
                      </c:pt>
                      <c:pt idx="339">
                        <c:v>1.2723199999999999</c:v>
                      </c:pt>
                      <c:pt idx="340">
                        <c:v>1.27376</c:v>
                      </c:pt>
                      <c:pt idx="341">
                        <c:v>1.27521</c:v>
                      </c:pt>
                      <c:pt idx="342">
                        <c:v>1.2766599999999999</c:v>
                      </c:pt>
                      <c:pt idx="343">
                        <c:v>1.2781100000000001</c:v>
                      </c:pt>
                      <c:pt idx="344">
                        <c:v>1.27955</c:v>
                      </c:pt>
                      <c:pt idx="345">
                        <c:v>1.2809999999999999</c:v>
                      </c:pt>
                      <c:pt idx="346">
                        <c:v>1.2824500000000001</c:v>
                      </c:pt>
                      <c:pt idx="347">
                        <c:v>1.2839</c:v>
                      </c:pt>
                      <c:pt idx="348">
                        <c:v>1.28535</c:v>
                      </c:pt>
                      <c:pt idx="349">
                        <c:v>1.2867900000000001</c:v>
                      </c:pt>
                      <c:pt idx="350">
                        <c:v>1.2882400000000001</c:v>
                      </c:pt>
                      <c:pt idx="351">
                        <c:v>1.28969</c:v>
                      </c:pt>
                      <c:pt idx="352">
                        <c:v>1.29114</c:v>
                      </c:pt>
                      <c:pt idx="353">
                        <c:v>1.2925800000000001</c:v>
                      </c:pt>
                      <c:pt idx="354">
                        <c:v>1.29403</c:v>
                      </c:pt>
                      <c:pt idx="355">
                        <c:v>1.29548</c:v>
                      </c:pt>
                      <c:pt idx="356">
                        <c:v>1.2969299999999999</c:v>
                      </c:pt>
                      <c:pt idx="357">
                        <c:v>1.29837</c:v>
                      </c:pt>
                      <c:pt idx="358">
                        <c:v>1.29982</c:v>
                      </c:pt>
                      <c:pt idx="359">
                        <c:v>1.3012699999999999</c:v>
                      </c:pt>
                      <c:pt idx="360">
                        <c:v>1.3027200000000001</c:v>
                      </c:pt>
                      <c:pt idx="361">
                        <c:v>1.3041700000000001</c:v>
                      </c:pt>
                      <c:pt idx="362">
                        <c:v>1.3056099999999999</c:v>
                      </c:pt>
                      <c:pt idx="363">
                        <c:v>1.3070600000000001</c:v>
                      </c:pt>
                      <c:pt idx="364">
                        <c:v>1.3085100000000001</c:v>
                      </c:pt>
                      <c:pt idx="365">
                        <c:v>1.30996</c:v>
                      </c:pt>
                      <c:pt idx="366">
                        <c:v>1.3113999999999999</c:v>
                      </c:pt>
                      <c:pt idx="367">
                        <c:v>1.3128500000000001</c:v>
                      </c:pt>
                      <c:pt idx="368">
                        <c:v>1.3140099999999999</c:v>
                      </c:pt>
                      <c:pt idx="369">
                        <c:v>1.3151299999999999</c:v>
                      </c:pt>
                      <c:pt idx="370">
                        <c:v>1.3162499999999999</c:v>
                      </c:pt>
                      <c:pt idx="371">
                        <c:v>1.3173699999999999</c:v>
                      </c:pt>
                      <c:pt idx="372">
                        <c:v>1.3184899999999999</c:v>
                      </c:pt>
                      <c:pt idx="373">
                        <c:v>1.3196099999999999</c:v>
                      </c:pt>
                      <c:pt idx="374">
                        <c:v>1.32073</c:v>
                      </c:pt>
                      <c:pt idx="375">
                        <c:v>1.32185</c:v>
                      </c:pt>
                      <c:pt idx="376">
                        <c:v>1.32297</c:v>
                      </c:pt>
                      <c:pt idx="377">
                        <c:v>1.32409</c:v>
                      </c:pt>
                      <c:pt idx="378">
                        <c:v>1.32521</c:v>
                      </c:pt>
                      <c:pt idx="379">
                        <c:v>1.32633</c:v>
                      </c:pt>
                      <c:pt idx="380">
                        <c:v>1.32745</c:v>
                      </c:pt>
                      <c:pt idx="381">
                        <c:v>1.32857</c:v>
                      </c:pt>
                      <c:pt idx="382">
                        <c:v>1.32968</c:v>
                      </c:pt>
                      <c:pt idx="383">
                        <c:v>1.3308</c:v>
                      </c:pt>
                      <c:pt idx="384">
                        <c:v>1.33192</c:v>
                      </c:pt>
                      <c:pt idx="385">
                        <c:v>1.33304</c:v>
                      </c:pt>
                      <c:pt idx="386">
                        <c:v>1.33416</c:v>
                      </c:pt>
                      <c:pt idx="387">
                        <c:v>1.33528</c:v>
                      </c:pt>
                      <c:pt idx="388">
                        <c:v>1.3364</c:v>
                      </c:pt>
                      <c:pt idx="389">
                        <c:v>1.33752</c:v>
                      </c:pt>
                      <c:pt idx="390">
                        <c:v>1.3386400000000001</c:v>
                      </c:pt>
                      <c:pt idx="391">
                        <c:v>1.3397600000000001</c:v>
                      </c:pt>
                      <c:pt idx="392">
                        <c:v>1.3408800000000001</c:v>
                      </c:pt>
                      <c:pt idx="393">
                        <c:v>1.3420000000000001</c:v>
                      </c:pt>
                      <c:pt idx="394">
                        <c:v>1.3431200000000001</c:v>
                      </c:pt>
                      <c:pt idx="395">
                        <c:v>1.3442400000000001</c:v>
                      </c:pt>
                      <c:pt idx="396">
                        <c:v>1.3453599999999999</c:v>
                      </c:pt>
                      <c:pt idx="397">
                        <c:v>1.3464799999999999</c:v>
                      </c:pt>
                      <c:pt idx="398">
                        <c:v>1.3475999999999999</c:v>
                      </c:pt>
                      <c:pt idx="399">
                        <c:v>1.3487199999999999</c:v>
                      </c:pt>
                      <c:pt idx="400">
                        <c:v>1.3498399999999999</c:v>
                      </c:pt>
                      <c:pt idx="401">
                        <c:v>1.3509599999999999</c:v>
                      </c:pt>
                      <c:pt idx="402">
                        <c:v>1.3520799999999999</c:v>
                      </c:pt>
                      <c:pt idx="403">
                        <c:v>1.3532</c:v>
                      </c:pt>
                      <c:pt idx="404">
                        <c:v>1.35432</c:v>
                      </c:pt>
                      <c:pt idx="405">
                        <c:v>1.35544</c:v>
                      </c:pt>
                      <c:pt idx="406">
                        <c:v>1.35656</c:v>
                      </c:pt>
                      <c:pt idx="407">
                        <c:v>1.35768</c:v>
                      </c:pt>
                      <c:pt idx="408">
                        <c:v>1.3588</c:v>
                      </c:pt>
                      <c:pt idx="409">
                        <c:v>1.35992</c:v>
                      </c:pt>
                      <c:pt idx="410">
                        <c:v>1.36104</c:v>
                      </c:pt>
                      <c:pt idx="411">
                        <c:v>1.36216</c:v>
                      </c:pt>
                      <c:pt idx="412">
                        <c:v>1.36304</c:v>
                      </c:pt>
                      <c:pt idx="413">
                        <c:v>1.3637699999999999</c:v>
                      </c:pt>
                      <c:pt idx="414">
                        <c:v>1.3645099999999999</c:v>
                      </c:pt>
                      <c:pt idx="415">
                        <c:v>1.36524</c:v>
                      </c:pt>
                      <c:pt idx="416">
                        <c:v>1.3659699999999999</c:v>
                      </c:pt>
                      <c:pt idx="417">
                        <c:v>1.3667100000000001</c:v>
                      </c:pt>
                      <c:pt idx="418">
                        <c:v>1.36744</c:v>
                      </c:pt>
                      <c:pt idx="419">
                        <c:v>1.3681700000000001</c:v>
                      </c:pt>
                      <c:pt idx="420">
                        <c:v>1.3689</c:v>
                      </c:pt>
                      <c:pt idx="421">
                        <c:v>1.36964</c:v>
                      </c:pt>
                      <c:pt idx="422">
                        <c:v>1.3703700000000001</c:v>
                      </c:pt>
                      <c:pt idx="423">
                        <c:v>1.3711</c:v>
                      </c:pt>
                      <c:pt idx="424">
                        <c:v>1.3718300000000001</c:v>
                      </c:pt>
                      <c:pt idx="425">
                        <c:v>1.3725700000000001</c:v>
                      </c:pt>
                      <c:pt idx="426">
                        <c:v>1.3733</c:v>
                      </c:pt>
                      <c:pt idx="427">
                        <c:v>1.3740300000000001</c:v>
                      </c:pt>
                      <c:pt idx="428">
                        <c:v>1.37476</c:v>
                      </c:pt>
                      <c:pt idx="429">
                        <c:v>1.3754999999999999</c:v>
                      </c:pt>
                      <c:pt idx="430">
                        <c:v>1.3762300000000001</c:v>
                      </c:pt>
                      <c:pt idx="431">
                        <c:v>1.37696</c:v>
                      </c:pt>
                      <c:pt idx="432">
                        <c:v>1.3776999999999999</c:v>
                      </c:pt>
                      <c:pt idx="433">
                        <c:v>1.37843</c:v>
                      </c:pt>
                      <c:pt idx="434">
                        <c:v>1.3791599999999999</c:v>
                      </c:pt>
                      <c:pt idx="435">
                        <c:v>1.3798900000000001</c:v>
                      </c:pt>
                      <c:pt idx="436">
                        <c:v>1.38063</c:v>
                      </c:pt>
                      <c:pt idx="437">
                        <c:v>1.3813599999999999</c:v>
                      </c:pt>
                      <c:pt idx="438">
                        <c:v>1.38209</c:v>
                      </c:pt>
                      <c:pt idx="439">
                        <c:v>1.3828199999999999</c:v>
                      </c:pt>
                      <c:pt idx="440">
                        <c:v>1.3835599999999999</c:v>
                      </c:pt>
                      <c:pt idx="441">
                        <c:v>1.38429</c:v>
                      </c:pt>
                      <c:pt idx="442">
                        <c:v>1.3850199999999999</c:v>
                      </c:pt>
                      <c:pt idx="443">
                        <c:v>1.3857600000000001</c:v>
                      </c:pt>
                      <c:pt idx="444">
                        <c:v>1.38649</c:v>
                      </c:pt>
                      <c:pt idx="445">
                        <c:v>1.3872199999999999</c:v>
                      </c:pt>
                      <c:pt idx="446">
                        <c:v>1.38795</c:v>
                      </c:pt>
                      <c:pt idx="447">
                        <c:v>1.38869</c:v>
                      </c:pt>
                      <c:pt idx="448">
                        <c:v>1.3894200000000001</c:v>
                      </c:pt>
                      <c:pt idx="449">
                        <c:v>1.39015</c:v>
                      </c:pt>
                      <c:pt idx="450">
                        <c:v>1.3908799999999999</c:v>
                      </c:pt>
                      <c:pt idx="451">
                        <c:v>1.3916200000000001</c:v>
                      </c:pt>
                      <c:pt idx="452">
                        <c:v>1.39235</c:v>
                      </c:pt>
                      <c:pt idx="453">
                        <c:v>1.3930800000000001</c:v>
                      </c:pt>
                      <c:pt idx="454">
                        <c:v>1.39381</c:v>
                      </c:pt>
                      <c:pt idx="455">
                        <c:v>1.39455</c:v>
                      </c:pt>
                      <c:pt idx="456">
                        <c:v>1.39513</c:v>
                      </c:pt>
                      <c:pt idx="457">
                        <c:v>1.3953800000000001</c:v>
                      </c:pt>
                      <c:pt idx="458">
                        <c:v>1.39564</c:v>
                      </c:pt>
                      <c:pt idx="459">
                        <c:v>1.3958900000000001</c:v>
                      </c:pt>
                      <c:pt idx="460">
                        <c:v>1.3961399999999999</c:v>
                      </c:pt>
                      <c:pt idx="461">
                        <c:v>1.39639</c:v>
                      </c:pt>
                      <c:pt idx="462">
                        <c:v>1.3966400000000001</c:v>
                      </c:pt>
                      <c:pt idx="463">
                        <c:v>1.3969</c:v>
                      </c:pt>
                      <c:pt idx="464">
                        <c:v>1.3971499999999999</c:v>
                      </c:pt>
                      <c:pt idx="465">
                        <c:v>1.3974</c:v>
                      </c:pt>
                      <c:pt idx="466">
                        <c:v>1.3976500000000001</c:v>
                      </c:pt>
                      <c:pt idx="467">
                        <c:v>1.3978999999999999</c:v>
                      </c:pt>
                      <c:pt idx="468">
                        <c:v>1.39815</c:v>
                      </c:pt>
                      <c:pt idx="469">
                        <c:v>1.3984099999999999</c:v>
                      </c:pt>
                      <c:pt idx="470">
                        <c:v>1.39866</c:v>
                      </c:pt>
                      <c:pt idx="471">
                        <c:v>1.3989100000000001</c:v>
                      </c:pt>
                      <c:pt idx="472">
                        <c:v>1.39916</c:v>
                      </c:pt>
                      <c:pt idx="473">
                        <c:v>1.39941</c:v>
                      </c:pt>
                      <c:pt idx="474">
                        <c:v>1.39967</c:v>
                      </c:pt>
                      <c:pt idx="475">
                        <c:v>1.3999200000000001</c:v>
                      </c:pt>
                      <c:pt idx="476">
                        <c:v>1.4001699999999999</c:v>
                      </c:pt>
                      <c:pt idx="477">
                        <c:v>1.40042</c:v>
                      </c:pt>
                      <c:pt idx="478">
                        <c:v>1.4006700000000001</c:v>
                      </c:pt>
                      <c:pt idx="479">
                        <c:v>1.40093</c:v>
                      </c:pt>
                      <c:pt idx="480">
                        <c:v>1.4011800000000001</c:v>
                      </c:pt>
                      <c:pt idx="481">
                        <c:v>1.40143</c:v>
                      </c:pt>
                      <c:pt idx="482">
                        <c:v>1.40168</c:v>
                      </c:pt>
                      <c:pt idx="483">
                        <c:v>1.4019299999999999</c:v>
                      </c:pt>
                      <c:pt idx="484">
                        <c:v>1.40219</c:v>
                      </c:pt>
                      <c:pt idx="485">
                        <c:v>1.4024399999999999</c:v>
                      </c:pt>
                      <c:pt idx="486">
                        <c:v>1.40269</c:v>
                      </c:pt>
                      <c:pt idx="487">
                        <c:v>1.4029400000000001</c:v>
                      </c:pt>
                      <c:pt idx="488">
                        <c:v>1.4031899999999999</c:v>
                      </c:pt>
                      <c:pt idx="489">
                        <c:v>1.4034500000000001</c:v>
                      </c:pt>
                      <c:pt idx="490">
                        <c:v>1.4036999999999999</c:v>
                      </c:pt>
                      <c:pt idx="491">
                        <c:v>1.40395</c:v>
                      </c:pt>
                      <c:pt idx="492">
                        <c:v>1.4041999999999999</c:v>
                      </c:pt>
                      <c:pt idx="493">
                        <c:v>1.40445</c:v>
                      </c:pt>
                      <c:pt idx="494">
                        <c:v>1.4047099999999999</c:v>
                      </c:pt>
                      <c:pt idx="495">
                        <c:v>1.40496</c:v>
                      </c:pt>
                      <c:pt idx="496">
                        <c:v>1.4052100000000001</c:v>
                      </c:pt>
                      <c:pt idx="497">
                        <c:v>1.4054599999999999</c:v>
                      </c:pt>
                      <c:pt idx="498">
                        <c:v>1.40571</c:v>
                      </c:pt>
                      <c:pt idx="499">
                        <c:v>1.4059600000000001</c:v>
                      </c:pt>
                      <c:pt idx="500">
                        <c:v>1.40622</c:v>
                      </c:pt>
                      <c:pt idx="501">
                        <c:v>1.4059299999999999</c:v>
                      </c:pt>
                      <c:pt idx="502">
                        <c:v>1.4056500000000001</c:v>
                      </c:pt>
                      <c:pt idx="503">
                        <c:v>1.4053599999999999</c:v>
                      </c:pt>
                      <c:pt idx="504">
                        <c:v>1.4050800000000001</c:v>
                      </c:pt>
                      <c:pt idx="505">
                        <c:v>1.40479</c:v>
                      </c:pt>
                      <c:pt idx="506">
                        <c:v>1.4045000000000001</c:v>
                      </c:pt>
                      <c:pt idx="507">
                        <c:v>1.40422</c:v>
                      </c:pt>
                      <c:pt idx="508">
                        <c:v>1.4039299999999999</c:v>
                      </c:pt>
                      <c:pt idx="509">
                        <c:v>1.4036500000000001</c:v>
                      </c:pt>
                      <c:pt idx="510">
                        <c:v>1.4033599999999999</c:v>
                      </c:pt>
                      <c:pt idx="511">
                        <c:v>1.4030800000000001</c:v>
                      </c:pt>
                      <c:pt idx="512">
                        <c:v>1.40279</c:v>
                      </c:pt>
                      <c:pt idx="513">
                        <c:v>1.4025099999999999</c:v>
                      </c:pt>
                      <c:pt idx="514">
                        <c:v>1.40222</c:v>
                      </c:pt>
                      <c:pt idx="515">
                        <c:v>1.40194</c:v>
                      </c:pt>
                      <c:pt idx="516">
                        <c:v>1.4016500000000001</c:v>
                      </c:pt>
                      <c:pt idx="517">
                        <c:v>1.4013599999999999</c:v>
                      </c:pt>
                      <c:pt idx="518">
                        <c:v>1.4010800000000001</c:v>
                      </c:pt>
                      <c:pt idx="519">
                        <c:v>1.40079</c:v>
                      </c:pt>
                      <c:pt idx="520">
                        <c:v>1.4005099999999999</c:v>
                      </c:pt>
                      <c:pt idx="521">
                        <c:v>1.40022</c:v>
                      </c:pt>
                      <c:pt idx="522">
                        <c:v>1.39994</c:v>
                      </c:pt>
                      <c:pt idx="523">
                        <c:v>1.3996500000000001</c:v>
                      </c:pt>
                      <c:pt idx="524">
                        <c:v>1.39937</c:v>
                      </c:pt>
                      <c:pt idx="525">
                        <c:v>1.3990800000000001</c:v>
                      </c:pt>
                      <c:pt idx="526">
                        <c:v>1.3988</c:v>
                      </c:pt>
                      <c:pt idx="527">
                        <c:v>1.3985099999999999</c:v>
                      </c:pt>
                      <c:pt idx="528">
                        <c:v>1.39822</c:v>
                      </c:pt>
                      <c:pt idx="529">
                        <c:v>1.39794</c:v>
                      </c:pt>
                      <c:pt idx="530">
                        <c:v>1.3976500000000001</c:v>
                      </c:pt>
                      <c:pt idx="531">
                        <c:v>1.39737</c:v>
                      </c:pt>
                      <c:pt idx="532">
                        <c:v>1.3970800000000001</c:v>
                      </c:pt>
                      <c:pt idx="533">
                        <c:v>1.3968</c:v>
                      </c:pt>
                      <c:pt idx="534">
                        <c:v>1.3965099999999999</c:v>
                      </c:pt>
                      <c:pt idx="535">
                        <c:v>1.3962300000000001</c:v>
                      </c:pt>
                      <c:pt idx="536">
                        <c:v>1.39594</c:v>
                      </c:pt>
                      <c:pt idx="537">
                        <c:v>1.3956599999999999</c:v>
                      </c:pt>
                      <c:pt idx="538">
                        <c:v>1.39537</c:v>
                      </c:pt>
                      <c:pt idx="539">
                        <c:v>1.3950899999999999</c:v>
                      </c:pt>
                      <c:pt idx="540">
                        <c:v>1.3948</c:v>
                      </c:pt>
                      <c:pt idx="541">
                        <c:v>1.3945099999999999</c:v>
                      </c:pt>
                      <c:pt idx="542">
                        <c:v>1.3942300000000001</c:v>
                      </c:pt>
                      <c:pt idx="543">
                        <c:v>1.39394</c:v>
                      </c:pt>
                      <c:pt idx="544">
                        <c:v>1.3936599999999999</c:v>
                      </c:pt>
                      <c:pt idx="545">
                        <c:v>1.3930499999999999</c:v>
                      </c:pt>
                      <c:pt idx="546">
                        <c:v>1.39229</c:v>
                      </c:pt>
                      <c:pt idx="547">
                        <c:v>1.3915299999999999</c:v>
                      </c:pt>
                      <c:pt idx="548">
                        <c:v>1.3907700000000001</c:v>
                      </c:pt>
                      <c:pt idx="549">
                        <c:v>1.39001</c:v>
                      </c:pt>
                      <c:pt idx="550">
                        <c:v>1.3892500000000001</c:v>
                      </c:pt>
                      <c:pt idx="551">
                        <c:v>1.3885000000000001</c:v>
                      </c:pt>
                      <c:pt idx="552">
                        <c:v>1.38774</c:v>
                      </c:pt>
                      <c:pt idx="553">
                        <c:v>1.3869800000000001</c:v>
                      </c:pt>
                      <c:pt idx="554">
                        <c:v>1.38622</c:v>
                      </c:pt>
                      <c:pt idx="555">
                        <c:v>1.3854599999999999</c:v>
                      </c:pt>
                      <c:pt idx="556">
                        <c:v>1.3847</c:v>
                      </c:pt>
                      <c:pt idx="557">
                        <c:v>1.38395</c:v>
                      </c:pt>
                      <c:pt idx="558">
                        <c:v>1.3831899999999999</c:v>
                      </c:pt>
                      <c:pt idx="559">
                        <c:v>1.38243</c:v>
                      </c:pt>
                      <c:pt idx="560">
                        <c:v>1.38167</c:v>
                      </c:pt>
                      <c:pt idx="561">
                        <c:v>1.3809100000000001</c:v>
                      </c:pt>
                      <c:pt idx="562">
                        <c:v>1.3801600000000001</c:v>
                      </c:pt>
                      <c:pt idx="563">
                        <c:v>1.3794</c:v>
                      </c:pt>
                      <c:pt idx="564">
                        <c:v>1.3786400000000001</c:v>
                      </c:pt>
                      <c:pt idx="565">
                        <c:v>1.37788</c:v>
                      </c:pt>
                      <c:pt idx="566">
                        <c:v>1.3771199999999999</c:v>
                      </c:pt>
                      <c:pt idx="567">
                        <c:v>1.37636</c:v>
                      </c:pt>
                      <c:pt idx="568">
                        <c:v>1.37561</c:v>
                      </c:pt>
                      <c:pt idx="569">
                        <c:v>1.3748499999999999</c:v>
                      </c:pt>
                      <c:pt idx="570">
                        <c:v>1.37409</c:v>
                      </c:pt>
                      <c:pt idx="571">
                        <c:v>1.3733299999999999</c:v>
                      </c:pt>
                      <c:pt idx="572">
                        <c:v>1.3725700000000001</c:v>
                      </c:pt>
                      <c:pt idx="573">
                        <c:v>1.37181</c:v>
                      </c:pt>
                      <c:pt idx="574">
                        <c:v>1.3710599999999999</c:v>
                      </c:pt>
                      <c:pt idx="575">
                        <c:v>1.3703000000000001</c:v>
                      </c:pt>
                      <c:pt idx="576">
                        <c:v>1.36954</c:v>
                      </c:pt>
                      <c:pt idx="577">
                        <c:v>1.3687800000000001</c:v>
                      </c:pt>
                      <c:pt idx="578">
                        <c:v>1.36802</c:v>
                      </c:pt>
                      <c:pt idx="579">
                        <c:v>1.3672599999999999</c:v>
                      </c:pt>
                      <c:pt idx="580">
                        <c:v>1.3665099999999999</c:v>
                      </c:pt>
                      <c:pt idx="581">
                        <c:v>1.36575</c:v>
                      </c:pt>
                      <c:pt idx="582">
                        <c:v>1.3649899999999999</c:v>
                      </c:pt>
                      <c:pt idx="583">
                        <c:v>1.3642300000000001</c:v>
                      </c:pt>
                      <c:pt idx="584">
                        <c:v>1.36347</c:v>
                      </c:pt>
                      <c:pt idx="585">
                        <c:v>1.3627199999999999</c:v>
                      </c:pt>
                      <c:pt idx="586">
                        <c:v>1.3619600000000001</c:v>
                      </c:pt>
                      <c:pt idx="587">
                        <c:v>1.3612</c:v>
                      </c:pt>
                      <c:pt idx="588">
                        <c:v>1.3604400000000001</c:v>
                      </c:pt>
                      <c:pt idx="589">
                        <c:v>1.3595299999999999</c:v>
                      </c:pt>
                      <c:pt idx="590">
                        <c:v>1.35839</c:v>
                      </c:pt>
                      <c:pt idx="591">
                        <c:v>1.3572599999999999</c:v>
                      </c:pt>
                      <c:pt idx="592">
                        <c:v>1.35612</c:v>
                      </c:pt>
                      <c:pt idx="593">
                        <c:v>1.3549800000000001</c:v>
                      </c:pt>
                      <c:pt idx="594">
                        <c:v>1.3538399999999999</c:v>
                      </c:pt>
                      <c:pt idx="595">
                        <c:v>1.3527</c:v>
                      </c:pt>
                      <c:pt idx="596">
                        <c:v>1.3515699999999999</c:v>
                      </c:pt>
                      <c:pt idx="597">
                        <c:v>1.35043</c:v>
                      </c:pt>
                      <c:pt idx="598">
                        <c:v>1.3492900000000001</c:v>
                      </c:pt>
                      <c:pt idx="599">
                        <c:v>1.34815</c:v>
                      </c:pt>
                      <c:pt idx="600">
                        <c:v>1.34701</c:v>
                      </c:pt>
                      <c:pt idx="601">
                        <c:v>1.3458699999999999</c:v>
                      </c:pt>
                      <c:pt idx="602">
                        <c:v>1.34474</c:v>
                      </c:pt>
                      <c:pt idx="603">
                        <c:v>1.3435999999999999</c:v>
                      </c:pt>
                      <c:pt idx="604">
                        <c:v>1.34246</c:v>
                      </c:pt>
                      <c:pt idx="605">
                        <c:v>1.3413200000000001</c:v>
                      </c:pt>
                      <c:pt idx="606">
                        <c:v>1.3401799999999999</c:v>
                      </c:pt>
                      <c:pt idx="607">
                        <c:v>1.3390500000000001</c:v>
                      </c:pt>
                      <c:pt idx="608">
                        <c:v>1.3379099999999999</c:v>
                      </c:pt>
                      <c:pt idx="609">
                        <c:v>1.33677</c:v>
                      </c:pt>
                      <c:pt idx="610">
                        <c:v>1.3356300000000001</c:v>
                      </c:pt>
                      <c:pt idx="611">
                        <c:v>1.33449</c:v>
                      </c:pt>
                      <c:pt idx="612">
                        <c:v>1.33335</c:v>
                      </c:pt>
                      <c:pt idx="613">
                        <c:v>1.33222</c:v>
                      </c:pt>
                      <c:pt idx="614">
                        <c:v>1.33108</c:v>
                      </c:pt>
                      <c:pt idx="615">
                        <c:v>1.3299399999999999</c:v>
                      </c:pt>
                      <c:pt idx="616">
                        <c:v>1.3288</c:v>
                      </c:pt>
                      <c:pt idx="617">
                        <c:v>1.3276600000000001</c:v>
                      </c:pt>
                      <c:pt idx="618">
                        <c:v>1.32653</c:v>
                      </c:pt>
                      <c:pt idx="619">
                        <c:v>1.3253900000000001</c:v>
                      </c:pt>
                      <c:pt idx="620">
                        <c:v>1.3242499999999999</c:v>
                      </c:pt>
                      <c:pt idx="621">
                        <c:v>1.32311</c:v>
                      </c:pt>
                      <c:pt idx="622">
                        <c:v>1.3219700000000001</c:v>
                      </c:pt>
                      <c:pt idx="623">
                        <c:v>1.3208299999999999</c:v>
                      </c:pt>
                      <c:pt idx="624">
                        <c:v>1.3197000000000001</c:v>
                      </c:pt>
                      <c:pt idx="625">
                        <c:v>1.31856</c:v>
                      </c:pt>
                      <c:pt idx="626">
                        <c:v>1.31742</c:v>
                      </c:pt>
                      <c:pt idx="627">
                        <c:v>1.3162799999999999</c:v>
                      </c:pt>
                      <c:pt idx="628">
                        <c:v>1.31514</c:v>
                      </c:pt>
                      <c:pt idx="629">
                        <c:v>1.3140099999999999</c:v>
                      </c:pt>
                      <c:pt idx="630">
                        <c:v>1.31287</c:v>
                      </c:pt>
                      <c:pt idx="631">
                        <c:v>1.3117300000000001</c:v>
                      </c:pt>
                      <c:pt idx="632">
                        <c:v>1.3105899999999999</c:v>
                      </c:pt>
                      <c:pt idx="633">
                        <c:v>1.30942</c:v>
                      </c:pt>
                      <c:pt idx="634">
                        <c:v>1.30796</c:v>
                      </c:pt>
                      <c:pt idx="635">
                        <c:v>1.3065</c:v>
                      </c:pt>
                      <c:pt idx="636">
                        <c:v>1.30504</c:v>
                      </c:pt>
                      <c:pt idx="637">
                        <c:v>1.30358</c:v>
                      </c:pt>
                      <c:pt idx="638">
                        <c:v>1.3021199999999999</c:v>
                      </c:pt>
                      <c:pt idx="639">
                        <c:v>1.3006599999999999</c:v>
                      </c:pt>
                      <c:pt idx="640">
                        <c:v>1.2991999999999999</c:v>
                      </c:pt>
                      <c:pt idx="641">
                        <c:v>1.2977399999999999</c:v>
                      </c:pt>
                      <c:pt idx="642">
                        <c:v>1.2962800000000001</c:v>
                      </c:pt>
                      <c:pt idx="643">
                        <c:v>1.2948200000000001</c:v>
                      </c:pt>
                      <c:pt idx="644">
                        <c:v>1.2933600000000001</c:v>
                      </c:pt>
                      <c:pt idx="645">
                        <c:v>1.2919</c:v>
                      </c:pt>
                      <c:pt idx="646">
                        <c:v>1.29044</c:v>
                      </c:pt>
                      <c:pt idx="647">
                        <c:v>1.28898</c:v>
                      </c:pt>
                      <c:pt idx="648">
                        <c:v>1.28752</c:v>
                      </c:pt>
                      <c:pt idx="649">
                        <c:v>1.28606</c:v>
                      </c:pt>
                      <c:pt idx="650">
                        <c:v>1.2846</c:v>
                      </c:pt>
                      <c:pt idx="651">
                        <c:v>1.2831399999999999</c:v>
                      </c:pt>
                      <c:pt idx="652">
                        <c:v>1.2816799999999999</c:v>
                      </c:pt>
                      <c:pt idx="653">
                        <c:v>1.2802199999999999</c:v>
                      </c:pt>
                      <c:pt idx="654">
                        <c:v>1.2787599999999999</c:v>
                      </c:pt>
                      <c:pt idx="655">
                        <c:v>1.2773000000000001</c:v>
                      </c:pt>
                      <c:pt idx="656">
                        <c:v>1.2758400000000001</c:v>
                      </c:pt>
                      <c:pt idx="657">
                        <c:v>1.2743800000000001</c:v>
                      </c:pt>
                      <c:pt idx="658">
                        <c:v>1.2729200000000001</c:v>
                      </c:pt>
                      <c:pt idx="659">
                        <c:v>1.27146</c:v>
                      </c:pt>
                      <c:pt idx="660">
                        <c:v>1.27</c:v>
                      </c:pt>
                      <c:pt idx="661">
                        <c:v>1.26854</c:v>
                      </c:pt>
                      <c:pt idx="662">
                        <c:v>1.26708</c:v>
                      </c:pt>
                      <c:pt idx="663">
                        <c:v>1.26562</c:v>
                      </c:pt>
                      <c:pt idx="664">
                        <c:v>1.26416</c:v>
                      </c:pt>
                      <c:pt idx="665">
                        <c:v>1.2626999999999999</c:v>
                      </c:pt>
                      <c:pt idx="666">
                        <c:v>1.2612399999999999</c:v>
                      </c:pt>
                      <c:pt idx="667">
                        <c:v>1.2597799999999999</c:v>
                      </c:pt>
                      <c:pt idx="668">
                        <c:v>1.2583200000000001</c:v>
                      </c:pt>
                      <c:pt idx="669">
                        <c:v>1.2568600000000001</c:v>
                      </c:pt>
                      <c:pt idx="670">
                        <c:v>1.2554000000000001</c:v>
                      </c:pt>
                      <c:pt idx="671">
                        <c:v>1.2539400000000001</c:v>
                      </c:pt>
                      <c:pt idx="672">
                        <c:v>1.25248</c:v>
                      </c:pt>
                      <c:pt idx="673">
                        <c:v>1.25102</c:v>
                      </c:pt>
                      <c:pt idx="674">
                        <c:v>1.24956</c:v>
                      </c:pt>
                      <c:pt idx="675">
                        <c:v>1.2481</c:v>
                      </c:pt>
                      <c:pt idx="676">
                        <c:v>1.24664</c:v>
                      </c:pt>
                      <c:pt idx="677">
                        <c:v>1.24518</c:v>
                      </c:pt>
                      <c:pt idx="678">
                        <c:v>1.2434700000000001</c:v>
                      </c:pt>
                      <c:pt idx="679">
                        <c:v>1.2417199999999999</c:v>
                      </c:pt>
                      <c:pt idx="680">
                        <c:v>1.23997</c:v>
                      </c:pt>
                      <c:pt idx="681">
                        <c:v>1.2382299999999999</c:v>
                      </c:pt>
                      <c:pt idx="682">
                        <c:v>1.23648</c:v>
                      </c:pt>
                      <c:pt idx="683">
                        <c:v>1.2347300000000001</c:v>
                      </c:pt>
                      <c:pt idx="684">
                        <c:v>1.23299</c:v>
                      </c:pt>
                      <c:pt idx="685">
                        <c:v>1.2312399999999999</c:v>
                      </c:pt>
                      <c:pt idx="686">
                        <c:v>1.22949</c:v>
                      </c:pt>
                      <c:pt idx="687">
                        <c:v>1.2277400000000001</c:v>
                      </c:pt>
                      <c:pt idx="688">
                        <c:v>1.226</c:v>
                      </c:pt>
                      <c:pt idx="689">
                        <c:v>1.2242500000000001</c:v>
                      </c:pt>
                      <c:pt idx="690">
                        <c:v>1.2224999999999999</c:v>
                      </c:pt>
                      <c:pt idx="691">
                        <c:v>1.2207600000000001</c:v>
                      </c:pt>
                      <c:pt idx="692">
                        <c:v>1.2190099999999999</c:v>
                      </c:pt>
                      <c:pt idx="693">
                        <c:v>1.21726</c:v>
                      </c:pt>
                      <c:pt idx="694">
                        <c:v>1.2155100000000001</c:v>
                      </c:pt>
                      <c:pt idx="695">
                        <c:v>1.21377</c:v>
                      </c:pt>
                      <c:pt idx="696">
                        <c:v>1.2120200000000001</c:v>
                      </c:pt>
                      <c:pt idx="697">
                        <c:v>1.21027</c:v>
                      </c:pt>
                      <c:pt idx="698">
                        <c:v>1.2085300000000001</c:v>
                      </c:pt>
                      <c:pt idx="699">
                        <c:v>1.20678</c:v>
                      </c:pt>
                      <c:pt idx="700">
                        <c:v>1.20503</c:v>
                      </c:pt>
                      <c:pt idx="701">
                        <c:v>1.2032799999999999</c:v>
                      </c:pt>
                      <c:pt idx="702">
                        <c:v>1.2015400000000001</c:v>
                      </c:pt>
                      <c:pt idx="703">
                        <c:v>1.1997899999999999</c:v>
                      </c:pt>
                      <c:pt idx="704">
                        <c:v>1.19804</c:v>
                      </c:pt>
                      <c:pt idx="705">
                        <c:v>1.1962900000000001</c:v>
                      </c:pt>
                      <c:pt idx="706">
                        <c:v>1.19455</c:v>
                      </c:pt>
                      <c:pt idx="707">
                        <c:v>1.1928000000000001</c:v>
                      </c:pt>
                      <c:pt idx="708">
                        <c:v>1.1910499999999999</c:v>
                      </c:pt>
                      <c:pt idx="709">
                        <c:v>1.1893100000000001</c:v>
                      </c:pt>
                      <c:pt idx="710">
                        <c:v>1.1875599999999999</c:v>
                      </c:pt>
                      <c:pt idx="711">
                        <c:v>1.18581</c:v>
                      </c:pt>
                      <c:pt idx="712">
                        <c:v>1.1840599999999999</c:v>
                      </c:pt>
                      <c:pt idx="713">
                        <c:v>1.18232</c:v>
                      </c:pt>
                      <c:pt idx="714">
                        <c:v>1.1805699999999999</c:v>
                      </c:pt>
                      <c:pt idx="715">
                        <c:v>1.17882</c:v>
                      </c:pt>
                      <c:pt idx="716">
                        <c:v>1.1770799999999999</c:v>
                      </c:pt>
                      <c:pt idx="717">
                        <c:v>1.17533</c:v>
                      </c:pt>
                      <c:pt idx="718">
                        <c:v>1.1735800000000001</c:v>
                      </c:pt>
                      <c:pt idx="719">
                        <c:v>1.1718299999999999</c:v>
                      </c:pt>
                      <c:pt idx="720">
                        <c:v>1.1700900000000001</c:v>
                      </c:pt>
                      <c:pt idx="721">
                        <c:v>1.16804</c:v>
                      </c:pt>
                      <c:pt idx="722">
                        <c:v>1.1659299999999999</c:v>
                      </c:pt>
                      <c:pt idx="723">
                        <c:v>1.1638200000000001</c:v>
                      </c:pt>
                      <c:pt idx="724">
                        <c:v>1.16171</c:v>
                      </c:pt>
                      <c:pt idx="725">
                        <c:v>1.1596</c:v>
                      </c:pt>
                      <c:pt idx="726">
                        <c:v>1.1574899999999999</c:v>
                      </c:pt>
                      <c:pt idx="727">
                        <c:v>1.1553800000000001</c:v>
                      </c:pt>
                      <c:pt idx="728">
                        <c:v>1.15327</c:v>
                      </c:pt>
                      <c:pt idx="729">
                        <c:v>1.15116</c:v>
                      </c:pt>
                      <c:pt idx="730">
                        <c:v>1.1490499999999999</c:v>
                      </c:pt>
                      <c:pt idx="731">
                        <c:v>1.1469400000000001</c:v>
                      </c:pt>
                      <c:pt idx="732">
                        <c:v>1.14483</c:v>
                      </c:pt>
                      <c:pt idx="733">
                        <c:v>1.14272</c:v>
                      </c:pt>
                      <c:pt idx="734">
                        <c:v>1.1406099999999999</c:v>
                      </c:pt>
                      <c:pt idx="735">
                        <c:v>1.1385000000000001</c:v>
                      </c:pt>
                      <c:pt idx="736">
                        <c:v>1.13639</c:v>
                      </c:pt>
                      <c:pt idx="737">
                        <c:v>1.13428</c:v>
                      </c:pt>
                      <c:pt idx="738">
                        <c:v>1.1321699999999999</c:v>
                      </c:pt>
                      <c:pt idx="739">
                        <c:v>1.1300600000000001</c:v>
                      </c:pt>
                      <c:pt idx="740">
                        <c:v>1.12795</c:v>
                      </c:pt>
                      <c:pt idx="741">
                        <c:v>1.12584</c:v>
                      </c:pt>
                      <c:pt idx="742">
                        <c:v>1.1237299999999999</c:v>
                      </c:pt>
                      <c:pt idx="743">
                        <c:v>1.1216200000000001</c:v>
                      </c:pt>
                      <c:pt idx="744">
                        <c:v>1.11951</c:v>
                      </c:pt>
                      <c:pt idx="745">
                        <c:v>1.11741</c:v>
                      </c:pt>
                      <c:pt idx="746">
                        <c:v>1.1153</c:v>
                      </c:pt>
                      <c:pt idx="747">
                        <c:v>1.1131899999999999</c:v>
                      </c:pt>
                      <c:pt idx="748">
                        <c:v>1.1110800000000001</c:v>
                      </c:pt>
                      <c:pt idx="749">
                        <c:v>1.10897</c:v>
                      </c:pt>
                      <c:pt idx="750">
                        <c:v>1.10686</c:v>
                      </c:pt>
                      <c:pt idx="751">
                        <c:v>1.1047499999999999</c:v>
                      </c:pt>
                      <c:pt idx="752">
                        <c:v>1.1026400000000001</c:v>
                      </c:pt>
                      <c:pt idx="753">
                        <c:v>1.10053</c:v>
                      </c:pt>
                      <c:pt idx="754">
                        <c:v>1.09842</c:v>
                      </c:pt>
                      <c:pt idx="755">
                        <c:v>1.0963099999999999</c:v>
                      </c:pt>
                      <c:pt idx="756">
                        <c:v>1.0942000000000001</c:v>
                      </c:pt>
                      <c:pt idx="757">
                        <c:v>1.09209</c:v>
                      </c:pt>
                      <c:pt idx="758">
                        <c:v>1.0899799999999999</c:v>
                      </c:pt>
                      <c:pt idx="759">
                        <c:v>1.0876399999999999</c:v>
                      </c:pt>
                      <c:pt idx="760">
                        <c:v>1.0852200000000001</c:v>
                      </c:pt>
                      <c:pt idx="761">
                        <c:v>1.0827899999999999</c:v>
                      </c:pt>
                      <c:pt idx="762">
                        <c:v>1.0803700000000001</c:v>
                      </c:pt>
                      <c:pt idx="763">
                        <c:v>1.07795</c:v>
                      </c:pt>
                      <c:pt idx="764">
                        <c:v>1.07552</c:v>
                      </c:pt>
                      <c:pt idx="765">
                        <c:v>1.0730999999999999</c:v>
                      </c:pt>
                      <c:pt idx="766">
                        <c:v>1.07067</c:v>
                      </c:pt>
                      <c:pt idx="767">
                        <c:v>1.0682499999999999</c:v>
                      </c:pt>
                      <c:pt idx="768">
                        <c:v>1.06582</c:v>
                      </c:pt>
                      <c:pt idx="769">
                        <c:v>1.0633999999999999</c:v>
                      </c:pt>
                      <c:pt idx="770">
                        <c:v>1.06097</c:v>
                      </c:pt>
                      <c:pt idx="771">
                        <c:v>1.0585500000000001</c:v>
                      </c:pt>
                      <c:pt idx="772">
                        <c:v>1.0561199999999999</c:v>
                      </c:pt>
                      <c:pt idx="773">
                        <c:v>1.0537000000000001</c:v>
                      </c:pt>
                      <c:pt idx="774">
                        <c:v>1.0512699999999999</c:v>
                      </c:pt>
                      <c:pt idx="775">
                        <c:v>1.0488500000000001</c:v>
                      </c:pt>
                      <c:pt idx="776">
                        <c:v>1.0464199999999999</c:v>
                      </c:pt>
                      <c:pt idx="777">
                        <c:v>1.044</c:v>
                      </c:pt>
                      <c:pt idx="778">
                        <c:v>1.0415700000000001</c:v>
                      </c:pt>
                      <c:pt idx="779">
                        <c:v>1.03915</c:v>
                      </c:pt>
                      <c:pt idx="780">
                        <c:v>1.0367200000000001</c:v>
                      </c:pt>
                      <c:pt idx="781">
                        <c:v>1.0343</c:v>
                      </c:pt>
                      <c:pt idx="782">
                        <c:v>1.0318700000000001</c:v>
                      </c:pt>
                      <c:pt idx="783">
                        <c:v>1.02945</c:v>
                      </c:pt>
                      <c:pt idx="784">
                        <c:v>1.02702</c:v>
                      </c:pt>
                      <c:pt idx="785">
                        <c:v>1.0246</c:v>
                      </c:pt>
                      <c:pt idx="786">
                        <c:v>1.0221800000000001</c:v>
                      </c:pt>
                      <c:pt idx="787">
                        <c:v>1.0197499999999999</c:v>
                      </c:pt>
                      <c:pt idx="788">
                        <c:v>1.0173300000000001</c:v>
                      </c:pt>
                      <c:pt idx="789">
                        <c:v>1.0148999999999999</c:v>
                      </c:pt>
                      <c:pt idx="790">
                        <c:v>1.01248</c:v>
                      </c:pt>
                      <c:pt idx="791">
                        <c:v>1.0100499999999999</c:v>
                      </c:pt>
                      <c:pt idx="792">
                        <c:v>1.00763</c:v>
                      </c:pt>
                      <c:pt idx="793">
                        <c:v>1.00491</c:v>
                      </c:pt>
                      <c:pt idx="794">
                        <c:v>1.0021800000000001</c:v>
                      </c:pt>
                      <c:pt idx="795">
                        <c:v>0.99944900000000003</c:v>
                      </c:pt>
                      <c:pt idx="796">
                        <c:v>0.99671699999999996</c:v>
                      </c:pt>
                      <c:pt idx="797">
                        <c:v>0.99398500000000001</c:v>
                      </c:pt>
                      <c:pt idx="798">
                        <c:v>0.99125300000000005</c:v>
                      </c:pt>
                      <c:pt idx="799">
                        <c:v>0.98852099999999998</c:v>
                      </c:pt>
                      <c:pt idx="800">
                        <c:v>0.98578900000000003</c:v>
                      </c:pt>
                      <c:pt idx="801">
                        <c:v>0.98305799999999999</c:v>
                      </c:pt>
                      <c:pt idx="802">
                        <c:v>0.98032600000000003</c:v>
                      </c:pt>
                      <c:pt idx="803">
                        <c:v>0.97759399999999996</c:v>
                      </c:pt>
                      <c:pt idx="804">
                        <c:v>0.97486200000000001</c:v>
                      </c:pt>
                      <c:pt idx="805">
                        <c:v>0.97213000000000005</c:v>
                      </c:pt>
                      <c:pt idx="806">
                        <c:v>0.96939799999999998</c:v>
                      </c:pt>
                      <c:pt idx="807">
                        <c:v>0.96666700000000005</c:v>
                      </c:pt>
                      <c:pt idx="808">
                        <c:v>0.96393499999999999</c:v>
                      </c:pt>
                      <c:pt idx="809">
                        <c:v>0.96120300000000003</c:v>
                      </c:pt>
                      <c:pt idx="810">
                        <c:v>0.95847099999999996</c:v>
                      </c:pt>
                      <c:pt idx="811">
                        <c:v>0.95573900000000001</c:v>
                      </c:pt>
                      <c:pt idx="812">
                        <c:v>0.95300799999999997</c:v>
                      </c:pt>
                      <c:pt idx="813">
                        <c:v>0.95027600000000001</c:v>
                      </c:pt>
                      <c:pt idx="814">
                        <c:v>0.94754400000000005</c:v>
                      </c:pt>
                      <c:pt idx="815">
                        <c:v>0.94481199999999999</c:v>
                      </c:pt>
                      <c:pt idx="816">
                        <c:v>0.94208000000000003</c:v>
                      </c:pt>
                      <c:pt idx="817">
                        <c:v>0.93934799999999996</c:v>
                      </c:pt>
                      <c:pt idx="818">
                        <c:v>0.93661700000000003</c:v>
                      </c:pt>
                      <c:pt idx="819">
                        <c:v>0.93388499999999997</c:v>
                      </c:pt>
                      <c:pt idx="820">
                        <c:v>0.93115300000000001</c:v>
                      </c:pt>
                      <c:pt idx="821">
                        <c:v>0.92842100000000005</c:v>
                      </c:pt>
                      <c:pt idx="822">
                        <c:v>0.925682</c:v>
                      </c:pt>
                      <c:pt idx="823">
                        <c:v>0.92264800000000002</c:v>
                      </c:pt>
                      <c:pt idx="824">
                        <c:v>0.91961400000000004</c:v>
                      </c:pt>
                      <c:pt idx="825">
                        <c:v>0.91658099999999998</c:v>
                      </c:pt>
                      <c:pt idx="826">
                        <c:v>0.913547</c:v>
                      </c:pt>
                      <c:pt idx="827">
                        <c:v>0.91051300000000002</c:v>
                      </c:pt>
                      <c:pt idx="828">
                        <c:v>0.90747999999999995</c:v>
                      </c:pt>
                      <c:pt idx="829">
                        <c:v>0.90444599999999997</c:v>
                      </c:pt>
                      <c:pt idx="830">
                        <c:v>0.90141199999999999</c:v>
                      </c:pt>
                      <c:pt idx="831">
                        <c:v>0.89837900000000004</c:v>
                      </c:pt>
                      <c:pt idx="832">
                        <c:v>0.89534499999999995</c:v>
                      </c:pt>
                      <c:pt idx="833">
                        <c:v>0.89231099999999997</c:v>
                      </c:pt>
                      <c:pt idx="834">
                        <c:v>0.88927800000000001</c:v>
                      </c:pt>
                      <c:pt idx="835">
                        <c:v>0.88624400000000003</c:v>
                      </c:pt>
                      <c:pt idx="836">
                        <c:v>0.88321000000000005</c:v>
                      </c:pt>
                      <c:pt idx="837">
                        <c:v>0.88017699999999999</c:v>
                      </c:pt>
                      <c:pt idx="838">
                        <c:v>0.87714300000000001</c:v>
                      </c:pt>
                      <c:pt idx="839">
                        <c:v>0.87411000000000005</c:v>
                      </c:pt>
                      <c:pt idx="840">
                        <c:v>0.87107599999999996</c:v>
                      </c:pt>
                      <c:pt idx="841">
                        <c:v>0.86804199999999998</c:v>
                      </c:pt>
                      <c:pt idx="842">
                        <c:v>0.86500900000000003</c:v>
                      </c:pt>
                      <c:pt idx="843">
                        <c:v>0.86197500000000005</c:v>
                      </c:pt>
                      <c:pt idx="844">
                        <c:v>0.85894099999999995</c:v>
                      </c:pt>
                      <c:pt idx="845">
                        <c:v>0.855908</c:v>
                      </c:pt>
                      <c:pt idx="846">
                        <c:v>0.85287400000000002</c:v>
                      </c:pt>
                      <c:pt idx="847">
                        <c:v>0.84984000000000004</c:v>
                      </c:pt>
                      <c:pt idx="848">
                        <c:v>0.84680699999999998</c:v>
                      </c:pt>
                      <c:pt idx="849">
                        <c:v>0.84361799999999998</c:v>
                      </c:pt>
                      <c:pt idx="850">
                        <c:v>0.84028800000000003</c:v>
                      </c:pt>
                      <c:pt idx="851">
                        <c:v>0.83695799999999998</c:v>
                      </c:pt>
                      <c:pt idx="852">
                        <c:v>0.83362800000000004</c:v>
                      </c:pt>
                      <c:pt idx="853">
                        <c:v>0.83029799999999998</c:v>
                      </c:pt>
                      <c:pt idx="854">
                        <c:v>0.82696700000000001</c:v>
                      </c:pt>
                      <c:pt idx="855">
                        <c:v>0.82363699999999995</c:v>
                      </c:pt>
                      <c:pt idx="856">
                        <c:v>0.82030700000000001</c:v>
                      </c:pt>
                      <c:pt idx="857">
                        <c:v>0.81697699999999995</c:v>
                      </c:pt>
                      <c:pt idx="858">
                        <c:v>0.81364700000000001</c:v>
                      </c:pt>
                      <c:pt idx="859">
                        <c:v>0.81031600000000004</c:v>
                      </c:pt>
                      <c:pt idx="860">
                        <c:v>0.80698599999999998</c:v>
                      </c:pt>
                      <c:pt idx="861">
                        <c:v>0.80365600000000004</c:v>
                      </c:pt>
                      <c:pt idx="862">
                        <c:v>0.80032599999999998</c:v>
                      </c:pt>
                      <c:pt idx="863">
                        <c:v>0.79699600000000004</c:v>
                      </c:pt>
                      <c:pt idx="864">
                        <c:v>0.79366499999999995</c:v>
                      </c:pt>
                      <c:pt idx="865">
                        <c:v>0.79033500000000001</c:v>
                      </c:pt>
                      <c:pt idx="866">
                        <c:v>0.78700499999999995</c:v>
                      </c:pt>
                      <c:pt idx="867">
                        <c:v>0.78367500000000001</c:v>
                      </c:pt>
                      <c:pt idx="868">
                        <c:v>0.78034499999999996</c:v>
                      </c:pt>
                      <c:pt idx="869">
                        <c:v>0.77701399999999998</c:v>
                      </c:pt>
                      <c:pt idx="870">
                        <c:v>0.77368400000000004</c:v>
                      </c:pt>
                      <c:pt idx="871">
                        <c:v>0.77035399999999998</c:v>
                      </c:pt>
                      <c:pt idx="872">
                        <c:v>0.76701200000000003</c:v>
                      </c:pt>
                      <c:pt idx="873">
                        <c:v>0.763378</c:v>
                      </c:pt>
                      <c:pt idx="874">
                        <c:v>0.75974399999999997</c:v>
                      </c:pt>
                      <c:pt idx="875">
                        <c:v>0.75610999999999995</c:v>
                      </c:pt>
                      <c:pt idx="876">
                        <c:v>0.75247600000000003</c:v>
                      </c:pt>
                      <c:pt idx="877">
                        <c:v>0.74884200000000001</c:v>
                      </c:pt>
                      <c:pt idx="878">
                        <c:v>0.74520799999999998</c:v>
                      </c:pt>
                      <c:pt idx="879">
                        <c:v>0.74157399999999996</c:v>
                      </c:pt>
                      <c:pt idx="880">
                        <c:v>0.73794000000000004</c:v>
                      </c:pt>
                      <c:pt idx="881">
                        <c:v>0.73430600000000001</c:v>
                      </c:pt>
                      <c:pt idx="882">
                        <c:v>0.73067199999999999</c:v>
                      </c:pt>
                      <c:pt idx="883">
                        <c:v>0.72703799999999996</c:v>
                      </c:pt>
                      <c:pt idx="884">
                        <c:v>0.72340400000000005</c:v>
                      </c:pt>
                      <c:pt idx="885">
                        <c:v>0.71977000000000002</c:v>
                      </c:pt>
                      <c:pt idx="886">
                        <c:v>0.71613700000000002</c:v>
                      </c:pt>
                      <c:pt idx="887">
                        <c:v>0.712503</c:v>
                      </c:pt>
                      <c:pt idx="888">
                        <c:v>0.70886899999999997</c:v>
                      </c:pt>
                      <c:pt idx="889">
                        <c:v>0.70523499999999995</c:v>
                      </c:pt>
                      <c:pt idx="890">
                        <c:v>0.70160100000000003</c:v>
                      </c:pt>
                      <c:pt idx="891">
                        <c:v>0.697967</c:v>
                      </c:pt>
                      <c:pt idx="892">
                        <c:v>0.69433299999999998</c:v>
                      </c:pt>
                      <c:pt idx="893">
                        <c:v>0.69058399999999998</c:v>
                      </c:pt>
                      <c:pt idx="894">
                        <c:v>0.68646600000000002</c:v>
                      </c:pt>
                      <c:pt idx="895">
                        <c:v>0.68234799999999995</c:v>
                      </c:pt>
                      <c:pt idx="896">
                        <c:v>0.67823</c:v>
                      </c:pt>
                      <c:pt idx="897">
                        <c:v>0.67411200000000004</c:v>
                      </c:pt>
                      <c:pt idx="898">
                        <c:v>0.66999399999999998</c:v>
                      </c:pt>
                      <c:pt idx="899">
                        <c:v>0.66587600000000002</c:v>
                      </c:pt>
                      <c:pt idx="900">
                        <c:v>0.66175799999999996</c:v>
                      </c:pt>
                      <c:pt idx="901">
                        <c:v>0.65764</c:v>
                      </c:pt>
                      <c:pt idx="902">
                        <c:v>0.65352200000000005</c:v>
                      </c:pt>
                      <c:pt idx="903">
                        <c:v>0.64940399999999998</c:v>
                      </c:pt>
                      <c:pt idx="904">
                        <c:v>0.64528600000000003</c:v>
                      </c:pt>
                      <c:pt idx="905">
                        <c:v>0.64116799999999996</c:v>
                      </c:pt>
                      <c:pt idx="906">
                        <c:v>0.63705000000000001</c:v>
                      </c:pt>
                      <c:pt idx="907">
                        <c:v>0.63293200000000005</c:v>
                      </c:pt>
                      <c:pt idx="908">
                        <c:v>0.62881399999999998</c:v>
                      </c:pt>
                      <c:pt idx="909">
                        <c:v>0.62469600000000003</c:v>
                      </c:pt>
                      <c:pt idx="910">
                        <c:v>0.62057799999999996</c:v>
                      </c:pt>
                      <c:pt idx="911">
                        <c:v>0.61646100000000004</c:v>
                      </c:pt>
                      <c:pt idx="912">
                        <c:v>0.61165899999999995</c:v>
                      </c:pt>
                      <c:pt idx="913">
                        <c:v>0.60669600000000001</c:v>
                      </c:pt>
                      <c:pt idx="914">
                        <c:v>0.60173299999999996</c:v>
                      </c:pt>
                      <c:pt idx="915">
                        <c:v>0.59677000000000002</c:v>
                      </c:pt>
                      <c:pt idx="916">
                        <c:v>0.591808</c:v>
                      </c:pt>
                      <c:pt idx="917">
                        <c:v>0.58684499999999995</c:v>
                      </c:pt>
                      <c:pt idx="918">
                        <c:v>0.58188200000000001</c:v>
                      </c:pt>
                      <c:pt idx="919">
                        <c:v>0.57691999999999999</c:v>
                      </c:pt>
                      <c:pt idx="920">
                        <c:v>0.57195700000000005</c:v>
                      </c:pt>
                      <c:pt idx="921">
                        <c:v>0.566994</c:v>
                      </c:pt>
                      <c:pt idx="922">
                        <c:v>0.56203099999999995</c:v>
                      </c:pt>
                      <c:pt idx="923">
                        <c:v>0.55706900000000004</c:v>
                      </c:pt>
                      <c:pt idx="924">
                        <c:v>0.55210599999999999</c:v>
                      </c:pt>
                      <c:pt idx="925">
                        <c:v>0.54714300000000005</c:v>
                      </c:pt>
                      <c:pt idx="926">
                        <c:v>0.54218100000000002</c:v>
                      </c:pt>
                      <c:pt idx="927">
                        <c:v>0.53721799999999997</c:v>
                      </c:pt>
                      <c:pt idx="928">
                        <c:v>0.53177700000000006</c:v>
                      </c:pt>
                      <c:pt idx="929">
                        <c:v>0.52582399999999996</c:v>
                      </c:pt>
                      <c:pt idx="930">
                        <c:v>0.519872</c:v>
                      </c:pt>
                      <c:pt idx="931">
                        <c:v>0.51392000000000004</c:v>
                      </c:pt>
                      <c:pt idx="932">
                        <c:v>0.50796799999999998</c:v>
                      </c:pt>
                      <c:pt idx="933">
                        <c:v>0.50201499999999999</c:v>
                      </c:pt>
                      <c:pt idx="934">
                        <c:v>0.49606299999999998</c:v>
                      </c:pt>
                      <c:pt idx="935">
                        <c:v>0.49010999999999999</c:v>
                      </c:pt>
                      <c:pt idx="936">
                        <c:v>0.48415799999999998</c:v>
                      </c:pt>
                      <c:pt idx="937">
                        <c:v>0.47820600000000002</c:v>
                      </c:pt>
                      <c:pt idx="938">
                        <c:v>0.47225299999999998</c:v>
                      </c:pt>
                      <c:pt idx="939">
                        <c:v>0.46630100000000002</c:v>
                      </c:pt>
                      <c:pt idx="940">
                        <c:v>0.46034799999999998</c:v>
                      </c:pt>
                      <c:pt idx="941">
                        <c:v>0.45439600000000002</c:v>
                      </c:pt>
                      <c:pt idx="942">
                        <c:v>0.44842700000000002</c:v>
                      </c:pt>
                      <c:pt idx="943">
                        <c:v>0.44163200000000002</c:v>
                      </c:pt>
                      <c:pt idx="944">
                        <c:v>0.434836</c:v>
                      </c:pt>
                      <c:pt idx="945">
                        <c:v>0.42803999999999998</c:v>
                      </c:pt>
                      <c:pt idx="946">
                        <c:v>0.42124400000000001</c:v>
                      </c:pt>
                      <c:pt idx="947">
                        <c:v>0.41444799999999998</c:v>
                      </c:pt>
                      <c:pt idx="948">
                        <c:v>0.40765200000000001</c:v>
                      </c:pt>
                      <c:pt idx="949">
                        <c:v>0.40085599999999999</c:v>
                      </c:pt>
                      <c:pt idx="950">
                        <c:v>0.39406000000000002</c:v>
                      </c:pt>
                      <c:pt idx="951">
                        <c:v>0.387264</c:v>
                      </c:pt>
                      <c:pt idx="952">
                        <c:v>0.38046799999999997</c:v>
                      </c:pt>
                      <c:pt idx="953">
                        <c:v>0.373672</c:v>
                      </c:pt>
                      <c:pt idx="954">
                        <c:v>0.36687700000000001</c:v>
                      </c:pt>
                      <c:pt idx="955">
                        <c:v>0.35995199999999999</c:v>
                      </c:pt>
                      <c:pt idx="956">
                        <c:v>0.35252699999999998</c:v>
                      </c:pt>
                      <c:pt idx="957">
                        <c:v>0.34510200000000002</c:v>
                      </c:pt>
                      <c:pt idx="958">
                        <c:v>0.337677</c:v>
                      </c:pt>
                      <c:pt idx="959">
                        <c:v>0.33025199999999999</c:v>
                      </c:pt>
                      <c:pt idx="960">
                        <c:v>0.32282699999999998</c:v>
                      </c:pt>
                      <c:pt idx="961">
                        <c:v>0.31540299999999999</c:v>
                      </c:pt>
                      <c:pt idx="962">
                        <c:v>0.30797799999999997</c:v>
                      </c:pt>
                      <c:pt idx="963">
                        <c:v>0.30055300000000001</c:v>
                      </c:pt>
                      <c:pt idx="964">
                        <c:v>0.293128</c:v>
                      </c:pt>
                      <c:pt idx="965">
                        <c:v>0.28570299999999998</c:v>
                      </c:pt>
                      <c:pt idx="966">
                        <c:v>0.27827800000000003</c:v>
                      </c:pt>
                      <c:pt idx="967">
                        <c:v>0.27049800000000002</c:v>
                      </c:pt>
                      <c:pt idx="968">
                        <c:v>0.262656</c:v>
                      </c:pt>
                      <c:pt idx="969">
                        <c:v>0.25481399999999998</c:v>
                      </c:pt>
                      <c:pt idx="970">
                        <c:v>0.246973</c:v>
                      </c:pt>
                      <c:pt idx="971">
                        <c:v>0.23913100000000001</c:v>
                      </c:pt>
                      <c:pt idx="972">
                        <c:v>0.23128899999999999</c:v>
                      </c:pt>
                      <c:pt idx="973">
                        <c:v>0.22344800000000001</c:v>
                      </c:pt>
                      <c:pt idx="974">
                        <c:v>0.21560599999999999</c:v>
                      </c:pt>
                      <c:pt idx="975">
                        <c:v>0.20776500000000001</c:v>
                      </c:pt>
                      <c:pt idx="976">
                        <c:v>0.19992299999999999</c:v>
                      </c:pt>
                      <c:pt idx="977">
                        <c:v>0.19186900000000001</c:v>
                      </c:pt>
                      <c:pt idx="978">
                        <c:v>0.18376100000000001</c:v>
                      </c:pt>
                      <c:pt idx="979">
                        <c:v>0.175653</c:v>
                      </c:pt>
                      <c:pt idx="980">
                        <c:v>0.167545</c:v>
                      </c:pt>
                      <c:pt idx="981">
                        <c:v>0.159437</c:v>
                      </c:pt>
                      <c:pt idx="982">
                        <c:v>0.15132899999999999</c:v>
                      </c:pt>
                      <c:pt idx="983">
                        <c:v>0.14322099999999999</c:v>
                      </c:pt>
                      <c:pt idx="984">
                        <c:v>0.13511300000000001</c:v>
                      </c:pt>
                      <c:pt idx="985">
                        <c:v>0.12700500000000001</c:v>
                      </c:pt>
                      <c:pt idx="986">
                        <c:v>0.11873499999999999</c:v>
                      </c:pt>
                      <c:pt idx="987">
                        <c:v>0.110445</c:v>
                      </c:pt>
                      <c:pt idx="988">
                        <c:v>0.102155</c:v>
                      </c:pt>
                      <c:pt idx="989">
                        <c:v>9.3864500000000003E-2</c:v>
                      </c:pt>
                      <c:pt idx="990">
                        <c:v>8.5574200000000003E-2</c:v>
                      </c:pt>
                      <c:pt idx="991">
                        <c:v>7.72843E-2</c:v>
                      </c:pt>
                      <c:pt idx="992">
                        <c:v>6.8994100000000003E-2</c:v>
                      </c:pt>
                      <c:pt idx="993">
                        <c:v>6.0703800000000002E-2</c:v>
                      </c:pt>
                      <c:pt idx="994">
                        <c:v>5.2307399999999997E-2</c:v>
                      </c:pt>
                      <c:pt idx="995">
                        <c:v>4.3910299999999999E-2</c:v>
                      </c:pt>
                      <c:pt idx="996">
                        <c:v>3.5513200000000002E-2</c:v>
                      </c:pt>
                      <c:pt idx="997">
                        <c:v>2.7116500000000002E-2</c:v>
                      </c:pt>
                      <c:pt idx="998">
                        <c:v>1.8719400000000001E-2</c:v>
                      </c:pt>
                      <c:pt idx="999">
                        <c:v>1.03223E-2</c:v>
                      </c:pt>
                      <c:pt idx="1000">
                        <c:v>0</c:v>
                      </c:pt>
                    </c:numCache>
                  </c:numRef>
                </c:val>
                <c:smooth val="0"/>
                <c:extLst xmlns:c15="http://schemas.microsoft.com/office/drawing/2012/chart">
                  <c:ext xmlns:c16="http://schemas.microsoft.com/office/drawing/2014/chart" uri="{C3380CC4-5D6E-409C-BE32-E72D297353CC}">
                    <c16:uniqueId val="{00000004-4B62-44ED-AF5A-76B6D2AF6D1F}"/>
                  </c:ext>
                </c:extLst>
              </c15:ser>
            </c15:filteredLineSeries>
            <c15:filteredLineSeries>
              <c15:ser>
                <c:idx val="2"/>
                <c:order val="2"/>
                <c:tx>
                  <c:v>990mm</c:v>
                </c:tx>
                <c:spPr>
                  <a:ln w="28575" cap="rnd">
                    <a:solidFill>
                      <a:schemeClr val="accent3"/>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'[3]U-0.99m'!$A$2:$A$1002</c15:sqref>
                        </c15:formulaRef>
                      </c:ext>
                    </c:extLst>
                    <c:numCache>
                      <c:formatCode>General</c:formatCode>
                      <c:ptCount val="1001"/>
                      <c:pt idx="0">
                        <c:v>0</c:v>
                      </c:pt>
                      <c:pt idx="1">
                        <c:v>8.7174000000000001E-3</c:v>
                      </c:pt>
                      <c:pt idx="2">
                        <c:v>1.74348E-2</c:v>
                      </c:pt>
                      <c:pt idx="3">
                        <c:v>2.61522E-2</c:v>
                      </c:pt>
                      <c:pt idx="4">
                        <c:v>3.4869200000000003E-2</c:v>
                      </c:pt>
                      <c:pt idx="5">
                        <c:v>4.3586600000000003E-2</c:v>
                      </c:pt>
                      <c:pt idx="6">
                        <c:v>5.2304000000000003E-2</c:v>
                      </c:pt>
                      <c:pt idx="7">
                        <c:v>6.1015600000000003E-2</c:v>
                      </c:pt>
                      <c:pt idx="8">
                        <c:v>6.9349499999999994E-2</c:v>
                      </c:pt>
                      <c:pt idx="9">
                        <c:v>7.76834E-2</c:v>
                      </c:pt>
                      <c:pt idx="10">
                        <c:v>8.6016899999999993E-2</c:v>
                      </c:pt>
                      <c:pt idx="11">
                        <c:v>9.4350799999999999E-2</c:v>
                      </c:pt>
                      <c:pt idx="12">
                        <c:v>0.102685</c:v>
                      </c:pt>
                      <c:pt idx="13">
                        <c:v>0.11101900000000001</c:v>
                      </c:pt>
                      <c:pt idx="14">
                        <c:v>0.119352</c:v>
                      </c:pt>
                      <c:pt idx="15">
                        <c:v>0.127663</c:v>
                      </c:pt>
                      <c:pt idx="16">
                        <c:v>0.13581299999999999</c:v>
                      </c:pt>
                      <c:pt idx="17">
                        <c:v>0.14396500000000001</c:v>
                      </c:pt>
                      <c:pt idx="18">
                        <c:v>0.152116</c:v>
                      </c:pt>
                      <c:pt idx="19">
                        <c:v>0.16026699999999999</c:v>
                      </c:pt>
                      <c:pt idx="20">
                        <c:v>0.16841800000000001</c:v>
                      </c:pt>
                      <c:pt idx="21">
                        <c:v>0.17657</c:v>
                      </c:pt>
                      <c:pt idx="22">
                        <c:v>0.18472</c:v>
                      </c:pt>
                      <c:pt idx="23">
                        <c:v>0.19287199999999999</c:v>
                      </c:pt>
                      <c:pt idx="24">
                        <c:v>0.200961</c:v>
                      </c:pt>
                      <c:pt idx="25">
                        <c:v>0.208845</c:v>
                      </c:pt>
                      <c:pt idx="26">
                        <c:v>0.216729</c:v>
                      </c:pt>
                      <c:pt idx="27">
                        <c:v>0.22461200000000001</c:v>
                      </c:pt>
                      <c:pt idx="28">
                        <c:v>0.23249600000000001</c:v>
                      </c:pt>
                      <c:pt idx="29">
                        <c:v>0.24037900000000001</c:v>
                      </c:pt>
                      <c:pt idx="30">
                        <c:v>0.24826300000000001</c:v>
                      </c:pt>
                      <c:pt idx="31">
                        <c:v>0.25614700000000001</c:v>
                      </c:pt>
                      <c:pt idx="32">
                        <c:v>0.26403100000000002</c:v>
                      </c:pt>
                      <c:pt idx="33">
                        <c:v>0.27191399999999999</c:v>
                      </c:pt>
                      <c:pt idx="34">
                        <c:v>0.27972000000000002</c:v>
                      </c:pt>
                      <c:pt idx="35">
                        <c:v>0.28718399999999999</c:v>
                      </c:pt>
                      <c:pt idx="36">
                        <c:v>0.29464899999999999</c:v>
                      </c:pt>
                      <c:pt idx="37">
                        <c:v>0.30211300000000002</c:v>
                      </c:pt>
                      <c:pt idx="38">
                        <c:v>0.30957699999999999</c:v>
                      </c:pt>
                      <c:pt idx="39">
                        <c:v>0.31704199999999999</c:v>
                      </c:pt>
                      <c:pt idx="40">
                        <c:v>0.32450600000000002</c:v>
                      </c:pt>
                      <c:pt idx="41">
                        <c:v>0.33196999999999999</c:v>
                      </c:pt>
                      <c:pt idx="42">
                        <c:v>0.33943400000000001</c:v>
                      </c:pt>
                      <c:pt idx="43">
                        <c:v>0.34689900000000001</c:v>
                      </c:pt>
                      <c:pt idx="44">
                        <c:v>0.35436299999999998</c:v>
                      </c:pt>
                      <c:pt idx="45">
                        <c:v>0.36182700000000001</c:v>
                      </c:pt>
                      <c:pt idx="46">
                        <c:v>0.368755</c:v>
                      </c:pt>
                      <c:pt idx="47">
                        <c:v>0.37558599999999998</c:v>
                      </c:pt>
                      <c:pt idx="48">
                        <c:v>0.38241700000000001</c:v>
                      </c:pt>
                      <c:pt idx="49">
                        <c:v>0.38924700000000001</c:v>
                      </c:pt>
                      <c:pt idx="50">
                        <c:v>0.39607799999999999</c:v>
                      </c:pt>
                      <c:pt idx="51">
                        <c:v>0.40290900000000002</c:v>
                      </c:pt>
                      <c:pt idx="52">
                        <c:v>0.40973900000000002</c:v>
                      </c:pt>
                      <c:pt idx="53">
                        <c:v>0.41657</c:v>
                      </c:pt>
                      <c:pt idx="54">
                        <c:v>0.42340100000000003</c:v>
                      </c:pt>
                      <c:pt idx="55">
                        <c:v>0.430232</c:v>
                      </c:pt>
                      <c:pt idx="56">
                        <c:v>0.43706200000000001</c:v>
                      </c:pt>
                      <c:pt idx="57">
                        <c:v>0.44389299999999998</c:v>
                      </c:pt>
                      <c:pt idx="58">
                        <c:v>0.45068399999999997</c:v>
                      </c:pt>
                      <c:pt idx="59">
                        <c:v>0.45666499999999999</c:v>
                      </c:pt>
                      <c:pt idx="60">
                        <c:v>0.462646</c:v>
                      </c:pt>
                      <c:pt idx="61">
                        <c:v>0.46862700000000002</c:v>
                      </c:pt>
                      <c:pt idx="62">
                        <c:v>0.47460799999999997</c:v>
                      </c:pt>
                      <c:pt idx="63">
                        <c:v>0.48058899999999999</c:v>
                      </c:pt>
                      <c:pt idx="64">
                        <c:v>0.48657</c:v>
                      </c:pt>
                      <c:pt idx="65">
                        <c:v>0.49255100000000002</c:v>
                      </c:pt>
                      <c:pt idx="66">
                        <c:v>0.49853199999999998</c:v>
                      </c:pt>
                      <c:pt idx="67">
                        <c:v>0.50451299999999999</c:v>
                      </c:pt>
                      <c:pt idx="68">
                        <c:v>0.510494</c:v>
                      </c:pt>
                      <c:pt idx="69">
                        <c:v>0.51647500000000002</c:v>
                      </c:pt>
                      <c:pt idx="70">
                        <c:v>0.52245699999999995</c:v>
                      </c:pt>
                      <c:pt idx="71">
                        <c:v>0.52843700000000005</c:v>
                      </c:pt>
                      <c:pt idx="72">
                        <c:v>0.53441799999999995</c:v>
                      </c:pt>
                      <c:pt idx="73">
                        <c:v>0.53980300000000003</c:v>
                      </c:pt>
                      <c:pt idx="74">
                        <c:v>0.54478700000000002</c:v>
                      </c:pt>
                      <c:pt idx="75">
                        <c:v>0.54977200000000004</c:v>
                      </c:pt>
                      <c:pt idx="76">
                        <c:v>0.55475699999999994</c:v>
                      </c:pt>
                      <c:pt idx="77">
                        <c:v>0.55974100000000004</c:v>
                      </c:pt>
                      <c:pt idx="78">
                        <c:v>0.56472599999999995</c:v>
                      </c:pt>
                      <c:pt idx="79">
                        <c:v>0.56971000000000005</c:v>
                      </c:pt>
                      <c:pt idx="80">
                        <c:v>0.57469499999999996</c:v>
                      </c:pt>
                      <c:pt idx="81">
                        <c:v>0.57967900000000006</c:v>
                      </c:pt>
                      <c:pt idx="82">
                        <c:v>0.58466399999999996</c:v>
                      </c:pt>
                      <c:pt idx="83">
                        <c:v>0.58964799999999995</c:v>
                      </c:pt>
                      <c:pt idx="84">
                        <c:v>0.59463299999999997</c:v>
                      </c:pt>
                      <c:pt idx="85">
                        <c:v>0.59961799999999998</c:v>
                      </c:pt>
                      <c:pt idx="86">
                        <c:v>0.60460199999999997</c:v>
                      </c:pt>
                      <c:pt idx="87">
                        <c:v>0.60958699999999999</c:v>
                      </c:pt>
                      <c:pt idx="88">
                        <c:v>0.61457200000000001</c:v>
                      </c:pt>
                      <c:pt idx="89">
                        <c:v>0.619309</c:v>
                      </c:pt>
                      <c:pt idx="90">
                        <c:v>0.623444</c:v>
                      </c:pt>
                      <c:pt idx="91">
                        <c:v>0.627579</c:v>
                      </c:pt>
                      <c:pt idx="92">
                        <c:v>0.631714</c:v>
                      </c:pt>
                      <c:pt idx="93">
                        <c:v>0.635849</c:v>
                      </c:pt>
                      <c:pt idx="94">
                        <c:v>0.639984</c:v>
                      </c:pt>
                      <c:pt idx="95">
                        <c:v>0.644119</c:v>
                      </c:pt>
                      <c:pt idx="96">
                        <c:v>0.648254</c:v>
                      </c:pt>
                      <c:pt idx="97">
                        <c:v>0.652389</c:v>
                      </c:pt>
                      <c:pt idx="98">
                        <c:v>0.656524</c:v>
                      </c:pt>
                      <c:pt idx="99">
                        <c:v>0.660659</c:v>
                      </c:pt>
                      <c:pt idx="100">
                        <c:v>0.664794</c:v>
                      </c:pt>
                      <c:pt idx="101">
                        <c:v>0.668929</c:v>
                      </c:pt>
                      <c:pt idx="102">
                        <c:v>0.673064</c:v>
                      </c:pt>
                      <c:pt idx="103">
                        <c:v>0.677199</c:v>
                      </c:pt>
                      <c:pt idx="104">
                        <c:v>0.681334</c:v>
                      </c:pt>
                      <c:pt idx="105">
                        <c:v>0.68546899999999999</c:v>
                      </c:pt>
                      <c:pt idx="106">
                        <c:v>0.68960399999999999</c:v>
                      </c:pt>
                      <c:pt idx="107">
                        <c:v>0.69373899999999999</c:v>
                      </c:pt>
                      <c:pt idx="108">
                        <c:v>0.69744499999999998</c:v>
                      </c:pt>
                      <c:pt idx="109">
                        <c:v>0.70109299999999997</c:v>
                      </c:pt>
                      <c:pt idx="110">
                        <c:v>0.70474199999999998</c:v>
                      </c:pt>
                      <c:pt idx="111">
                        <c:v>0.70839099999999999</c:v>
                      </c:pt>
                      <c:pt idx="112">
                        <c:v>0.71204000000000001</c:v>
                      </c:pt>
                      <c:pt idx="113">
                        <c:v>0.71568900000000002</c:v>
                      </c:pt>
                      <c:pt idx="114">
                        <c:v>0.71933800000000003</c:v>
                      </c:pt>
                      <c:pt idx="115">
                        <c:v>0.72298700000000005</c:v>
                      </c:pt>
                      <c:pt idx="116">
                        <c:v>0.72663500000000003</c:v>
                      </c:pt>
                      <c:pt idx="117">
                        <c:v>0.73028400000000004</c:v>
                      </c:pt>
                      <c:pt idx="118">
                        <c:v>0.73393299999999995</c:v>
                      </c:pt>
                      <c:pt idx="119">
                        <c:v>0.73758199999999996</c:v>
                      </c:pt>
                      <c:pt idx="120">
                        <c:v>0.74123099999999997</c:v>
                      </c:pt>
                      <c:pt idx="121">
                        <c:v>0.74487999999999999</c:v>
                      </c:pt>
                      <c:pt idx="122">
                        <c:v>0.74852799999999997</c:v>
                      </c:pt>
                      <c:pt idx="123">
                        <c:v>0.75217699999999998</c:v>
                      </c:pt>
                      <c:pt idx="124">
                        <c:v>0.755826</c:v>
                      </c:pt>
                      <c:pt idx="125">
                        <c:v>0.75947500000000001</c:v>
                      </c:pt>
                      <c:pt idx="126">
                        <c:v>0.76312400000000002</c:v>
                      </c:pt>
                      <c:pt idx="127">
                        <c:v>0.76677300000000004</c:v>
                      </c:pt>
                      <c:pt idx="128">
                        <c:v>0.77039000000000002</c:v>
                      </c:pt>
                      <c:pt idx="129">
                        <c:v>0.773733</c:v>
                      </c:pt>
                      <c:pt idx="130">
                        <c:v>0.77707599999999999</c:v>
                      </c:pt>
                      <c:pt idx="131">
                        <c:v>0.78042</c:v>
                      </c:pt>
                      <c:pt idx="132">
                        <c:v>0.78376299999999999</c:v>
                      </c:pt>
                      <c:pt idx="133">
                        <c:v>0.787107</c:v>
                      </c:pt>
                      <c:pt idx="134">
                        <c:v>0.79044999999999999</c:v>
                      </c:pt>
                      <c:pt idx="135">
                        <c:v>0.79379299999999997</c:v>
                      </c:pt>
                      <c:pt idx="136">
                        <c:v>0.79713699999999998</c:v>
                      </c:pt>
                      <c:pt idx="137">
                        <c:v>0.80047999999999997</c:v>
                      </c:pt>
                      <c:pt idx="138">
                        <c:v>0.80382399999999998</c:v>
                      </c:pt>
                      <c:pt idx="139">
                        <c:v>0.80716699999999997</c:v>
                      </c:pt>
                      <c:pt idx="140">
                        <c:v>0.81050999999999995</c:v>
                      </c:pt>
                      <c:pt idx="141">
                        <c:v>0.81385399999999997</c:v>
                      </c:pt>
                      <c:pt idx="142">
                        <c:v>0.81719699999999995</c:v>
                      </c:pt>
                      <c:pt idx="143">
                        <c:v>0.82054000000000005</c:v>
                      </c:pt>
                      <c:pt idx="144">
                        <c:v>0.82388399999999995</c:v>
                      </c:pt>
                      <c:pt idx="145">
                        <c:v>0.82722700000000005</c:v>
                      </c:pt>
                      <c:pt idx="146">
                        <c:v>0.83057099999999995</c:v>
                      </c:pt>
                      <c:pt idx="147">
                        <c:v>0.83391400000000004</c:v>
                      </c:pt>
                      <c:pt idx="148">
                        <c:v>0.83725700000000003</c:v>
                      </c:pt>
                      <c:pt idx="149">
                        <c:v>0.84060100000000004</c:v>
                      </c:pt>
                      <c:pt idx="150">
                        <c:v>0.84394400000000003</c:v>
                      </c:pt>
                      <c:pt idx="151">
                        <c:v>0.84728800000000004</c:v>
                      </c:pt>
                      <c:pt idx="152">
                        <c:v>0.850437</c:v>
                      </c:pt>
                      <c:pt idx="153">
                        <c:v>0.85348100000000005</c:v>
                      </c:pt>
                      <c:pt idx="154">
                        <c:v>0.85652600000000001</c:v>
                      </c:pt>
                      <c:pt idx="155">
                        <c:v>0.85956999999999995</c:v>
                      </c:pt>
                      <c:pt idx="156">
                        <c:v>0.86261500000000002</c:v>
                      </c:pt>
                      <c:pt idx="157">
                        <c:v>0.86565899999999996</c:v>
                      </c:pt>
                      <c:pt idx="158">
                        <c:v>0.86870400000000003</c:v>
                      </c:pt>
                      <c:pt idx="159">
                        <c:v>0.87174799999999997</c:v>
                      </c:pt>
                      <c:pt idx="160">
                        <c:v>0.87479300000000004</c:v>
                      </c:pt>
                      <c:pt idx="161">
                        <c:v>0.87783699999999998</c:v>
                      </c:pt>
                      <c:pt idx="162">
                        <c:v>0.88088200000000005</c:v>
                      </c:pt>
                      <c:pt idx="163">
                        <c:v>0.88392700000000002</c:v>
                      </c:pt>
                      <c:pt idx="164">
                        <c:v>0.88697099999999995</c:v>
                      </c:pt>
                      <c:pt idx="165">
                        <c:v>0.89001600000000003</c:v>
                      </c:pt>
                      <c:pt idx="166">
                        <c:v>0.89305999999999996</c:v>
                      </c:pt>
                      <c:pt idx="167">
                        <c:v>0.89610500000000004</c:v>
                      </c:pt>
                      <c:pt idx="168">
                        <c:v>0.89914899999999998</c:v>
                      </c:pt>
                      <c:pt idx="169">
                        <c:v>0.90219400000000005</c:v>
                      </c:pt>
                      <c:pt idx="170">
                        <c:v>0.90523799999999999</c:v>
                      </c:pt>
                      <c:pt idx="171">
                        <c:v>0.90828299999999995</c:v>
                      </c:pt>
                      <c:pt idx="172">
                        <c:v>0.911327</c:v>
                      </c:pt>
                      <c:pt idx="173">
                        <c:v>0.91437199999999996</c:v>
                      </c:pt>
                      <c:pt idx="174">
                        <c:v>0.91741600000000001</c:v>
                      </c:pt>
                      <c:pt idx="175">
                        <c:v>0.92046099999999997</c:v>
                      </c:pt>
                      <c:pt idx="176">
                        <c:v>0.92350500000000002</c:v>
                      </c:pt>
                      <c:pt idx="177">
                        <c:v>0.92654999999999998</c:v>
                      </c:pt>
                      <c:pt idx="178">
                        <c:v>0.92954099999999995</c:v>
                      </c:pt>
                      <c:pt idx="179">
                        <c:v>0.93228100000000003</c:v>
                      </c:pt>
                      <c:pt idx="180">
                        <c:v>0.93501999999999996</c:v>
                      </c:pt>
                      <c:pt idx="181">
                        <c:v>0.93776000000000004</c:v>
                      </c:pt>
                      <c:pt idx="182">
                        <c:v>0.9405</c:v>
                      </c:pt>
                      <c:pt idx="183">
                        <c:v>0.94323999999999997</c:v>
                      </c:pt>
                      <c:pt idx="184">
                        <c:v>0.94598000000000004</c:v>
                      </c:pt>
                      <c:pt idx="185">
                        <c:v>0.94872000000000001</c:v>
                      </c:pt>
                      <c:pt idx="186">
                        <c:v>0.95145900000000005</c:v>
                      </c:pt>
                      <c:pt idx="187">
                        <c:v>0.95419900000000002</c:v>
                      </c:pt>
                      <c:pt idx="188">
                        <c:v>0.95693899999999998</c:v>
                      </c:pt>
                      <c:pt idx="189">
                        <c:v>0.95967899999999995</c:v>
                      </c:pt>
                      <c:pt idx="190">
                        <c:v>0.96241900000000002</c:v>
                      </c:pt>
                      <c:pt idx="191">
                        <c:v>0.96515799999999996</c:v>
                      </c:pt>
                      <c:pt idx="192">
                        <c:v>0.96789800000000004</c:v>
                      </c:pt>
                      <c:pt idx="193">
                        <c:v>0.970638</c:v>
                      </c:pt>
                      <c:pt idx="194">
                        <c:v>0.97337799999999997</c:v>
                      </c:pt>
                      <c:pt idx="195">
                        <c:v>0.97611800000000004</c:v>
                      </c:pt>
                      <c:pt idx="196">
                        <c:v>0.97885800000000001</c:v>
                      </c:pt>
                      <c:pt idx="197">
                        <c:v>0.98159700000000005</c:v>
                      </c:pt>
                      <c:pt idx="198">
                        <c:v>0.98433700000000002</c:v>
                      </c:pt>
                      <c:pt idx="199">
                        <c:v>0.98707699999999998</c:v>
                      </c:pt>
                      <c:pt idx="200">
                        <c:v>0.98981699999999995</c:v>
                      </c:pt>
                      <c:pt idx="201">
                        <c:v>0.99255700000000002</c:v>
                      </c:pt>
                      <c:pt idx="202">
                        <c:v>0.99529599999999996</c:v>
                      </c:pt>
                      <c:pt idx="203">
                        <c:v>0.99803600000000003</c:v>
                      </c:pt>
                      <c:pt idx="204">
                        <c:v>1.00078</c:v>
                      </c:pt>
                      <c:pt idx="205">
                        <c:v>1.00352</c:v>
                      </c:pt>
                      <c:pt idx="206">
                        <c:v>1.0062599999999999</c:v>
                      </c:pt>
                      <c:pt idx="207">
                        <c:v>1.0089999999999999</c:v>
                      </c:pt>
                      <c:pt idx="208">
                        <c:v>1.0116400000000001</c:v>
                      </c:pt>
                      <c:pt idx="209">
                        <c:v>1.01407</c:v>
                      </c:pt>
                      <c:pt idx="210">
                        <c:v>1.0165</c:v>
                      </c:pt>
                      <c:pt idx="211">
                        <c:v>1.0189299999999999</c:v>
                      </c:pt>
                      <c:pt idx="212">
                        <c:v>1.02136</c:v>
                      </c:pt>
                      <c:pt idx="213">
                        <c:v>1.02379</c:v>
                      </c:pt>
                      <c:pt idx="214">
                        <c:v>1.0262199999999999</c:v>
                      </c:pt>
                      <c:pt idx="215">
                        <c:v>1.0286500000000001</c:v>
                      </c:pt>
                      <c:pt idx="216">
                        <c:v>1.03108</c:v>
                      </c:pt>
                      <c:pt idx="217">
                        <c:v>1.0335099999999999</c:v>
                      </c:pt>
                      <c:pt idx="218">
                        <c:v>1.0359400000000001</c:v>
                      </c:pt>
                      <c:pt idx="219">
                        <c:v>1.0383599999999999</c:v>
                      </c:pt>
                      <c:pt idx="220">
                        <c:v>1.0407900000000001</c:v>
                      </c:pt>
                      <c:pt idx="221">
                        <c:v>1.04322</c:v>
                      </c:pt>
                      <c:pt idx="222">
                        <c:v>1.04565</c:v>
                      </c:pt>
                      <c:pt idx="223">
                        <c:v>1.0480799999999999</c:v>
                      </c:pt>
                      <c:pt idx="224">
                        <c:v>1.0505100000000001</c:v>
                      </c:pt>
                      <c:pt idx="225">
                        <c:v>1.05294</c:v>
                      </c:pt>
                      <c:pt idx="226">
                        <c:v>1.0553699999999999</c:v>
                      </c:pt>
                      <c:pt idx="227">
                        <c:v>1.0578000000000001</c:v>
                      </c:pt>
                      <c:pt idx="228">
                        <c:v>1.06023</c:v>
                      </c:pt>
                      <c:pt idx="229">
                        <c:v>1.0626599999999999</c:v>
                      </c:pt>
                      <c:pt idx="230">
                        <c:v>1.06508</c:v>
                      </c:pt>
                      <c:pt idx="231">
                        <c:v>1.06751</c:v>
                      </c:pt>
                      <c:pt idx="232">
                        <c:v>1.0699399999999999</c:v>
                      </c:pt>
                      <c:pt idx="233">
                        <c:v>1.07237</c:v>
                      </c:pt>
                      <c:pt idx="234">
                        <c:v>1.0748</c:v>
                      </c:pt>
                      <c:pt idx="235">
                        <c:v>1.0772299999999999</c:v>
                      </c:pt>
                      <c:pt idx="236">
                        <c:v>1.0796600000000001</c:v>
                      </c:pt>
                      <c:pt idx="237">
                        <c:v>1.08209</c:v>
                      </c:pt>
                      <c:pt idx="238">
                        <c:v>1.0845199999999999</c:v>
                      </c:pt>
                      <c:pt idx="239">
                        <c:v>1.0869500000000001</c:v>
                      </c:pt>
                      <c:pt idx="240">
                        <c:v>1.08938</c:v>
                      </c:pt>
                      <c:pt idx="241">
                        <c:v>1.0918000000000001</c:v>
                      </c:pt>
                      <c:pt idx="242">
                        <c:v>1.09405</c:v>
                      </c:pt>
                      <c:pt idx="243">
                        <c:v>1.09616</c:v>
                      </c:pt>
                      <c:pt idx="244">
                        <c:v>1.0982700000000001</c:v>
                      </c:pt>
                      <c:pt idx="245">
                        <c:v>1.1003799999999999</c:v>
                      </c:pt>
                      <c:pt idx="246">
                        <c:v>1.10249</c:v>
                      </c:pt>
                      <c:pt idx="247">
                        <c:v>1.1046</c:v>
                      </c:pt>
                      <c:pt idx="248">
                        <c:v>1.1067100000000001</c:v>
                      </c:pt>
                      <c:pt idx="249">
                        <c:v>1.1088199999999999</c:v>
                      </c:pt>
                      <c:pt idx="250">
                        <c:v>1.11093</c:v>
                      </c:pt>
                      <c:pt idx="251">
                        <c:v>1.11304</c:v>
                      </c:pt>
                      <c:pt idx="252">
                        <c:v>1.1151500000000001</c:v>
                      </c:pt>
                      <c:pt idx="253">
                        <c:v>1.1172599999999999</c:v>
                      </c:pt>
                      <c:pt idx="254">
                        <c:v>1.11937</c:v>
                      </c:pt>
                      <c:pt idx="255">
                        <c:v>1.12148</c:v>
                      </c:pt>
                      <c:pt idx="256">
                        <c:v>1.1235900000000001</c:v>
                      </c:pt>
                      <c:pt idx="257">
                        <c:v>1.1256999999999999</c:v>
                      </c:pt>
                      <c:pt idx="258">
                        <c:v>1.12781</c:v>
                      </c:pt>
                      <c:pt idx="259">
                        <c:v>1.12992</c:v>
                      </c:pt>
                      <c:pt idx="260">
                        <c:v>1.1320300000000001</c:v>
                      </c:pt>
                      <c:pt idx="261">
                        <c:v>1.1341399999999999</c:v>
                      </c:pt>
                      <c:pt idx="262">
                        <c:v>1.13625</c:v>
                      </c:pt>
                      <c:pt idx="263">
                        <c:v>1.13836</c:v>
                      </c:pt>
                      <c:pt idx="264">
                        <c:v>1.1404700000000001</c:v>
                      </c:pt>
                      <c:pt idx="265">
                        <c:v>1.1425700000000001</c:v>
                      </c:pt>
                      <c:pt idx="266">
                        <c:v>1.1446799999999999</c:v>
                      </c:pt>
                      <c:pt idx="267">
                        <c:v>1.14679</c:v>
                      </c:pt>
                      <c:pt idx="268">
                        <c:v>1.1489</c:v>
                      </c:pt>
                      <c:pt idx="269">
                        <c:v>1.1510100000000001</c:v>
                      </c:pt>
                      <c:pt idx="270">
                        <c:v>1.1531199999999999</c:v>
                      </c:pt>
                      <c:pt idx="271">
                        <c:v>1.15523</c:v>
                      </c:pt>
                      <c:pt idx="272">
                        <c:v>1.15734</c:v>
                      </c:pt>
                      <c:pt idx="273">
                        <c:v>1.1594500000000001</c:v>
                      </c:pt>
                      <c:pt idx="274">
                        <c:v>1.1615599999999999</c:v>
                      </c:pt>
                      <c:pt idx="275">
                        <c:v>1.16367</c:v>
                      </c:pt>
                      <c:pt idx="276">
                        <c:v>1.16578</c:v>
                      </c:pt>
                      <c:pt idx="277">
                        <c:v>1.1678900000000001</c:v>
                      </c:pt>
                      <c:pt idx="278">
                        <c:v>1.17</c:v>
                      </c:pt>
                      <c:pt idx="279">
                        <c:v>1.17211</c:v>
                      </c:pt>
                      <c:pt idx="280">
                        <c:v>1.17404</c:v>
                      </c:pt>
                      <c:pt idx="281">
                        <c:v>1.17578</c:v>
                      </c:pt>
                      <c:pt idx="282">
                        <c:v>1.17753</c:v>
                      </c:pt>
                      <c:pt idx="283">
                        <c:v>1.17927</c:v>
                      </c:pt>
                      <c:pt idx="284">
                        <c:v>1.1810099999999999</c:v>
                      </c:pt>
                      <c:pt idx="285">
                        <c:v>1.18276</c:v>
                      </c:pt>
                      <c:pt idx="286">
                        <c:v>1.1845000000000001</c:v>
                      </c:pt>
                      <c:pt idx="287">
                        <c:v>1.18624</c:v>
                      </c:pt>
                      <c:pt idx="288">
                        <c:v>1.1879900000000001</c:v>
                      </c:pt>
                      <c:pt idx="289">
                        <c:v>1.18973</c:v>
                      </c:pt>
                      <c:pt idx="290">
                        <c:v>1.19147</c:v>
                      </c:pt>
                      <c:pt idx="291">
                        <c:v>1.1932199999999999</c:v>
                      </c:pt>
                      <c:pt idx="292">
                        <c:v>1.19496</c:v>
                      </c:pt>
                      <c:pt idx="293">
                        <c:v>1.1967000000000001</c:v>
                      </c:pt>
                      <c:pt idx="294">
                        <c:v>1.19845</c:v>
                      </c:pt>
                      <c:pt idx="295">
                        <c:v>1.2001900000000001</c:v>
                      </c:pt>
                      <c:pt idx="296">
                        <c:v>1.20194</c:v>
                      </c:pt>
                      <c:pt idx="297">
                        <c:v>1.2036800000000001</c:v>
                      </c:pt>
                      <c:pt idx="298">
                        <c:v>1.2054199999999999</c:v>
                      </c:pt>
                      <c:pt idx="299">
                        <c:v>1.2071700000000001</c:v>
                      </c:pt>
                      <c:pt idx="300">
                        <c:v>1.2089099999999999</c:v>
                      </c:pt>
                      <c:pt idx="301">
                        <c:v>1.21065</c:v>
                      </c:pt>
                      <c:pt idx="302">
                        <c:v>1.2123999999999999</c:v>
                      </c:pt>
                      <c:pt idx="303">
                        <c:v>1.21414</c:v>
                      </c:pt>
                      <c:pt idx="304">
                        <c:v>1.2158800000000001</c:v>
                      </c:pt>
                      <c:pt idx="305">
                        <c:v>1.21763</c:v>
                      </c:pt>
                      <c:pt idx="306">
                        <c:v>1.2193700000000001</c:v>
                      </c:pt>
                      <c:pt idx="307">
                        <c:v>1.2211099999999999</c:v>
                      </c:pt>
                      <c:pt idx="308">
                        <c:v>1.2228600000000001</c:v>
                      </c:pt>
                      <c:pt idx="309">
                        <c:v>1.2245999999999999</c:v>
                      </c:pt>
                      <c:pt idx="310">
                        <c:v>1.22634</c:v>
                      </c:pt>
                      <c:pt idx="311">
                        <c:v>1.2280899999999999</c:v>
                      </c:pt>
                      <c:pt idx="312">
                        <c:v>1.22983</c:v>
                      </c:pt>
                      <c:pt idx="313">
                        <c:v>1.2315700000000001</c:v>
                      </c:pt>
                      <c:pt idx="314">
                        <c:v>1.23332</c:v>
                      </c:pt>
                      <c:pt idx="315">
                        <c:v>1.23506</c:v>
                      </c:pt>
                      <c:pt idx="316">
                        <c:v>1.2367999999999999</c:v>
                      </c:pt>
                      <c:pt idx="317">
                        <c:v>1.23855</c:v>
                      </c:pt>
                      <c:pt idx="318">
                        <c:v>1.2402899999999999</c:v>
                      </c:pt>
                      <c:pt idx="319">
                        <c:v>1.24203</c:v>
                      </c:pt>
                      <c:pt idx="320">
                        <c:v>1.2437800000000001</c:v>
                      </c:pt>
                      <c:pt idx="321">
                        <c:v>1.24552</c:v>
                      </c:pt>
                      <c:pt idx="322">
                        <c:v>1.24726</c:v>
                      </c:pt>
                      <c:pt idx="323">
                        <c:v>1.2488600000000001</c:v>
                      </c:pt>
                      <c:pt idx="324">
                        <c:v>1.25031</c:v>
                      </c:pt>
                      <c:pt idx="325">
                        <c:v>1.25176</c:v>
                      </c:pt>
                      <c:pt idx="326">
                        <c:v>1.2532000000000001</c:v>
                      </c:pt>
                      <c:pt idx="327">
                        <c:v>1.25465</c:v>
                      </c:pt>
                      <c:pt idx="328">
                        <c:v>1.2561</c:v>
                      </c:pt>
                      <c:pt idx="329">
                        <c:v>1.2575499999999999</c:v>
                      </c:pt>
                      <c:pt idx="330">
                        <c:v>1.2589999999999999</c:v>
                      </c:pt>
                      <c:pt idx="331">
                        <c:v>1.2604500000000001</c:v>
                      </c:pt>
                      <c:pt idx="332">
                        <c:v>1.2619</c:v>
                      </c:pt>
                      <c:pt idx="333">
                        <c:v>1.26335</c:v>
                      </c:pt>
                      <c:pt idx="334">
                        <c:v>1.2647999999999999</c:v>
                      </c:pt>
                      <c:pt idx="335">
                        <c:v>1.26624</c:v>
                      </c:pt>
                      <c:pt idx="336">
                        <c:v>1.26769</c:v>
                      </c:pt>
                      <c:pt idx="337">
                        <c:v>1.2691399999999999</c:v>
                      </c:pt>
                      <c:pt idx="338">
                        <c:v>1.2705900000000001</c:v>
                      </c:pt>
                      <c:pt idx="339">
                        <c:v>1.2720400000000001</c:v>
                      </c:pt>
                      <c:pt idx="340">
                        <c:v>1.27349</c:v>
                      </c:pt>
                      <c:pt idx="341">
                        <c:v>1.27494</c:v>
                      </c:pt>
                      <c:pt idx="342">
                        <c:v>1.2763899999999999</c:v>
                      </c:pt>
                      <c:pt idx="343">
                        <c:v>1.2778400000000001</c:v>
                      </c:pt>
                      <c:pt idx="344">
                        <c:v>1.27928</c:v>
                      </c:pt>
                      <c:pt idx="345">
                        <c:v>1.2807299999999999</c:v>
                      </c:pt>
                      <c:pt idx="346">
                        <c:v>1.2821800000000001</c:v>
                      </c:pt>
                      <c:pt idx="347">
                        <c:v>1.28363</c:v>
                      </c:pt>
                      <c:pt idx="348">
                        <c:v>1.28508</c:v>
                      </c:pt>
                      <c:pt idx="349">
                        <c:v>1.28653</c:v>
                      </c:pt>
                      <c:pt idx="350">
                        <c:v>1.2879799999999999</c:v>
                      </c:pt>
                      <c:pt idx="351">
                        <c:v>1.2894300000000001</c:v>
                      </c:pt>
                      <c:pt idx="352">
                        <c:v>1.29087</c:v>
                      </c:pt>
                      <c:pt idx="353">
                        <c:v>1.2923199999999999</c:v>
                      </c:pt>
                      <c:pt idx="354">
                        <c:v>1.2937700000000001</c:v>
                      </c:pt>
                      <c:pt idx="355">
                        <c:v>1.29522</c:v>
                      </c:pt>
                      <c:pt idx="356">
                        <c:v>1.29667</c:v>
                      </c:pt>
                      <c:pt idx="357">
                        <c:v>1.2981199999999999</c:v>
                      </c:pt>
                      <c:pt idx="358">
                        <c:v>1.2995699999999999</c:v>
                      </c:pt>
                      <c:pt idx="359">
                        <c:v>1.3010200000000001</c:v>
                      </c:pt>
                      <c:pt idx="360">
                        <c:v>1.30247</c:v>
                      </c:pt>
                      <c:pt idx="361">
                        <c:v>1.3039099999999999</c:v>
                      </c:pt>
                      <c:pt idx="362">
                        <c:v>1.3053600000000001</c:v>
                      </c:pt>
                      <c:pt idx="363">
                        <c:v>1.30681</c:v>
                      </c:pt>
                      <c:pt idx="364">
                        <c:v>1.30826</c:v>
                      </c:pt>
                      <c:pt idx="365">
                        <c:v>1.3097099999999999</c:v>
                      </c:pt>
                      <c:pt idx="366">
                        <c:v>1.3111600000000001</c:v>
                      </c:pt>
                      <c:pt idx="367">
                        <c:v>1.31254</c:v>
                      </c:pt>
                      <c:pt idx="368">
                        <c:v>1.3136699999999999</c:v>
                      </c:pt>
                      <c:pt idx="369">
                        <c:v>1.3147899999999999</c:v>
                      </c:pt>
                      <c:pt idx="370">
                        <c:v>1.3159099999999999</c:v>
                      </c:pt>
                      <c:pt idx="371">
                        <c:v>1.3170299999999999</c:v>
                      </c:pt>
                      <c:pt idx="372">
                        <c:v>1.3181499999999999</c:v>
                      </c:pt>
                      <c:pt idx="373">
                        <c:v>1.3192699999999999</c:v>
                      </c:pt>
                      <c:pt idx="374">
                        <c:v>1.3204</c:v>
                      </c:pt>
                      <c:pt idx="375">
                        <c:v>1.32152</c:v>
                      </c:pt>
                      <c:pt idx="376">
                        <c:v>1.32264</c:v>
                      </c:pt>
                      <c:pt idx="377">
                        <c:v>1.32376</c:v>
                      </c:pt>
                      <c:pt idx="378">
                        <c:v>1.3248800000000001</c:v>
                      </c:pt>
                      <c:pt idx="379">
                        <c:v>1.3260000000000001</c:v>
                      </c:pt>
                      <c:pt idx="380">
                        <c:v>1.3271299999999999</c:v>
                      </c:pt>
                      <c:pt idx="381">
                        <c:v>1.3282499999999999</c:v>
                      </c:pt>
                      <c:pt idx="382">
                        <c:v>1.3293699999999999</c:v>
                      </c:pt>
                      <c:pt idx="383">
                        <c:v>1.33049</c:v>
                      </c:pt>
                      <c:pt idx="384">
                        <c:v>1.33161</c:v>
                      </c:pt>
                      <c:pt idx="385">
                        <c:v>1.33273</c:v>
                      </c:pt>
                      <c:pt idx="386">
                        <c:v>1.33385</c:v>
                      </c:pt>
                      <c:pt idx="387">
                        <c:v>1.3349800000000001</c:v>
                      </c:pt>
                      <c:pt idx="388">
                        <c:v>1.3361000000000001</c:v>
                      </c:pt>
                      <c:pt idx="389">
                        <c:v>1.3372200000000001</c:v>
                      </c:pt>
                      <c:pt idx="390">
                        <c:v>1.3383400000000001</c:v>
                      </c:pt>
                      <c:pt idx="391">
                        <c:v>1.3394600000000001</c:v>
                      </c:pt>
                      <c:pt idx="392">
                        <c:v>1.3405800000000001</c:v>
                      </c:pt>
                      <c:pt idx="393">
                        <c:v>1.34171</c:v>
                      </c:pt>
                      <c:pt idx="394">
                        <c:v>1.34283</c:v>
                      </c:pt>
                      <c:pt idx="395">
                        <c:v>1.34395</c:v>
                      </c:pt>
                      <c:pt idx="396">
                        <c:v>1.34507</c:v>
                      </c:pt>
                      <c:pt idx="397">
                        <c:v>1.34619</c:v>
                      </c:pt>
                      <c:pt idx="398">
                        <c:v>1.34731</c:v>
                      </c:pt>
                      <c:pt idx="399">
                        <c:v>1.3484400000000001</c:v>
                      </c:pt>
                      <c:pt idx="400">
                        <c:v>1.3495600000000001</c:v>
                      </c:pt>
                      <c:pt idx="401">
                        <c:v>1.3506800000000001</c:v>
                      </c:pt>
                      <c:pt idx="402">
                        <c:v>1.3517999999999999</c:v>
                      </c:pt>
                      <c:pt idx="403">
                        <c:v>1.3529199999999999</c:v>
                      </c:pt>
                      <c:pt idx="404">
                        <c:v>1.3540399999999999</c:v>
                      </c:pt>
                      <c:pt idx="405">
                        <c:v>1.35517</c:v>
                      </c:pt>
                      <c:pt idx="406">
                        <c:v>1.35629</c:v>
                      </c:pt>
                      <c:pt idx="407">
                        <c:v>1.35741</c:v>
                      </c:pt>
                      <c:pt idx="408">
                        <c:v>1.35853</c:v>
                      </c:pt>
                      <c:pt idx="409">
                        <c:v>1.35965</c:v>
                      </c:pt>
                      <c:pt idx="410">
                        <c:v>1.36077</c:v>
                      </c:pt>
                      <c:pt idx="411">
                        <c:v>1.3619000000000001</c:v>
                      </c:pt>
                      <c:pt idx="412">
                        <c:v>1.3627</c:v>
                      </c:pt>
                      <c:pt idx="413">
                        <c:v>1.3634299999999999</c:v>
                      </c:pt>
                      <c:pt idx="414">
                        <c:v>1.3641700000000001</c:v>
                      </c:pt>
                      <c:pt idx="415">
                        <c:v>1.3649</c:v>
                      </c:pt>
                      <c:pt idx="416">
                        <c:v>1.3656299999999999</c:v>
                      </c:pt>
                      <c:pt idx="417">
                        <c:v>1.3663700000000001</c:v>
                      </c:pt>
                      <c:pt idx="418">
                        <c:v>1.3671</c:v>
                      </c:pt>
                      <c:pt idx="419">
                        <c:v>1.3678399999999999</c:v>
                      </c:pt>
                      <c:pt idx="420">
                        <c:v>1.3685700000000001</c:v>
                      </c:pt>
                      <c:pt idx="421">
                        <c:v>1.36931</c:v>
                      </c:pt>
                      <c:pt idx="422">
                        <c:v>1.3700399999999999</c:v>
                      </c:pt>
                      <c:pt idx="423">
                        <c:v>1.37077</c:v>
                      </c:pt>
                      <c:pt idx="424">
                        <c:v>1.37151</c:v>
                      </c:pt>
                      <c:pt idx="425">
                        <c:v>1.3722399999999999</c:v>
                      </c:pt>
                      <c:pt idx="426">
                        <c:v>1.3729800000000001</c:v>
                      </c:pt>
                      <c:pt idx="427">
                        <c:v>1.37371</c:v>
                      </c:pt>
                      <c:pt idx="428">
                        <c:v>1.3744499999999999</c:v>
                      </c:pt>
                      <c:pt idx="429">
                        <c:v>1.3751800000000001</c:v>
                      </c:pt>
                      <c:pt idx="430">
                        <c:v>1.37592</c:v>
                      </c:pt>
                      <c:pt idx="431">
                        <c:v>1.3766499999999999</c:v>
                      </c:pt>
                      <c:pt idx="432">
                        <c:v>1.37738</c:v>
                      </c:pt>
                      <c:pt idx="433">
                        <c:v>1.37812</c:v>
                      </c:pt>
                      <c:pt idx="434">
                        <c:v>1.3788499999999999</c:v>
                      </c:pt>
                      <c:pt idx="435">
                        <c:v>1.3795900000000001</c:v>
                      </c:pt>
                      <c:pt idx="436">
                        <c:v>1.38032</c:v>
                      </c:pt>
                      <c:pt idx="437">
                        <c:v>1.38106</c:v>
                      </c:pt>
                      <c:pt idx="438">
                        <c:v>1.3817900000000001</c:v>
                      </c:pt>
                      <c:pt idx="439">
                        <c:v>1.38252</c:v>
                      </c:pt>
                      <c:pt idx="440">
                        <c:v>1.3832599999999999</c:v>
                      </c:pt>
                      <c:pt idx="441">
                        <c:v>1.3839900000000001</c:v>
                      </c:pt>
                      <c:pt idx="442">
                        <c:v>1.38473</c:v>
                      </c:pt>
                      <c:pt idx="443">
                        <c:v>1.3854599999999999</c:v>
                      </c:pt>
                      <c:pt idx="444">
                        <c:v>1.3862000000000001</c:v>
                      </c:pt>
                      <c:pt idx="445">
                        <c:v>1.38693</c:v>
                      </c:pt>
                      <c:pt idx="446">
                        <c:v>1.3876599999999999</c:v>
                      </c:pt>
                      <c:pt idx="447">
                        <c:v>1.3884000000000001</c:v>
                      </c:pt>
                      <c:pt idx="448">
                        <c:v>1.38913</c:v>
                      </c:pt>
                      <c:pt idx="449">
                        <c:v>1.3898699999999999</c:v>
                      </c:pt>
                      <c:pt idx="450">
                        <c:v>1.3906000000000001</c:v>
                      </c:pt>
                      <c:pt idx="451">
                        <c:v>1.39134</c:v>
                      </c:pt>
                      <c:pt idx="452">
                        <c:v>1.3920699999999999</c:v>
                      </c:pt>
                      <c:pt idx="453">
                        <c:v>1.3928100000000001</c:v>
                      </c:pt>
                      <c:pt idx="454">
                        <c:v>1.39354</c:v>
                      </c:pt>
                      <c:pt idx="455">
                        <c:v>1.3942699999999999</c:v>
                      </c:pt>
                      <c:pt idx="456">
                        <c:v>1.3948</c:v>
                      </c:pt>
                      <c:pt idx="457">
                        <c:v>1.39506</c:v>
                      </c:pt>
                      <c:pt idx="458">
                        <c:v>1.3953100000000001</c:v>
                      </c:pt>
                      <c:pt idx="459">
                        <c:v>1.3955599999999999</c:v>
                      </c:pt>
                      <c:pt idx="460">
                        <c:v>1.3958200000000001</c:v>
                      </c:pt>
                      <c:pt idx="461">
                        <c:v>1.3960699999999999</c:v>
                      </c:pt>
                      <c:pt idx="462">
                        <c:v>1.39632</c:v>
                      </c:pt>
                      <c:pt idx="463">
                        <c:v>1.3965700000000001</c:v>
                      </c:pt>
                      <c:pt idx="464">
                        <c:v>1.39683</c:v>
                      </c:pt>
                      <c:pt idx="465">
                        <c:v>1.3970800000000001</c:v>
                      </c:pt>
                      <c:pt idx="466">
                        <c:v>1.39733</c:v>
                      </c:pt>
                      <c:pt idx="467">
                        <c:v>1.3975900000000001</c:v>
                      </c:pt>
                      <c:pt idx="468">
                        <c:v>1.39784</c:v>
                      </c:pt>
                      <c:pt idx="469">
                        <c:v>1.3980900000000001</c:v>
                      </c:pt>
                      <c:pt idx="470">
                        <c:v>1.3983399999999999</c:v>
                      </c:pt>
                      <c:pt idx="471">
                        <c:v>1.3986000000000001</c:v>
                      </c:pt>
                      <c:pt idx="472">
                        <c:v>1.3988499999999999</c:v>
                      </c:pt>
                      <c:pt idx="473">
                        <c:v>1.3991</c:v>
                      </c:pt>
                      <c:pt idx="474">
                        <c:v>1.3993599999999999</c:v>
                      </c:pt>
                      <c:pt idx="475">
                        <c:v>1.39961</c:v>
                      </c:pt>
                      <c:pt idx="476">
                        <c:v>1.3998600000000001</c:v>
                      </c:pt>
                      <c:pt idx="477">
                        <c:v>1.40011</c:v>
                      </c:pt>
                      <c:pt idx="478">
                        <c:v>1.4003699999999999</c:v>
                      </c:pt>
                      <c:pt idx="479">
                        <c:v>1.40062</c:v>
                      </c:pt>
                      <c:pt idx="480">
                        <c:v>1.4008700000000001</c:v>
                      </c:pt>
                      <c:pt idx="481">
                        <c:v>1.40113</c:v>
                      </c:pt>
                      <c:pt idx="482">
                        <c:v>1.4013800000000001</c:v>
                      </c:pt>
                      <c:pt idx="483">
                        <c:v>1.4016299999999999</c:v>
                      </c:pt>
                      <c:pt idx="484">
                        <c:v>1.40188</c:v>
                      </c:pt>
                      <c:pt idx="485">
                        <c:v>1.4021399999999999</c:v>
                      </c:pt>
                      <c:pt idx="486">
                        <c:v>1.40239</c:v>
                      </c:pt>
                      <c:pt idx="487">
                        <c:v>1.4026400000000001</c:v>
                      </c:pt>
                      <c:pt idx="488">
                        <c:v>1.40289</c:v>
                      </c:pt>
                      <c:pt idx="489">
                        <c:v>1.4031499999999999</c:v>
                      </c:pt>
                      <c:pt idx="490">
                        <c:v>1.4034</c:v>
                      </c:pt>
                      <c:pt idx="491">
                        <c:v>1.4036500000000001</c:v>
                      </c:pt>
                      <c:pt idx="492">
                        <c:v>1.40391</c:v>
                      </c:pt>
                      <c:pt idx="493">
                        <c:v>1.4041600000000001</c:v>
                      </c:pt>
                      <c:pt idx="494">
                        <c:v>1.4044099999999999</c:v>
                      </c:pt>
                      <c:pt idx="495">
                        <c:v>1.40466</c:v>
                      </c:pt>
                      <c:pt idx="496">
                        <c:v>1.4049199999999999</c:v>
                      </c:pt>
                      <c:pt idx="497">
                        <c:v>1.40517</c:v>
                      </c:pt>
                      <c:pt idx="498">
                        <c:v>1.4054199999999999</c:v>
                      </c:pt>
                      <c:pt idx="499">
                        <c:v>1.40568</c:v>
                      </c:pt>
                      <c:pt idx="500">
                        <c:v>1.4059299999999999</c:v>
                      </c:pt>
                      <c:pt idx="501">
                        <c:v>1.40564</c:v>
                      </c:pt>
                      <c:pt idx="502">
                        <c:v>1.4053599999999999</c:v>
                      </c:pt>
                      <c:pt idx="503">
                        <c:v>1.40507</c:v>
                      </c:pt>
                      <c:pt idx="504">
                        <c:v>1.40479</c:v>
                      </c:pt>
                      <c:pt idx="505">
                        <c:v>1.4045000000000001</c:v>
                      </c:pt>
                      <c:pt idx="506">
                        <c:v>1.40422</c:v>
                      </c:pt>
                      <c:pt idx="507">
                        <c:v>1.4039299999999999</c:v>
                      </c:pt>
                      <c:pt idx="508">
                        <c:v>1.40364</c:v>
                      </c:pt>
                      <c:pt idx="509">
                        <c:v>1.4033599999999999</c:v>
                      </c:pt>
                      <c:pt idx="510">
                        <c:v>1.40307</c:v>
                      </c:pt>
                      <c:pt idx="511">
                        <c:v>1.40279</c:v>
                      </c:pt>
                      <c:pt idx="512">
                        <c:v>1.4025000000000001</c:v>
                      </c:pt>
                      <c:pt idx="513">
                        <c:v>1.40222</c:v>
                      </c:pt>
                      <c:pt idx="514">
                        <c:v>1.4019299999999999</c:v>
                      </c:pt>
                      <c:pt idx="515">
                        <c:v>1.4016500000000001</c:v>
                      </c:pt>
                      <c:pt idx="516">
                        <c:v>1.4013599999999999</c:v>
                      </c:pt>
                      <c:pt idx="517">
                        <c:v>1.40107</c:v>
                      </c:pt>
                      <c:pt idx="518">
                        <c:v>1.40079</c:v>
                      </c:pt>
                      <c:pt idx="519">
                        <c:v>1.4005000000000001</c:v>
                      </c:pt>
                      <c:pt idx="520">
                        <c:v>1.40022</c:v>
                      </c:pt>
                      <c:pt idx="521">
                        <c:v>1.3999299999999999</c:v>
                      </c:pt>
                      <c:pt idx="522">
                        <c:v>1.3996500000000001</c:v>
                      </c:pt>
                      <c:pt idx="523">
                        <c:v>1.3993599999999999</c:v>
                      </c:pt>
                      <c:pt idx="524">
                        <c:v>1.3990800000000001</c:v>
                      </c:pt>
                      <c:pt idx="525">
                        <c:v>1.39879</c:v>
                      </c:pt>
                      <c:pt idx="526">
                        <c:v>1.3985000000000001</c:v>
                      </c:pt>
                      <c:pt idx="527">
                        <c:v>1.39822</c:v>
                      </c:pt>
                      <c:pt idx="528">
                        <c:v>1.3979299999999999</c:v>
                      </c:pt>
                      <c:pt idx="529">
                        <c:v>1.3976500000000001</c:v>
                      </c:pt>
                      <c:pt idx="530">
                        <c:v>1.3973599999999999</c:v>
                      </c:pt>
                      <c:pt idx="531">
                        <c:v>1.3970800000000001</c:v>
                      </c:pt>
                      <c:pt idx="532">
                        <c:v>1.39679</c:v>
                      </c:pt>
                      <c:pt idx="533">
                        <c:v>1.3965099999999999</c:v>
                      </c:pt>
                      <c:pt idx="534">
                        <c:v>1.39622</c:v>
                      </c:pt>
                      <c:pt idx="535">
                        <c:v>1.3959299999999999</c:v>
                      </c:pt>
                      <c:pt idx="536">
                        <c:v>1.3956500000000001</c:v>
                      </c:pt>
                      <c:pt idx="537">
                        <c:v>1.3953599999999999</c:v>
                      </c:pt>
                      <c:pt idx="538">
                        <c:v>1.3950800000000001</c:v>
                      </c:pt>
                      <c:pt idx="539">
                        <c:v>1.39479</c:v>
                      </c:pt>
                      <c:pt idx="540">
                        <c:v>1.3945099999999999</c:v>
                      </c:pt>
                      <c:pt idx="541">
                        <c:v>1.39422</c:v>
                      </c:pt>
                      <c:pt idx="542">
                        <c:v>1.39394</c:v>
                      </c:pt>
                      <c:pt idx="543">
                        <c:v>1.3936500000000001</c:v>
                      </c:pt>
                      <c:pt idx="544">
                        <c:v>1.3933599999999999</c:v>
                      </c:pt>
                      <c:pt idx="545">
                        <c:v>1.3928100000000001</c:v>
                      </c:pt>
                      <c:pt idx="546">
                        <c:v>1.39205</c:v>
                      </c:pt>
                      <c:pt idx="547">
                        <c:v>1.3912899999999999</c:v>
                      </c:pt>
                      <c:pt idx="548">
                        <c:v>1.39053</c:v>
                      </c:pt>
                      <c:pt idx="549">
                        <c:v>1.3897699999999999</c:v>
                      </c:pt>
                      <c:pt idx="550">
                        <c:v>1.3890100000000001</c:v>
                      </c:pt>
                      <c:pt idx="551">
                        <c:v>1.38825</c:v>
                      </c:pt>
                      <c:pt idx="552">
                        <c:v>1.3874899999999999</c:v>
                      </c:pt>
                      <c:pt idx="553">
                        <c:v>1.38673</c:v>
                      </c:pt>
                      <c:pt idx="554">
                        <c:v>1.3859699999999999</c:v>
                      </c:pt>
                      <c:pt idx="555">
                        <c:v>1.3852100000000001</c:v>
                      </c:pt>
                      <c:pt idx="556">
                        <c:v>1.38445</c:v>
                      </c:pt>
                      <c:pt idx="557">
                        <c:v>1.3836900000000001</c:v>
                      </c:pt>
                      <c:pt idx="558">
                        <c:v>1.38293</c:v>
                      </c:pt>
                      <c:pt idx="559">
                        <c:v>1.38218</c:v>
                      </c:pt>
                      <c:pt idx="560">
                        <c:v>1.3814200000000001</c:v>
                      </c:pt>
                      <c:pt idx="561">
                        <c:v>1.38066</c:v>
                      </c:pt>
                      <c:pt idx="562">
                        <c:v>1.3798999999999999</c:v>
                      </c:pt>
                      <c:pt idx="563">
                        <c:v>1.37914</c:v>
                      </c:pt>
                      <c:pt idx="564">
                        <c:v>1.3783799999999999</c:v>
                      </c:pt>
                      <c:pt idx="565">
                        <c:v>1.3776200000000001</c:v>
                      </c:pt>
                      <c:pt idx="566">
                        <c:v>1.37686</c:v>
                      </c:pt>
                      <c:pt idx="567">
                        <c:v>1.3761000000000001</c:v>
                      </c:pt>
                      <c:pt idx="568">
                        <c:v>1.37534</c:v>
                      </c:pt>
                      <c:pt idx="569">
                        <c:v>1.3745799999999999</c:v>
                      </c:pt>
                      <c:pt idx="570">
                        <c:v>1.37382</c:v>
                      </c:pt>
                      <c:pt idx="571">
                        <c:v>1.3730599999999999</c:v>
                      </c:pt>
                      <c:pt idx="572">
                        <c:v>1.3723099999999999</c:v>
                      </c:pt>
                      <c:pt idx="573">
                        <c:v>1.37155</c:v>
                      </c:pt>
                      <c:pt idx="574">
                        <c:v>1.37079</c:v>
                      </c:pt>
                      <c:pt idx="575">
                        <c:v>1.3700300000000001</c:v>
                      </c:pt>
                      <c:pt idx="576">
                        <c:v>1.36927</c:v>
                      </c:pt>
                      <c:pt idx="577">
                        <c:v>1.3685099999999999</c:v>
                      </c:pt>
                      <c:pt idx="578">
                        <c:v>1.36775</c:v>
                      </c:pt>
                      <c:pt idx="579">
                        <c:v>1.3669899999999999</c:v>
                      </c:pt>
                      <c:pt idx="580">
                        <c:v>1.3662300000000001</c:v>
                      </c:pt>
                      <c:pt idx="581">
                        <c:v>1.36547</c:v>
                      </c:pt>
                      <c:pt idx="582">
                        <c:v>1.3647100000000001</c:v>
                      </c:pt>
                      <c:pt idx="583">
                        <c:v>1.36395</c:v>
                      </c:pt>
                      <c:pt idx="584">
                        <c:v>1.3631899999999999</c:v>
                      </c:pt>
                      <c:pt idx="585">
                        <c:v>1.36243</c:v>
                      </c:pt>
                      <c:pt idx="586">
                        <c:v>1.36168</c:v>
                      </c:pt>
                      <c:pt idx="587">
                        <c:v>1.3609199999999999</c:v>
                      </c:pt>
                      <c:pt idx="588">
                        <c:v>1.36016</c:v>
                      </c:pt>
                      <c:pt idx="589">
                        <c:v>1.3593299999999999</c:v>
                      </c:pt>
                      <c:pt idx="590">
                        <c:v>1.35819</c:v>
                      </c:pt>
                      <c:pt idx="591">
                        <c:v>1.3570500000000001</c:v>
                      </c:pt>
                      <c:pt idx="592">
                        <c:v>1.3559099999999999</c:v>
                      </c:pt>
                      <c:pt idx="593">
                        <c:v>1.35477</c:v>
                      </c:pt>
                      <c:pt idx="594">
                        <c:v>1.3536300000000001</c:v>
                      </c:pt>
                      <c:pt idx="595">
                        <c:v>1.3525</c:v>
                      </c:pt>
                      <c:pt idx="596">
                        <c:v>1.3513599999999999</c:v>
                      </c:pt>
                      <c:pt idx="597">
                        <c:v>1.35022</c:v>
                      </c:pt>
                      <c:pt idx="598">
                        <c:v>1.3490800000000001</c:v>
                      </c:pt>
                      <c:pt idx="599">
                        <c:v>1.3479399999999999</c:v>
                      </c:pt>
                      <c:pt idx="600">
                        <c:v>1.3468</c:v>
                      </c:pt>
                      <c:pt idx="601">
                        <c:v>1.3456600000000001</c:v>
                      </c:pt>
                      <c:pt idx="602">
                        <c:v>1.3445199999999999</c:v>
                      </c:pt>
                      <c:pt idx="603">
                        <c:v>1.34338</c:v>
                      </c:pt>
                      <c:pt idx="604">
                        <c:v>1.3422400000000001</c:v>
                      </c:pt>
                      <c:pt idx="605">
                        <c:v>1.3411</c:v>
                      </c:pt>
                      <c:pt idx="606">
                        <c:v>1.33996</c:v>
                      </c:pt>
                      <c:pt idx="607">
                        <c:v>1.3388199999999999</c:v>
                      </c:pt>
                      <c:pt idx="608">
                        <c:v>1.33768</c:v>
                      </c:pt>
                      <c:pt idx="609">
                        <c:v>1.3365400000000001</c:v>
                      </c:pt>
                      <c:pt idx="610">
                        <c:v>1.3353999999999999</c:v>
                      </c:pt>
                      <c:pt idx="611">
                        <c:v>1.33426</c:v>
                      </c:pt>
                      <c:pt idx="612">
                        <c:v>1.3331299999999999</c:v>
                      </c:pt>
                      <c:pt idx="613">
                        <c:v>1.33199</c:v>
                      </c:pt>
                      <c:pt idx="614">
                        <c:v>1.3308500000000001</c:v>
                      </c:pt>
                      <c:pt idx="615">
                        <c:v>1.3297099999999999</c:v>
                      </c:pt>
                      <c:pt idx="616">
                        <c:v>1.32857</c:v>
                      </c:pt>
                      <c:pt idx="617">
                        <c:v>1.3274300000000001</c:v>
                      </c:pt>
                      <c:pt idx="618">
                        <c:v>1.32629</c:v>
                      </c:pt>
                      <c:pt idx="619">
                        <c:v>1.3251500000000001</c:v>
                      </c:pt>
                      <c:pt idx="620">
                        <c:v>1.3240099999999999</c:v>
                      </c:pt>
                      <c:pt idx="621">
                        <c:v>1.32287</c:v>
                      </c:pt>
                      <c:pt idx="622">
                        <c:v>1.3217300000000001</c:v>
                      </c:pt>
                      <c:pt idx="623">
                        <c:v>1.3205899999999999</c:v>
                      </c:pt>
                      <c:pt idx="624">
                        <c:v>1.31945</c:v>
                      </c:pt>
                      <c:pt idx="625">
                        <c:v>1.3183100000000001</c:v>
                      </c:pt>
                      <c:pt idx="626">
                        <c:v>1.31717</c:v>
                      </c:pt>
                      <c:pt idx="627">
                        <c:v>1.31603</c:v>
                      </c:pt>
                      <c:pt idx="628">
                        <c:v>1.3148899999999999</c:v>
                      </c:pt>
                      <c:pt idx="629">
                        <c:v>1.31376</c:v>
                      </c:pt>
                      <c:pt idx="630">
                        <c:v>1.3126199999999999</c:v>
                      </c:pt>
                      <c:pt idx="631">
                        <c:v>1.31148</c:v>
                      </c:pt>
                      <c:pt idx="632">
                        <c:v>1.3103400000000001</c:v>
                      </c:pt>
                      <c:pt idx="633">
                        <c:v>1.3091999999999999</c:v>
                      </c:pt>
                      <c:pt idx="634">
                        <c:v>1.3078000000000001</c:v>
                      </c:pt>
                      <c:pt idx="635">
                        <c:v>1.3063400000000001</c:v>
                      </c:pt>
                      <c:pt idx="636">
                        <c:v>1.30488</c:v>
                      </c:pt>
                      <c:pt idx="637">
                        <c:v>1.30342</c:v>
                      </c:pt>
                      <c:pt idx="638">
                        <c:v>1.30196</c:v>
                      </c:pt>
                      <c:pt idx="639">
                        <c:v>1.3005</c:v>
                      </c:pt>
                      <c:pt idx="640">
                        <c:v>1.29904</c:v>
                      </c:pt>
                      <c:pt idx="641">
                        <c:v>1.2975699999999999</c:v>
                      </c:pt>
                      <c:pt idx="642">
                        <c:v>1.2961100000000001</c:v>
                      </c:pt>
                      <c:pt idx="643">
                        <c:v>1.2946500000000001</c:v>
                      </c:pt>
                      <c:pt idx="644">
                        <c:v>1.2931900000000001</c:v>
                      </c:pt>
                      <c:pt idx="645">
                        <c:v>1.29173</c:v>
                      </c:pt>
                      <c:pt idx="646">
                        <c:v>1.29027</c:v>
                      </c:pt>
                      <c:pt idx="647">
                        <c:v>1.28881</c:v>
                      </c:pt>
                      <c:pt idx="648">
                        <c:v>1.28735</c:v>
                      </c:pt>
                      <c:pt idx="649">
                        <c:v>1.28589</c:v>
                      </c:pt>
                      <c:pt idx="650">
                        <c:v>1.28443</c:v>
                      </c:pt>
                      <c:pt idx="651">
                        <c:v>1.2829699999999999</c:v>
                      </c:pt>
                      <c:pt idx="652">
                        <c:v>1.2815099999999999</c:v>
                      </c:pt>
                      <c:pt idx="653">
                        <c:v>1.2800499999999999</c:v>
                      </c:pt>
                      <c:pt idx="654">
                        <c:v>1.2785899999999999</c:v>
                      </c:pt>
                      <c:pt idx="655">
                        <c:v>1.2771300000000001</c:v>
                      </c:pt>
                      <c:pt idx="656">
                        <c:v>1.2756700000000001</c:v>
                      </c:pt>
                      <c:pt idx="657">
                        <c:v>1.2742</c:v>
                      </c:pt>
                      <c:pt idx="658">
                        <c:v>1.27274</c:v>
                      </c:pt>
                      <c:pt idx="659">
                        <c:v>1.27128</c:v>
                      </c:pt>
                      <c:pt idx="660">
                        <c:v>1.2698199999999999</c:v>
                      </c:pt>
                      <c:pt idx="661">
                        <c:v>1.2683599999999999</c:v>
                      </c:pt>
                      <c:pt idx="662">
                        <c:v>1.2668999999999999</c:v>
                      </c:pt>
                      <c:pt idx="663">
                        <c:v>1.2654399999999999</c:v>
                      </c:pt>
                      <c:pt idx="664">
                        <c:v>1.2639800000000001</c:v>
                      </c:pt>
                      <c:pt idx="665">
                        <c:v>1.2625200000000001</c:v>
                      </c:pt>
                      <c:pt idx="666">
                        <c:v>1.2610600000000001</c:v>
                      </c:pt>
                      <c:pt idx="667">
                        <c:v>1.2596000000000001</c:v>
                      </c:pt>
                      <c:pt idx="668">
                        <c:v>1.25814</c:v>
                      </c:pt>
                      <c:pt idx="669">
                        <c:v>1.25668</c:v>
                      </c:pt>
                      <c:pt idx="670">
                        <c:v>1.25522</c:v>
                      </c:pt>
                      <c:pt idx="671">
                        <c:v>1.25376</c:v>
                      </c:pt>
                      <c:pt idx="672">
                        <c:v>1.2523</c:v>
                      </c:pt>
                      <c:pt idx="673">
                        <c:v>1.2508300000000001</c:v>
                      </c:pt>
                      <c:pt idx="674">
                        <c:v>1.2493700000000001</c:v>
                      </c:pt>
                      <c:pt idx="675">
                        <c:v>1.2479100000000001</c:v>
                      </c:pt>
                      <c:pt idx="676">
                        <c:v>1.2464500000000001</c:v>
                      </c:pt>
                      <c:pt idx="677">
                        <c:v>1.24499</c:v>
                      </c:pt>
                      <c:pt idx="678">
                        <c:v>1.24339</c:v>
                      </c:pt>
                      <c:pt idx="679">
                        <c:v>1.2416400000000001</c:v>
                      </c:pt>
                      <c:pt idx="680">
                        <c:v>1.2398899999999999</c:v>
                      </c:pt>
                      <c:pt idx="681">
                        <c:v>1.23814</c:v>
                      </c:pt>
                      <c:pt idx="682">
                        <c:v>1.2363900000000001</c:v>
                      </c:pt>
                      <c:pt idx="683">
                        <c:v>1.23464</c:v>
                      </c:pt>
                      <c:pt idx="684">
                        <c:v>1.23289</c:v>
                      </c:pt>
                      <c:pt idx="685">
                        <c:v>1.2311399999999999</c:v>
                      </c:pt>
                      <c:pt idx="686">
                        <c:v>1.22939</c:v>
                      </c:pt>
                      <c:pt idx="687">
                        <c:v>1.2276499999999999</c:v>
                      </c:pt>
                      <c:pt idx="688">
                        <c:v>1.2259</c:v>
                      </c:pt>
                      <c:pt idx="689">
                        <c:v>1.2241500000000001</c:v>
                      </c:pt>
                      <c:pt idx="690">
                        <c:v>1.2223999999999999</c:v>
                      </c:pt>
                      <c:pt idx="691">
                        <c:v>1.22065</c:v>
                      </c:pt>
                      <c:pt idx="692">
                        <c:v>1.2189000000000001</c:v>
                      </c:pt>
                      <c:pt idx="693">
                        <c:v>1.21715</c:v>
                      </c:pt>
                      <c:pt idx="694">
                        <c:v>1.2154</c:v>
                      </c:pt>
                      <c:pt idx="695">
                        <c:v>1.2136499999999999</c:v>
                      </c:pt>
                      <c:pt idx="696">
                        <c:v>1.2119</c:v>
                      </c:pt>
                      <c:pt idx="697">
                        <c:v>1.2101500000000001</c:v>
                      </c:pt>
                      <c:pt idx="698">
                        <c:v>1.2083999999999999</c:v>
                      </c:pt>
                      <c:pt idx="699">
                        <c:v>1.20665</c:v>
                      </c:pt>
                      <c:pt idx="700">
                        <c:v>1.2049000000000001</c:v>
                      </c:pt>
                      <c:pt idx="701">
                        <c:v>1.2031499999999999</c:v>
                      </c:pt>
                      <c:pt idx="702">
                        <c:v>1.2014</c:v>
                      </c:pt>
                      <c:pt idx="703">
                        <c:v>1.1996500000000001</c:v>
                      </c:pt>
                      <c:pt idx="704">
                        <c:v>1.19791</c:v>
                      </c:pt>
                      <c:pt idx="705">
                        <c:v>1.1961599999999999</c:v>
                      </c:pt>
                      <c:pt idx="706">
                        <c:v>1.19441</c:v>
                      </c:pt>
                      <c:pt idx="707">
                        <c:v>1.1926600000000001</c:v>
                      </c:pt>
                      <c:pt idx="708">
                        <c:v>1.1909099999999999</c:v>
                      </c:pt>
                      <c:pt idx="709">
                        <c:v>1.18916</c:v>
                      </c:pt>
                      <c:pt idx="710">
                        <c:v>1.1874100000000001</c:v>
                      </c:pt>
                      <c:pt idx="711">
                        <c:v>1.1856599999999999</c:v>
                      </c:pt>
                      <c:pt idx="712">
                        <c:v>1.18391</c:v>
                      </c:pt>
                      <c:pt idx="713">
                        <c:v>1.1821600000000001</c:v>
                      </c:pt>
                      <c:pt idx="714">
                        <c:v>1.18041</c:v>
                      </c:pt>
                      <c:pt idx="715">
                        <c:v>1.17866</c:v>
                      </c:pt>
                      <c:pt idx="716">
                        <c:v>1.1769099999999999</c:v>
                      </c:pt>
                      <c:pt idx="717">
                        <c:v>1.17516</c:v>
                      </c:pt>
                      <c:pt idx="718">
                        <c:v>1.1734100000000001</c:v>
                      </c:pt>
                      <c:pt idx="719">
                        <c:v>1.1716599999999999</c:v>
                      </c:pt>
                      <c:pt idx="720">
                        <c:v>1.16991</c:v>
                      </c:pt>
                      <c:pt idx="721">
                        <c:v>1.16798</c:v>
                      </c:pt>
                      <c:pt idx="722">
                        <c:v>1.16587</c:v>
                      </c:pt>
                      <c:pt idx="723">
                        <c:v>1.1637599999999999</c:v>
                      </c:pt>
                      <c:pt idx="724">
                        <c:v>1.1616500000000001</c:v>
                      </c:pt>
                      <c:pt idx="725">
                        <c:v>1.15954</c:v>
                      </c:pt>
                      <c:pt idx="726">
                        <c:v>1.15743</c:v>
                      </c:pt>
                      <c:pt idx="727">
                        <c:v>1.1553199999999999</c:v>
                      </c:pt>
                      <c:pt idx="728">
                        <c:v>1.1532100000000001</c:v>
                      </c:pt>
                      <c:pt idx="729">
                        <c:v>1.1511</c:v>
                      </c:pt>
                      <c:pt idx="730">
                        <c:v>1.14899</c:v>
                      </c:pt>
                      <c:pt idx="731">
                        <c:v>1.1468799999999999</c:v>
                      </c:pt>
                      <c:pt idx="732">
                        <c:v>1.1447700000000001</c:v>
                      </c:pt>
                      <c:pt idx="733">
                        <c:v>1.1426499999999999</c:v>
                      </c:pt>
                      <c:pt idx="734">
                        <c:v>1.1405400000000001</c:v>
                      </c:pt>
                      <c:pt idx="735">
                        <c:v>1.1384300000000001</c:v>
                      </c:pt>
                      <c:pt idx="736">
                        <c:v>1.13632</c:v>
                      </c:pt>
                      <c:pt idx="737">
                        <c:v>1.1342099999999999</c:v>
                      </c:pt>
                      <c:pt idx="738">
                        <c:v>1.1321000000000001</c:v>
                      </c:pt>
                      <c:pt idx="739">
                        <c:v>1.12999</c:v>
                      </c:pt>
                      <c:pt idx="740">
                        <c:v>1.12788</c:v>
                      </c:pt>
                      <c:pt idx="741">
                        <c:v>1.1257699999999999</c:v>
                      </c:pt>
                      <c:pt idx="742">
                        <c:v>1.1236600000000001</c:v>
                      </c:pt>
                      <c:pt idx="743">
                        <c:v>1.12155</c:v>
                      </c:pt>
                      <c:pt idx="744">
                        <c:v>1.11944</c:v>
                      </c:pt>
                      <c:pt idx="745">
                        <c:v>1.1173299999999999</c:v>
                      </c:pt>
                      <c:pt idx="746">
                        <c:v>1.1152200000000001</c:v>
                      </c:pt>
                      <c:pt idx="747">
                        <c:v>1.11311</c:v>
                      </c:pt>
                      <c:pt idx="748">
                        <c:v>1.111</c:v>
                      </c:pt>
                      <c:pt idx="749">
                        <c:v>1.1088899999999999</c:v>
                      </c:pt>
                      <c:pt idx="750">
                        <c:v>1.1067800000000001</c:v>
                      </c:pt>
                      <c:pt idx="751">
                        <c:v>1.10467</c:v>
                      </c:pt>
                      <c:pt idx="752">
                        <c:v>1.10256</c:v>
                      </c:pt>
                      <c:pt idx="753">
                        <c:v>1.1004499999999999</c:v>
                      </c:pt>
                      <c:pt idx="754">
                        <c:v>1.0983400000000001</c:v>
                      </c:pt>
                      <c:pt idx="755">
                        <c:v>1.09622</c:v>
                      </c:pt>
                      <c:pt idx="756">
                        <c:v>1.0941099999999999</c:v>
                      </c:pt>
                      <c:pt idx="757">
                        <c:v>1.0920000000000001</c:v>
                      </c:pt>
                      <c:pt idx="758">
                        <c:v>1.08989</c:v>
                      </c:pt>
                      <c:pt idx="759">
                        <c:v>1.08765</c:v>
                      </c:pt>
                      <c:pt idx="760">
                        <c:v>1.0852200000000001</c:v>
                      </c:pt>
                      <c:pt idx="761">
                        <c:v>1.0827899999999999</c:v>
                      </c:pt>
                      <c:pt idx="762">
                        <c:v>1.0803700000000001</c:v>
                      </c:pt>
                      <c:pt idx="763">
                        <c:v>1.0779399999999999</c:v>
                      </c:pt>
                      <c:pt idx="764">
                        <c:v>1.07552</c:v>
                      </c:pt>
                      <c:pt idx="765">
                        <c:v>1.0730900000000001</c:v>
                      </c:pt>
                      <c:pt idx="766">
                        <c:v>1.07067</c:v>
                      </c:pt>
                      <c:pt idx="767">
                        <c:v>1.0682400000000001</c:v>
                      </c:pt>
                      <c:pt idx="768">
                        <c:v>1.06582</c:v>
                      </c:pt>
                      <c:pt idx="769">
                        <c:v>1.0633900000000001</c:v>
                      </c:pt>
                      <c:pt idx="770">
                        <c:v>1.06097</c:v>
                      </c:pt>
                      <c:pt idx="771">
                        <c:v>1.05854</c:v>
                      </c:pt>
                      <c:pt idx="772">
                        <c:v>1.0561199999999999</c:v>
                      </c:pt>
                      <c:pt idx="773">
                        <c:v>1.05369</c:v>
                      </c:pt>
                      <c:pt idx="774">
                        <c:v>1.0512699999999999</c:v>
                      </c:pt>
                      <c:pt idx="775">
                        <c:v>1.04884</c:v>
                      </c:pt>
                      <c:pt idx="776">
                        <c:v>1.0464100000000001</c:v>
                      </c:pt>
                      <c:pt idx="777">
                        <c:v>1.04399</c:v>
                      </c:pt>
                      <c:pt idx="778">
                        <c:v>1.04156</c:v>
                      </c:pt>
                      <c:pt idx="779">
                        <c:v>1.03914</c:v>
                      </c:pt>
                      <c:pt idx="780">
                        <c:v>1.03671</c:v>
                      </c:pt>
                      <c:pt idx="781">
                        <c:v>1.0342899999999999</c:v>
                      </c:pt>
                      <c:pt idx="782">
                        <c:v>1.03186</c:v>
                      </c:pt>
                      <c:pt idx="783">
                        <c:v>1.0294399999999999</c:v>
                      </c:pt>
                      <c:pt idx="784">
                        <c:v>1.02701</c:v>
                      </c:pt>
                      <c:pt idx="785">
                        <c:v>1.0245899999999999</c:v>
                      </c:pt>
                      <c:pt idx="786">
                        <c:v>1.02216</c:v>
                      </c:pt>
                      <c:pt idx="787">
                        <c:v>1.0197400000000001</c:v>
                      </c:pt>
                      <c:pt idx="788">
                        <c:v>1.0173099999999999</c:v>
                      </c:pt>
                      <c:pt idx="789">
                        <c:v>1.0148900000000001</c:v>
                      </c:pt>
                      <c:pt idx="790">
                        <c:v>1.0124599999999999</c:v>
                      </c:pt>
                      <c:pt idx="791">
                        <c:v>1.01003</c:v>
                      </c:pt>
                      <c:pt idx="792">
                        <c:v>1.0076099999999999</c:v>
                      </c:pt>
                      <c:pt idx="793">
                        <c:v>1.0049699999999999</c:v>
                      </c:pt>
                      <c:pt idx="794">
                        <c:v>1.00223</c:v>
                      </c:pt>
                      <c:pt idx="795">
                        <c:v>0.999502</c:v>
                      </c:pt>
                      <c:pt idx="796">
                        <c:v>0.99677000000000004</c:v>
                      </c:pt>
                      <c:pt idx="797">
                        <c:v>0.99403799999999998</c:v>
                      </c:pt>
                      <c:pt idx="798">
                        <c:v>0.99130499999999999</c:v>
                      </c:pt>
                      <c:pt idx="799">
                        <c:v>0.98857300000000004</c:v>
                      </c:pt>
                      <c:pt idx="800">
                        <c:v>0.98584099999999997</c:v>
                      </c:pt>
                      <c:pt idx="801">
                        <c:v>0.98310799999999998</c:v>
                      </c:pt>
                      <c:pt idx="802">
                        <c:v>0.98037600000000003</c:v>
                      </c:pt>
                      <c:pt idx="803">
                        <c:v>0.97764300000000004</c:v>
                      </c:pt>
                      <c:pt idx="804">
                        <c:v>0.97491099999999997</c:v>
                      </c:pt>
                      <c:pt idx="805">
                        <c:v>0.97217900000000002</c:v>
                      </c:pt>
                      <c:pt idx="806">
                        <c:v>0.96944600000000003</c:v>
                      </c:pt>
                      <c:pt idx="807">
                        <c:v>0.96671399999999996</c:v>
                      </c:pt>
                      <c:pt idx="808">
                        <c:v>0.96398200000000001</c:v>
                      </c:pt>
                      <c:pt idx="809">
                        <c:v>0.96124900000000002</c:v>
                      </c:pt>
                      <c:pt idx="810">
                        <c:v>0.95851699999999995</c:v>
                      </c:pt>
                      <c:pt idx="811">
                        <c:v>0.955785</c:v>
                      </c:pt>
                      <c:pt idx="812">
                        <c:v>0.95305200000000001</c:v>
                      </c:pt>
                      <c:pt idx="813">
                        <c:v>0.95032000000000005</c:v>
                      </c:pt>
                      <c:pt idx="814">
                        <c:v>0.94758799999999999</c:v>
                      </c:pt>
                      <c:pt idx="815">
                        <c:v>0.944855</c:v>
                      </c:pt>
                      <c:pt idx="816">
                        <c:v>0.94212300000000004</c:v>
                      </c:pt>
                      <c:pt idx="817">
                        <c:v>0.93939099999999998</c:v>
                      </c:pt>
                      <c:pt idx="818">
                        <c:v>0.93665799999999999</c:v>
                      </c:pt>
                      <c:pt idx="819">
                        <c:v>0.93392600000000003</c:v>
                      </c:pt>
                      <c:pt idx="820">
                        <c:v>0.93119399999999997</c:v>
                      </c:pt>
                      <c:pt idx="821">
                        <c:v>0.92846099999999998</c:v>
                      </c:pt>
                      <c:pt idx="822">
                        <c:v>0.92572900000000002</c:v>
                      </c:pt>
                      <c:pt idx="823">
                        <c:v>0.92274800000000001</c:v>
                      </c:pt>
                      <c:pt idx="824">
                        <c:v>0.919713</c:v>
                      </c:pt>
                      <c:pt idx="825">
                        <c:v>0.91667900000000002</c:v>
                      </c:pt>
                      <c:pt idx="826">
                        <c:v>0.91364400000000001</c:v>
                      </c:pt>
                      <c:pt idx="827">
                        <c:v>0.91061000000000003</c:v>
                      </c:pt>
                      <c:pt idx="828">
                        <c:v>0.90757600000000005</c:v>
                      </c:pt>
                      <c:pt idx="829">
                        <c:v>0.90454100000000004</c:v>
                      </c:pt>
                      <c:pt idx="830">
                        <c:v>0.90150699999999995</c:v>
                      </c:pt>
                      <c:pt idx="831">
                        <c:v>0.89847299999999997</c:v>
                      </c:pt>
                      <c:pt idx="832">
                        <c:v>0.89543799999999996</c:v>
                      </c:pt>
                      <c:pt idx="833">
                        <c:v>0.89240399999999998</c:v>
                      </c:pt>
                      <c:pt idx="834">
                        <c:v>0.88936899999999997</c:v>
                      </c:pt>
                      <c:pt idx="835">
                        <c:v>0.88633499999999998</c:v>
                      </c:pt>
                      <c:pt idx="836">
                        <c:v>0.88329999999999997</c:v>
                      </c:pt>
                      <c:pt idx="837">
                        <c:v>0.88026599999999999</c:v>
                      </c:pt>
                      <c:pt idx="838">
                        <c:v>0.87723200000000001</c:v>
                      </c:pt>
                      <c:pt idx="839">
                        <c:v>0.874197</c:v>
                      </c:pt>
                      <c:pt idx="840">
                        <c:v>0.87116300000000002</c:v>
                      </c:pt>
                      <c:pt idx="841">
                        <c:v>0.86812800000000001</c:v>
                      </c:pt>
                      <c:pt idx="842">
                        <c:v>0.86509400000000003</c:v>
                      </c:pt>
                      <c:pt idx="843">
                        <c:v>0.86206000000000005</c:v>
                      </c:pt>
                      <c:pt idx="844">
                        <c:v>0.85902500000000004</c:v>
                      </c:pt>
                      <c:pt idx="845">
                        <c:v>0.85599099999999995</c:v>
                      </c:pt>
                      <c:pt idx="846">
                        <c:v>0.85295600000000005</c:v>
                      </c:pt>
                      <c:pt idx="847">
                        <c:v>0.84992199999999996</c:v>
                      </c:pt>
                      <c:pt idx="848">
                        <c:v>0.84688799999999997</c:v>
                      </c:pt>
                      <c:pt idx="849">
                        <c:v>0.84375</c:v>
                      </c:pt>
                      <c:pt idx="850">
                        <c:v>0.840418</c:v>
                      </c:pt>
                      <c:pt idx="851">
                        <c:v>0.83708700000000003</c:v>
                      </c:pt>
                      <c:pt idx="852">
                        <c:v>0.83375600000000005</c:v>
                      </c:pt>
                      <c:pt idx="853">
                        <c:v>0.83042499999999997</c:v>
                      </c:pt>
                      <c:pt idx="854">
                        <c:v>0.827094</c:v>
                      </c:pt>
                      <c:pt idx="855">
                        <c:v>0.82376300000000002</c:v>
                      </c:pt>
                      <c:pt idx="856">
                        <c:v>0.82043200000000005</c:v>
                      </c:pt>
                      <c:pt idx="857">
                        <c:v>0.81710000000000005</c:v>
                      </c:pt>
                      <c:pt idx="858">
                        <c:v>0.81376899999999996</c:v>
                      </c:pt>
                      <c:pt idx="859">
                        <c:v>0.81043799999999999</c:v>
                      </c:pt>
                      <c:pt idx="860">
                        <c:v>0.80710700000000002</c:v>
                      </c:pt>
                      <c:pt idx="861">
                        <c:v>0.80377600000000005</c:v>
                      </c:pt>
                      <c:pt idx="862">
                        <c:v>0.80044499999999996</c:v>
                      </c:pt>
                      <c:pt idx="863">
                        <c:v>0.79711399999999999</c:v>
                      </c:pt>
                      <c:pt idx="864">
                        <c:v>0.79378199999999999</c:v>
                      </c:pt>
                      <c:pt idx="865">
                        <c:v>0.79045100000000001</c:v>
                      </c:pt>
                      <c:pt idx="866">
                        <c:v>0.78712000000000004</c:v>
                      </c:pt>
                      <c:pt idx="867">
                        <c:v>0.78378899999999996</c:v>
                      </c:pt>
                      <c:pt idx="868">
                        <c:v>0.78045799999999999</c:v>
                      </c:pt>
                      <c:pt idx="869">
                        <c:v>0.77712700000000001</c:v>
                      </c:pt>
                      <c:pt idx="870">
                        <c:v>0.77379600000000004</c:v>
                      </c:pt>
                      <c:pt idx="871">
                        <c:v>0.77046400000000004</c:v>
                      </c:pt>
                      <c:pt idx="872">
                        <c:v>0.76713299999999995</c:v>
                      </c:pt>
                      <c:pt idx="873">
                        <c:v>0.76352900000000001</c:v>
                      </c:pt>
                      <c:pt idx="874">
                        <c:v>0.75989300000000004</c:v>
                      </c:pt>
                      <c:pt idx="875">
                        <c:v>0.75625699999999996</c:v>
                      </c:pt>
                      <c:pt idx="876">
                        <c:v>0.75262099999999998</c:v>
                      </c:pt>
                      <c:pt idx="877">
                        <c:v>0.74898500000000001</c:v>
                      </c:pt>
                      <c:pt idx="878">
                        <c:v>0.74534900000000004</c:v>
                      </c:pt>
                      <c:pt idx="879">
                        <c:v>0.74171299999999996</c:v>
                      </c:pt>
                      <c:pt idx="880">
                        <c:v>0.73807699999999998</c:v>
                      </c:pt>
                      <c:pt idx="881">
                        <c:v>0.73444100000000001</c:v>
                      </c:pt>
                      <c:pt idx="882">
                        <c:v>0.73080500000000004</c:v>
                      </c:pt>
                      <c:pt idx="883">
                        <c:v>0.72716899999999995</c:v>
                      </c:pt>
                      <c:pt idx="884">
                        <c:v>0.72353299999999998</c:v>
                      </c:pt>
                      <c:pt idx="885">
                        <c:v>0.71989700000000001</c:v>
                      </c:pt>
                      <c:pt idx="886">
                        <c:v>0.71626100000000004</c:v>
                      </c:pt>
                      <c:pt idx="887">
                        <c:v>0.71262499999999995</c:v>
                      </c:pt>
                      <c:pt idx="888">
                        <c:v>0.70898899999999998</c:v>
                      </c:pt>
                      <c:pt idx="889">
                        <c:v>0.70535300000000001</c:v>
                      </c:pt>
                      <c:pt idx="890">
                        <c:v>0.70171700000000004</c:v>
                      </c:pt>
                      <c:pt idx="891">
                        <c:v>0.69808099999999995</c:v>
                      </c:pt>
                      <c:pt idx="892">
                        <c:v>0.69444499999999998</c:v>
                      </c:pt>
                      <c:pt idx="893">
                        <c:v>0.69075200000000003</c:v>
                      </c:pt>
                      <c:pt idx="894">
                        <c:v>0.68662999999999996</c:v>
                      </c:pt>
                      <c:pt idx="895">
                        <c:v>0.682508</c:v>
                      </c:pt>
                      <c:pt idx="896">
                        <c:v>0.67838600000000004</c:v>
                      </c:pt>
                      <c:pt idx="897">
                        <c:v>0.67426399999999997</c:v>
                      </c:pt>
                      <c:pt idx="898">
                        <c:v>0.67014200000000002</c:v>
                      </c:pt>
                      <c:pt idx="899">
                        <c:v>0.66601900000000003</c:v>
                      </c:pt>
                      <c:pt idx="900">
                        <c:v>0.66189699999999996</c:v>
                      </c:pt>
                      <c:pt idx="901">
                        <c:v>0.657775</c:v>
                      </c:pt>
                      <c:pt idx="902">
                        <c:v>0.65365300000000004</c:v>
                      </c:pt>
                      <c:pt idx="903">
                        <c:v>0.64953099999999997</c:v>
                      </c:pt>
                      <c:pt idx="904">
                        <c:v>0.64540900000000001</c:v>
                      </c:pt>
                      <c:pt idx="905">
                        <c:v>0.64128600000000002</c:v>
                      </c:pt>
                      <c:pt idx="906">
                        <c:v>0.63716399999999995</c:v>
                      </c:pt>
                      <c:pt idx="907">
                        <c:v>0.63304199999999999</c:v>
                      </c:pt>
                      <c:pt idx="908">
                        <c:v>0.62892000000000003</c:v>
                      </c:pt>
                      <c:pt idx="909">
                        <c:v>0.62479799999999996</c:v>
                      </c:pt>
                      <c:pt idx="910">
                        <c:v>0.62067600000000001</c:v>
                      </c:pt>
                      <c:pt idx="911">
                        <c:v>0.61655300000000002</c:v>
                      </c:pt>
                      <c:pt idx="912">
                        <c:v>0.61183200000000004</c:v>
                      </c:pt>
                      <c:pt idx="913">
                        <c:v>0.60686300000000004</c:v>
                      </c:pt>
                      <c:pt idx="914">
                        <c:v>0.60189499999999996</c:v>
                      </c:pt>
                      <c:pt idx="915">
                        <c:v>0.59692699999999999</c:v>
                      </c:pt>
                      <c:pt idx="916">
                        <c:v>0.59195900000000001</c:v>
                      </c:pt>
                      <c:pt idx="917">
                        <c:v>0.58699100000000004</c:v>
                      </c:pt>
                      <c:pt idx="918">
                        <c:v>0.58202299999999996</c:v>
                      </c:pt>
                      <c:pt idx="919">
                        <c:v>0.57705499999999998</c:v>
                      </c:pt>
                      <c:pt idx="920">
                        <c:v>0.57208700000000001</c:v>
                      </c:pt>
                      <c:pt idx="921">
                        <c:v>0.56711900000000004</c:v>
                      </c:pt>
                      <c:pt idx="922">
                        <c:v>0.56215099999999996</c:v>
                      </c:pt>
                      <c:pt idx="923">
                        <c:v>0.55718299999999998</c:v>
                      </c:pt>
                      <c:pt idx="924">
                        <c:v>0.55221500000000001</c:v>
                      </c:pt>
                      <c:pt idx="925">
                        <c:v>0.54724700000000004</c:v>
                      </c:pt>
                      <c:pt idx="926">
                        <c:v>0.54227899999999996</c:v>
                      </c:pt>
                      <c:pt idx="927">
                        <c:v>0.53731099999999998</c:v>
                      </c:pt>
                      <c:pt idx="928">
                        <c:v>0.53194600000000003</c:v>
                      </c:pt>
                      <c:pt idx="929">
                        <c:v>0.52598800000000001</c:v>
                      </c:pt>
                      <c:pt idx="930">
                        <c:v>0.52003100000000002</c:v>
                      </c:pt>
                      <c:pt idx="931">
                        <c:v>0.51407400000000003</c:v>
                      </c:pt>
                      <c:pt idx="932">
                        <c:v>0.50811600000000001</c:v>
                      </c:pt>
                      <c:pt idx="933">
                        <c:v>0.50215900000000002</c:v>
                      </c:pt>
                      <c:pt idx="934">
                        <c:v>0.496201</c:v>
                      </c:pt>
                      <c:pt idx="935">
                        <c:v>0.49024400000000001</c:v>
                      </c:pt>
                      <c:pt idx="936">
                        <c:v>0.48428599999999999</c:v>
                      </c:pt>
                      <c:pt idx="937">
                        <c:v>0.478329</c:v>
                      </c:pt>
                      <c:pt idx="938">
                        <c:v>0.47237099999999999</c:v>
                      </c:pt>
                      <c:pt idx="939">
                        <c:v>0.466414</c:v>
                      </c:pt>
                      <c:pt idx="940">
                        <c:v>0.46045599999999998</c:v>
                      </c:pt>
                      <c:pt idx="941">
                        <c:v>0.45449899999999999</c:v>
                      </c:pt>
                      <c:pt idx="942">
                        <c:v>0.44854100000000002</c:v>
                      </c:pt>
                      <c:pt idx="943">
                        <c:v>0.44178099999999998</c:v>
                      </c:pt>
                      <c:pt idx="944">
                        <c:v>0.43497999999999998</c:v>
                      </c:pt>
                      <c:pt idx="945">
                        <c:v>0.42818000000000001</c:v>
                      </c:pt>
                      <c:pt idx="946">
                        <c:v>0.421379</c:v>
                      </c:pt>
                      <c:pt idx="947">
                        <c:v>0.41457899999999998</c:v>
                      </c:pt>
                      <c:pt idx="948">
                        <c:v>0.407779</c:v>
                      </c:pt>
                      <c:pt idx="949">
                        <c:v>0.400978</c:v>
                      </c:pt>
                      <c:pt idx="950">
                        <c:v>0.39417799999999997</c:v>
                      </c:pt>
                      <c:pt idx="951">
                        <c:v>0.387378</c:v>
                      </c:pt>
                      <c:pt idx="952">
                        <c:v>0.380577</c:v>
                      </c:pt>
                      <c:pt idx="953">
                        <c:v>0.37377700000000003</c:v>
                      </c:pt>
                      <c:pt idx="954">
                        <c:v>0.36697600000000002</c:v>
                      </c:pt>
                      <c:pt idx="955">
                        <c:v>0.36008000000000001</c:v>
                      </c:pt>
                      <c:pt idx="956">
                        <c:v>0.35265099999999999</c:v>
                      </c:pt>
                      <c:pt idx="957">
                        <c:v>0.34522199999999997</c:v>
                      </c:pt>
                      <c:pt idx="958">
                        <c:v>0.33779300000000001</c:v>
                      </c:pt>
                      <c:pt idx="959">
                        <c:v>0.33036500000000002</c:v>
                      </c:pt>
                      <c:pt idx="960">
                        <c:v>0.322936</c:v>
                      </c:pt>
                      <c:pt idx="961">
                        <c:v>0.31550699999999998</c:v>
                      </c:pt>
                      <c:pt idx="962">
                        <c:v>0.30807899999999999</c:v>
                      </c:pt>
                      <c:pt idx="963">
                        <c:v>0.30064999999999997</c:v>
                      </c:pt>
                      <c:pt idx="964">
                        <c:v>0.29322100000000001</c:v>
                      </c:pt>
                      <c:pt idx="965">
                        <c:v>0.28579199999999999</c:v>
                      </c:pt>
                      <c:pt idx="966">
                        <c:v>0.278364</c:v>
                      </c:pt>
                      <c:pt idx="967">
                        <c:v>0.270596</c:v>
                      </c:pt>
                      <c:pt idx="968">
                        <c:v>0.26275100000000001</c:v>
                      </c:pt>
                      <c:pt idx="969">
                        <c:v>0.25490600000000002</c:v>
                      </c:pt>
                      <c:pt idx="970">
                        <c:v>0.247061</c:v>
                      </c:pt>
                      <c:pt idx="971">
                        <c:v>0.23921600000000001</c:v>
                      </c:pt>
                      <c:pt idx="972">
                        <c:v>0.23137099999999999</c:v>
                      </c:pt>
                      <c:pt idx="973">
                        <c:v>0.223526</c:v>
                      </c:pt>
                      <c:pt idx="974">
                        <c:v>0.21568100000000001</c:v>
                      </c:pt>
                      <c:pt idx="975">
                        <c:v>0.20783599999999999</c:v>
                      </c:pt>
                      <c:pt idx="976">
                        <c:v>0.199991</c:v>
                      </c:pt>
                      <c:pt idx="977">
                        <c:v>0.191941</c:v>
                      </c:pt>
                      <c:pt idx="978">
                        <c:v>0.18382899999999999</c:v>
                      </c:pt>
                      <c:pt idx="979">
                        <c:v>0.17571800000000001</c:v>
                      </c:pt>
                      <c:pt idx="980">
                        <c:v>0.16760700000000001</c:v>
                      </c:pt>
                      <c:pt idx="981">
                        <c:v>0.159496</c:v>
                      </c:pt>
                      <c:pt idx="982">
                        <c:v>0.15138399999999999</c:v>
                      </c:pt>
                      <c:pt idx="983">
                        <c:v>0.14327300000000001</c:v>
                      </c:pt>
                      <c:pt idx="984">
                        <c:v>0.135162</c:v>
                      </c:pt>
                      <c:pt idx="985">
                        <c:v>0.127051</c:v>
                      </c:pt>
                      <c:pt idx="986">
                        <c:v>0.118781</c:v>
                      </c:pt>
                      <c:pt idx="987">
                        <c:v>0.110487</c:v>
                      </c:pt>
                      <c:pt idx="988">
                        <c:v>0.10219300000000001</c:v>
                      </c:pt>
                      <c:pt idx="989">
                        <c:v>9.3899800000000005E-2</c:v>
                      </c:pt>
                      <c:pt idx="990">
                        <c:v>8.5606100000000004E-2</c:v>
                      </c:pt>
                      <c:pt idx="991">
                        <c:v>7.7312900000000004E-2</c:v>
                      </c:pt>
                      <c:pt idx="992">
                        <c:v>6.9019200000000003E-2</c:v>
                      </c:pt>
                      <c:pt idx="993">
                        <c:v>6.0725599999999998E-2</c:v>
                      </c:pt>
                      <c:pt idx="994">
                        <c:v>5.2055400000000002E-2</c:v>
                      </c:pt>
                      <c:pt idx="995">
                        <c:v>4.3379399999999999E-2</c:v>
                      </c:pt>
                      <c:pt idx="996">
                        <c:v>3.4703499999999998E-2</c:v>
                      </c:pt>
                      <c:pt idx="997">
                        <c:v>2.60279E-2</c:v>
                      </c:pt>
                      <c:pt idx="998">
                        <c:v>1.73519E-2</c:v>
                      </c:pt>
                      <c:pt idx="999">
                        <c:v>8.6759699999999999E-3</c:v>
                      </c:pt>
                      <c:pt idx="1000">
                        <c:v>0</c:v>
                      </c:pt>
                    </c:numCache>
                  </c:numRef>
                </c:val>
                <c:smooth val="0"/>
                <c:extLst xmlns:c15="http://schemas.microsoft.com/office/drawing/2012/chart">
                  <c:ext xmlns:c16="http://schemas.microsoft.com/office/drawing/2014/chart" uri="{C3380CC4-5D6E-409C-BE32-E72D297353CC}">
                    <c16:uniqueId val="{00000005-4B62-44ED-AF5A-76B6D2AF6D1F}"/>
                  </c:ext>
                </c:extLst>
              </c15:ser>
            </c15:filteredLineSeries>
          </c:ext>
        </c:extLst>
      </c:lineChart>
      <c:catAx>
        <c:axId val="36853064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8523096"/>
        <c:crosses val="autoZero"/>
        <c:auto val="1"/>
        <c:lblAlgn val="ctr"/>
        <c:lblOffset val="100"/>
        <c:noMultiLvlLbl val="0"/>
      </c:catAx>
      <c:valAx>
        <c:axId val="3685230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Umean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85306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a:t>Urms at different</a:t>
            </a:r>
            <a:r>
              <a:rPr lang="en-IN" baseline="0"/>
              <a:t> locations</a:t>
            </a:r>
            <a:endParaRPr lang="en-I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v>1000mm</c:v>
          </c:tx>
          <c:spPr>
            <a:ln w="28575" cap="rnd">
              <a:solidFill>
                <a:schemeClr val="accent4"/>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'[1]U-1m'!$D$2:$D$1002</c:f>
              <c:numCache>
                <c:formatCode>General</c:formatCode>
                <c:ptCount val="1001"/>
                <c:pt idx="0">
                  <c:v>0</c:v>
                </c:pt>
                <c:pt idx="1">
                  <c:v>1.09165E-3</c:v>
                </c:pt>
                <c:pt idx="2">
                  <c:v>1.26501E-3</c:v>
                </c:pt>
                <c:pt idx="3">
                  <c:v>1.43838E-3</c:v>
                </c:pt>
                <c:pt idx="4">
                  <c:v>1.61174E-3</c:v>
                </c:pt>
                <c:pt idx="5">
                  <c:v>1.7851099999999999E-3</c:v>
                </c:pt>
                <c:pt idx="6">
                  <c:v>1.9584799999999999E-3</c:v>
                </c:pt>
                <c:pt idx="7">
                  <c:v>2.1318499999999998E-3</c:v>
                </c:pt>
                <c:pt idx="8">
                  <c:v>2.3831600000000001E-3</c:v>
                </c:pt>
                <c:pt idx="9">
                  <c:v>2.6345299999999999E-3</c:v>
                </c:pt>
                <c:pt idx="10">
                  <c:v>2.8858899999999999E-3</c:v>
                </c:pt>
                <c:pt idx="11">
                  <c:v>3.1372599999999998E-3</c:v>
                </c:pt>
                <c:pt idx="12">
                  <c:v>3.3886300000000001E-3</c:v>
                </c:pt>
                <c:pt idx="13">
                  <c:v>3.6399900000000001E-3</c:v>
                </c:pt>
                <c:pt idx="14">
                  <c:v>3.89136E-3</c:v>
                </c:pt>
                <c:pt idx="15">
                  <c:v>4.14314E-3</c:v>
                </c:pt>
                <c:pt idx="16">
                  <c:v>4.3986700000000004E-3</c:v>
                </c:pt>
                <c:pt idx="17">
                  <c:v>4.6542199999999997E-3</c:v>
                </c:pt>
                <c:pt idx="18">
                  <c:v>4.90976E-3</c:v>
                </c:pt>
                <c:pt idx="19">
                  <c:v>5.1653000000000003E-3</c:v>
                </c:pt>
                <c:pt idx="20">
                  <c:v>5.4208499999999996E-3</c:v>
                </c:pt>
                <c:pt idx="21">
                  <c:v>5.6763899999999999E-3</c:v>
                </c:pt>
                <c:pt idx="22">
                  <c:v>5.9319300000000002E-3</c:v>
                </c:pt>
                <c:pt idx="23">
                  <c:v>6.1874699999999996E-3</c:v>
                </c:pt>
                <c:pt idx="24">
                  <c:v>6.4414900000000002E-3</c:v>
                </c:pt>
                <c:pt idx="25">
                  <c:v>6.6883899999999998E-3</c:v>
                </c:pt>
                <c:pt idx="26">
                  <c:v>6.9352900000000002E-3</c:v>
                </c:pt>
                <c:pt idx="27">
                  <c:v>7.1821999999999997E-3</c:v>
                </c:pt>
                <c:pt idx="28">
                  <c:v>7.4290900000000002E-3</c:v>
                </c:pt>
                <c:pt idx="29">
                  <c:v>7.6759899999999997E-3</c:v>
                </c:pt>
                <c:pt idx="30">
                  <c:v>7.9229000000000001E-3</c:v>
                </c:pt>
                <c:pt idx="31">
                  <c:v>8.1697999999999996E-3</c:v>
                </c:pt>
                <c:pt idx="32">
                  <c:v>8.4166999999999992E-3</c:v>
                </c:pt>
                <c:pt idx="33">
                  <c:v>8.6636100000000004E-3</c:v>
                </c:pt>
                <c:pt idx="34">
                  <c:v>8.9080800000000005E-3</c:v>
                </c:pt>
                <c:pt idx="35">
                  <c:v>9.1326600000000008E-3</c:v>
                </c:pt>
                <c:pt idx="36">
                  <c:v>9.3572399999999993E-3</c:v>
                </c:pt>
                <c:pt idx="37">
                  <c:v>9.5818199999999996E-3</c:v>
                </c:pt>
                <c:pt idx="38">
                  <c:v>9.8063899999999999E-3</c:v>
                </c:pt>
                <c:pt idx="39">
                  <c:v>1.0031E-2</c:v>
                </c:pt>
                <c:pt idx="40">
                  <c:v>1.0255500000000001E-2</c:v>
                </c:pt>
                <c:pt idx="41">
                  <c:v>1.0480099999999999E-2</c:v>
                </c:pt>
                <c:pt idx="42">
                  <c:v>1.0704699999999999E-2</c:v>
                </c:pt>
                <c:pt idx="43">
                  <c:v>1.0929299999999999E-2</c:v>
                </c:pt>
                <c:pt idx="44">
                  <c:v>1.11539E-2</c:v>
                </c:pt>
                <c:pt idx="45">
                  <c:v>1.13784E-2</c:v>
                </c:pt>
                <c:pt idx="46">
                  <c:v>1.15754E-2</c:v>
                </c:pt>
                <c:pt idx="47">
                  <c:v>1.17628E-2</c:v>
                </c:pt>
                <c:pt idx="48">
                  <c:v>1.1950300000000001E-2</c:v>
                </c:pt>
                <c:pt idx="49">
                  <c:v>1.21377E-2</c:v>
                </c:pt>
                <c:pt idx="50">
                  <c:v>1.23252E-2</c:v>
                </c:pt>
                <c:pt idx="51">
                  <c:v>1.25126E-2</c:v>
                </c:pt>
                <c:pt idx="52">
                  <c:v>1.2699999999999999E-2</c:v>
                </c:pt>
                <c:pt idx="53">
                  <c:v>1.28875E-2</c:v>
                </c:pt>
                <c:pt idx="54">
                  <c:v>1.30749E-2</c:v>
                </c:pt>
                <c:pt idx="55">
                  <c:v>1.3262400000000001E-2</c:v>
                </c:pt>
                <c:pt idx="56">
                  <c:v>1.34498E-2</c:v>
                </c:pt>
                <c:pt idx="57">
                  <c:v>1.36373E-2</c:v>
                </c:pt>
                <c:pt idx="58">
                  <c:v>1.3824700000000001E-2</c:v>
                </c:pt>
                <c:pt idx="59">
                  <c:v>1.3970099999999999E-2</c:v>
                </c:pt>
                <c:pt idx="60">
                  <c:v>1.41116E-2</c:v>
                </c:pt>
                <c:pt idx="61">
                  <c:v>1.4253099999999999E-2</c:v>
                </c:pt>
                <c:pt idx="62">
                  <c:v>1.43946E-2</c:v>
                </c:pt>
                <c:pt idx="63">
                  <c:v>1.45361E-2</c:v>
                </c:pt>
                <c:pt idx="64">
                  <c:v>1.4677600000000001E-2</c:v>
                </c:pt>
                <c:pt idx="65">
                  <c:v>1.4819000000000001E-2</c:v>
                </c:pt>
                <c:pt idx="66">
                  <c:v>1.49605E-2</c:v>
                </c:pt>
                <c:pt idx="67">
                  <c:v>1.5102000000000001E-2</c:v>
                </c:pt>
                <c:pt idx="68">
                  <c:v>1.52435E-2</c:v>
                </c:pt>
                <c:pt idx="69">
                  <c:v>1.5384999999999999E-2</c:v>
                </c:pt>
                <c:pt idx="70">
                  <c:v>1.55265E-2</c:v>
                </c:pt>
                <c:pt idx="71">
                  <c:v>1.5668000000000001E-2</c:v>
                </c:pt>
                <c:pt idx="72">
                  <c:v>1.5809500000000001E-2</c:v>
                </c:pt>
                <c:pt idx="73">
                  <c:v>1.59317E-2</c:v>
                </c:pt>
                <c:pt idx="74">
                  <c:v>1.6028799999999999E-2</c:v>
                </c:pt>
                <c:pt idx="75">
                  <c:v>1.6125899999999999E-2</c:v>
                </c:pt>
                <c:pt idx="76">
                  <c:v>1.6223100000000001E-2</c:v>
                </c:pt>
                <c:pt idx="77">
                  <c:v>1.63202E-2</c:v>
                </c:pt>
                <c:pt idx="78">
                  <c:v>1.6417299999999999E-2</c:v>
                </c:pt>
                <c:pt idx="79">
                  <c:v>1.6514399999999999E-2</c:v>
                </c:pt>
                <c:pt idx="80">
                  <c:v>1.6611500000000001E-2</c:v>
                </c:pt>
                <c:pt idx="81">
                  <c:v>1.6708600000000001E-2</c:v>
                </c:pt>
                <c:pt idx="82">
                  <c:v>1.6805799999999999E-2</c:v>
                </c:pt>
                <c:pt idx="83">
                  <c:v>1.6902899999999998E-2</c:v>
                </c:pt>
                <c:pt idx="84">
                  <c:v>1.7000000000000001E-2</c:v>
                </c:pt>
                <c:pt idx="85">
                  <c:v>1.70971E-2</c:v>
                </c:pt>
                <c:pt idx="86">
                  <c:v>1.71942E-2</c:v>
                </c:pt>
                <c:pt idx="87">
                  <c:v>1.7291299999999999E-2</c:v>
                </c:pt>
                <c:pt idx="88">
                  <c:v>1.7388399999999998E-2</c:v>
                </c:pt>
                <c:pt idx="89">
                  <c:v>1.7483499999999999E-2</c:v>
                </c:pt>
                <c:pt idx="90">
                  <c:v>1.75576E-2</c:v>
                </c:pt>
                <c:pt idx="91">
                  <c:v>1.76317E-2</c:v>
                </c:pt>
                <c:pt idx="92">
                  <c:v>1.7705800000000001E-2</c:v>
                </c:pt>
                <c:pt idx="93">
                  <c:v>1.7779900000000001E-2</c:v>
                </c:pt>
                <c:pt idx="94">
                  <c:v>1.7853999999999998E-2</c:v>
                </c:pt>
                <c:pt idx="95">
                  <c:v>1.7928099999999999E-2</c:v>
                </c:pt>
                <c:pt idx="96">
                  <c:v>1.8002199999999999E-2</c:v>
                </c:pt>
                <c:pt idx="97">
                  <c:v>1.80763E-2</c:v>
                </c:pt>
                <c:pt idx="98">
                  <c:v>1.81505E-2</c:v>
                </c:pt>
                <c:pt idx="99">
                  <c:v>1.8224600000000001E-2</c:v>
                </c:pt>
                <c:pt idx="100">
                  <c:v>1.8298700000000001E-2</c:v>
                </c:pt>
                <c:pt idx="101">
                  <c:v>1.8372800000000002E-2</c:v>
                </c:pt>
                <c:pt idx="102">
                  <c:v>1.8446899999999999E-2</c:v>
                </c:pt>
                <c:pt idx="103">
                  <c:v>1.8520999999999999E-2</c:v>
                </c:pt>
                <c:pt idx="104">
                  <c:v>1.85951E-2</c:v>
                </c:pt>
                <c:pt idx="105">
                  <c:v>1.86692E-2</c:v>
                </c:pt>
                <c:pt idx="106">
                  <c:v>1.8743300000000001E-2</c:v>
                </c:pt>
                <c:pt idx="107">
                  <c:v>1.8817400000000001E-2</c:v>
                </c:pt>
                <c:pt idx="108">
                  <c:v>1.8889599999999999E-2</c:v>
                </c:pt>
                <c:pt idx="109">
                  <c:v>1.89608E-2</c:v>
                </c:pt>
                <c:pt idx="110">
                  <c:v>1.9032E-2</c:v>
                </c:pt>
                <c:pt idx="111">
                  <c:v>1.9103100000000001E-2</c:v>
                </c:pt>
                <c:pt idx="112">
                  <c:v>1.9174299999999998E-2</c:v>
                </c:pt>
                <c:pt idx="113">
                  <c:v>1.9245499999999999E-2</c:v>
                </c:pt>
                <c:pt idx="114">
                  <c:v>1.93166E-2</c:v>
                </c:pt>
                <c:pt idx="115">
                  <c:v>1.93878E-2</c:v>
                </c:pt>
                <c:pt idx="116">
                  <c:v>1.9459000000000001E-2</c:v>
                </c:pt>
                <c:pt idx="117">
                  <c:v>1.9530100000000002E-2</c:v>
                </c:pt>
                <c:pt idx="118">
                  <c:v>1.9601299999999999E-2</c:v>
                </c:pt>
                <c:pt idx="119">
                  <c:v>1.9672499999999999E-2</c:v>
                </c:pt>
                <c:pt idx="120">
                  <c:v>1.97436E-2</c:v>
                </c:pt>
                <c:pt idx="121">
                  <c:v>1.98148E-2</c:v>
                </c:pt>
                <c:pt idx="122">
                  <c:v>1.9885900000000001E-2</c:v>
                </c:pt>
                <c:pt idx="123">
                  <c:v>1.9957099999999998E-2</c:v>
                </c:pt>
                <c:pt idx="124">
                  <c:v>2.0028299999999999E-2</c:v>
                </c:pt>
                <c:pt idx="125">
                  <c:v>2.00994E-2</c:v>
                </c:pt>
                <c:pt idx="126">
                  <c:v>2.01706E-2</c:v>
                </c:pt>
                <c:pt idx="127">
                  <c:v>2.0241800000000001E-2</c:v>
                </c:pt>
                <c:pt idx="128">
                  <c:v>2.0312899999999998E-2</c:v>
                </c:pt>
                <c:pt idx="129">
                  <c:v>2.0377599999999999E-2</c:v>
                </c:pt>
                <c:pt idx="130">
                  <c:v>2.0440900000000001E-2</c:v>
                </c:pt>
                <c:pt idx="131">
                  <c:v>2.0504100000000001E-2</c:v>
                </c:pt>
                <c:pt idx="132">
                  <c:v>2.05673E-2</c:v>
                </c:pt>
                <c:pt idx="133">
                  <c:v>2.06305E-2</c:v>
                </c:pt>
                <c:pt idx="134">
                  <c:v>2.0693699999999999E-2</c:v>
                </c:pt>
                <c:pt idx="135">
                  <c:v>2.0757000000000001E-2</c:v>
                </c:pt>
                <c:pt idx="136">
                  <c:v>2.0820200000000001E-2</c:v>
                </c:pt>
                <c:pt idx="137">
                  <c:v>2.08834E-2</c:v>
                </c:pt>
                <c:pt idx="138">
                  <c:v>2.0946599999999999E-2</c:v>
                </c:pt>
                <c:pt idx="139">
                  <c:v>2.1009799999999999E-2</c:v>
                </c:pt>
                <c:pt idx="140">
                  <c:v>2.1073100000000001E-2</c:v>
                </c:pt>
                <c:pt idx="141">
                  <c:v>2.11363E-2</c:v>
                </c:pt>
                <c:pt idx="142">
                  <c:v>2.11995E-2</c:v>
                </c:pt>
                <c:pt idx="143">
                  <c:v>2.1262699999999999E-2</c:v>
                </c:pt>
                <c:pt idx="144">
                  <c:v>2.1326000000000001E-2</c:v>
                </c:pt>
                <c:pt idx="145">
                  <c:v>2.1389200000000001E-2</c:v>
                </c:pt>
                <c:pt idx="146">
                  <c:v>2.14524E-2</c:v>
                </c:pt>
                <c:pt idx="147">
                  <c:v>2.1515599999999999E-2</c:v>
                </c:pt>
                <c:pt idx="148">
                  <c:v>2.1578799999999999E-2</c:v>
                </c:pt>
                <c:pt idx="149">
                  <c:v>2.1642100000000001E-2</c:v>
                </c:pt>
                <c:pt idx="150">
                  <c:v>2.17053E-2</c:v>
                </c:pt>
                <c:pt idx="151">
                  <c:v>2.17685E-2</c:v>
                </c:pt>
                <c:pt idx="152">
                  <c:v>2.18268E-2</c:v>
                </c:pt>
                <c:pt idx="153">
                  <c:v>2.18741E-2</c:v>
                </c:pt>
                <c:pt idx="154">
                  <c:v>2.1921300000000001E-2</c:v>
                </c:pt>
                <c:pt idx="155">
                  <c:v>2.1968600000000001E-2</c:v>
                </c:pt>
                <c:pt idx="156">
                  <c:v>2.2015799999999999E-2</c:v>
                </c:pt>
                <c:pt idx="157">
                  <c:v>2.2063099999999999E-2</c:v>
                </c:pt>
                <c:pt idx="158">
                  <c:v>2.2110299999999999E-2</c:v>
                </c:pt>
                <c:pt idx="159">
                  <c:v>2.21575E-2</c:v>
                </c:pt>
                <c:pt idx="160">
                  <c:v>2.22048E-2</c:v>
                </c:pt>
                <c:pt idx="161">
                  <c:v>2.2252000000000001E-2</c:v>
                </c:pt>
                <c:pt idx="162">
                  <c:v>2.2299300000000001E-2</c:v>
                </c:pt>
                <c:pt idx="163">
                  <c:v>2.2346499999999998E-2</c:v>
                </c:pt>
                <c:pt idx="164">
                  <c:v>2.2393799999999998E-2</c:v>
                </c:pt>
                <c:pt idx="165">
                  <c:v>2.2440999999999999E-2</c:v>
                </c:pt>
                <c:pt idx="166">
                  <c:v>2.2488299999999999E-2</c:v>
                </c:pt>
                <c:pt idx="167">
                  <c:v>2.25355E-2</c:v>
                </c:pt>
                <c:pt idx="168">
                  <c:v>2.25828E-2</c:v>
                </c:pt>
                <c:pt idx="169">
                  <c:v>2.2630000000000001E-2</c:v>
                </c:pt>
                <c:pt idx="170">
                  <c:v>2.2677300000000001E-2</c:v>
                </c:pt>
                <c:pt idx="171">
                  <c:v>2.2724500000000002E-2</c:v>
                </c:pt>
                <c:pt idx="172">
                  <c:v>2.2771699999999999E-2</c:v>
                </c:pt>
                <c:pt idx="173">
                  <c:v>2.2818999999999999E-2</c:v>
                </c:pt>
                <c:pt idx="174">
                  <c:v>2.28662E-2</c:v>
                </c:pt>
                <c:pt idx="175">
                  <c:v>2.29135E-2</c:v>
                </c:pt>
                <c:pt idx="176">
                  <c:v>2.2960700000000001E-2</c:v>
                </c:pt>
                <c:pt idx="177">
                  <c:v>2.3008000000000001E-2</c:v>
                </c:pt>
                <c:pt idx="178">
                  <c:v>2.3055200000000001E-2</c:v>
                </c:pt>
                <c:pt idx="179">
                  <c:v>2.3088899999999999E-2</c:v>
                </c:pt>
                <c:pt idx="180">
                  <c:v>2.31186E-2</c:v>
                </c:pt>
                <c:pt idx="181">
                  <c:v>2.31483E-2</c:v>
                </c:pt>
                <c:pt idx="182">
                  <c:v>2.3178000000000001E-2</c:v>
                </c:pt>
                <c:pt idx="183">
                  <c:v>2.3207599999999998E-2</c:v>
                </c:pt>
                <c:pt idx="184">
                  <c:v>2.3237299999999999E-2</c:v>
                </c:pt>
                <c:pt idx="185">
                  <c:v>2.3266999999999999E-2</c:v>
                </c:pt>
                <c:pt idx="186">
                  <c:v>2.32967E-2</c:v>
                </c:pt>
                <c:pt idx="187">
                  <c:v>2.3326400000000001E-2</c:v>
                </c:pt>
                <c:pt idx="188">
                  <c:v>2.3356100000000001E-2</c:v>
                </c:pt>
                <c:pt idx="189">
                  <c:v>2.3385800000000002E-2</c:v>
                </c:pt>
                <c:pt idx="190">
                  <c:v>2.3415399999999999E-2</c:v>
                </c:pt>
                <c:pt idx="191">
                  <c:v>2.34451E-2</c:v>
                </c:pt>
                <c:pt idx="192">
                  <c:v>2.3474800000000001E-2</c:v>
                </c:pt>
                <c:pt idx="193">
                  <c:v>2.3504500000000001E-2</c:v>
                </c:pt>
                <c:pt idx="194">
                  <c:v>2.3534200000000002E-2</c:v>
                </c:pt>
                <c:pt idx="195">
                  <c:v>2.3563899999999999E-2</c:v>
                </c:pt>
                <c:pt idx="196">
                  <c:v>2.3593599999999999E-2</c:v>
                </c:pt>
                <c:pt idx="197">
                  <c:v>2.36232E-2</c:v>
                </c:pt>
                <c:pt idx="198">
                  <c:v>2.3652900000000001E-2</c:v>
                </c:pt>
                <c:pt idx="199">
                  <c:v>2.3682600000000002E-2</c:v>
                </c:pt>
                <c:pt idx="200">
                  <c:v>2.3712299999999999E-2</c:v>
                </c:pt>
                <c:pt idx="201">
                  <c:v>2.3741999999999999E-2</c:v>
                </c:pt>
                <c:pt idx="202">
                  <c:v>2.37717E-2</c:v>
                </c:pt>
                <c:pt idx="203">
                  <c:v>2.38014E-2</c:v>
                </c:pt>
                <c:pt idx="204">
                  <c:v>2.3831000000000001E-2</c:v>
                </c:pt>
                <c:pt idx="205">
                  <c:v>2.3860699999999999E-2</c:v>
                </c:pt>
                <c:pt idx="206">
                  <c:v>2.3890399999999999E-2</c:v>
                </c:pt>
                <c:pt idx="207">
                  <c:v>2.39201E-2</c:v>
                </c:pt>
                <c:pt idx="208">
                  <c:v>2.39498E-2</c:v>
                </c:pt>
                <c:pt idx="209">
                  <c:v>2.3963999999999999E-2</c:v>
                </c:pt>
                <c:pt idx="210">
                  <c:v>2.3974800000000001E-2</c:v>
                </c:pt>
                <c:pt idx="211">
                  <c:v>2.3985599999999999E-2</c:v>
                </c:pt>
                <c:pt idx="212">
                  <c:v>2.3996400000000001E-2</c:v>
                </c:pt>
                <c:pt idx="213">
                  <c:v>2.4007199999999999E-2</c:v>
                </c:pt>
                <c:pt idx="214">
                  <c:v>2.4018000000000001E-2</c:v>
                </c:pt>
                <c:pt idx="215">
                  <c:v>2.4028799999999999E-2</c:v>
                </c:pt>
                <c:pt idx="216">
                  <c:v>2.4039700000000001E-2</c:v>
                </c:pt>
                <c:pt idx="217">
                  <c:v>2.4050499999999999E-2</c:v>
                </c:pt>
                <c:pt idx="218">
                  <c:v>2.4061300000000001E-2</c:v>
                </c:pt>
                <c:pt idx="219">
                  <c:v>2.4072099999999999E-2</c:v>
                </c:pt>
                <c:pt idx="220">
                  <c:v>2.4082900000000001E-2</c:v>
                </c:pt>
                <c:pt idx="221">
                  <c:v>2.4093699999999999E-2</c:v>
                </c:pt>
                <c:pt idx="222">
                  <c:v>2.4104500000000001E-2</c:v>
                </c:pt>
                <c:pt idx="223">
                  <c:v>2.4115299999999999E-2</c:v>
                </c:pt>
                <c:pt idx="224">
                  <c:v>2.4126100000000001E-2</c:v>
                </c:pt>
                <c:pt idx="225">
                  <c:v>2.4136999999999999E-2</c:v>
                </c:pt>
                <c:pt idx="226">
                  <c:v>2.4147800000000001E-2</c:v>
                </c:pt>
                <c:pt idx="227">
                  <c:v>2.4158599999999999E-2</c:v>
                </c:pt>
                <c:pt idx="228">
                  <c:v>2.4169400000000001E-2</c:v>
                </c:pt>
                <c:pt idx="229">
                  <c:v>2.4180199999999999E-2</c:v>
                </c:pt>
                <c:pt idx="230">
                  <c:v>2.4191000000000001E-2</c:v>
                </c:pt>
                <c:pt idx="231">
                  <c:v>2.4201799999999999E-2</c:v>
                </c:pt>
                <c:pt idx="232">
                  <c:v>2.4212600000000001E-2</c:v>
                </c:pt>
                <c:pt idx="233">
                  <c:v>2.4223499999999999E-2</c:v>
                </c:pt>
                <c:pt idx="234">
                  <c:v>2.42343E-2</c:v>
                </c:pt>
                <c:pt idx="235">
                  <c:v>2.4245099999999999E-2</c:v>
                </c:pt>
                <c:pt idx="236">
                  <c:v>2.42559E-2</c:v>
                </c:pt>
                <c:pt idx="237">
                  <c:v>2.4266699999999999E-2</c:v>
                </c:pt>
                <c:pt idx="238">
                  <c:v>2.42775E-2</c:v>
                </c:pt>
                <c:pt idx="239">
                  <c:v>2.4288299999999999E-2</c:v>
                </c:pt>
                <c:pt idx="240">
                  <c:v>2.4299100000000001E-2</c:v>
                </c:pt>
                <c:pt idx="241">
                  <c:v>2.4309899999999999E-2</c:v>
                </c:pt>
                <c:pt idx="242">
                  <c:v>2.4320499999999998E-2</c:v>
                </c:pt>
                <c:pt idx="243">
                  <c:v>2.4312500000000001E-2</c:v>
                </c:pt>
                <c:pt idx="244">
                  <c:v>2.43044E-2</c:v>
                </c:pt>
                <c:pt idx="245">
                  <c:v>2.4296399999999999E-2</c:v>
                </c:pt>
                <c:pt idx="246">
                  <c:v>2.4288299999999999E-2</c:v>
                </c:pt>
                <c:pt idx="247">
                  <c:v>2.4280300000000001E-2</c:v>
                </c:pt>
                <c:pt idx="248">
                  <c:v>2.4272200000000001E-2</c:v>
                </c:pt>
                <c:pt idx="249">
                  <c:v>2.42642E-2</c:v>
                </c:pt>
                <c:pt idx="250">
                  <c:v>2.4256099999999999E-2</c:v>
                </c:pt>
                <c:pt idx="251">
                  <c:v>2.4248100000000002E-2</c:v>
                </c:pt>
                <c:pt idx="252">
                  <c:v>2.4240000000000001E-2</c:v>
                </c:pt>
                <c:pt idx="253">
                  <c:v>2.4232E-2</c:v>
                </c:pt>
                <c:pt idx="254">
                  <c:v>2.42239E-2</c:v>
                </c:pt>
                <c:pt idx="255">
                  <c:v>2.4215899999999999E-2</c:v>
                </c:pt>
                <c:pt idx="256">
                  <c:v>2.4207800000000002E-2</c:v>
                </c:pt>
                <c:pt idx="257">
                  <c:v>2.41998E-2</c:v>
                </c:pt>
                <c:pt idx="258">
                  <c:v>2.41917E-2</c:v>
                </c:pt>
                <c:pt idx="259">
                  <c:v>2.4183699999999999E-2</c:v>
                </c:pt>
                <c:pt idx="260">
                  <c:v>2.4175599999999998E-2</c:v>
                </c:pt>
                <c:pt idx="261">
                  <c:v>2.4167600000000001E-2</c:v>
                </c:pt>
                <c:pt idx="262">
                  <c:v>2.41595E-2</c:v>
                </c:pt>
                <c:pt idx="263">
                  <c:v>2.4151499999999999E-2</c:v>
                </c:pt>
                <c:pt idx="264">
                  <c:v>2.4143399999999999E-2</c:v>
                </c:pt>
                <c:pt idx="265">
                  <c:v>2.4135400000000001E-2</c:v>
                </c:pt>
                <c:pt idx="266">
                  <c:v>2.4127300000000001E-2</c:v>
                </c:pt>
                <c:pt idx="267">
                  <c:v>2.41193E-2</c:v>
                </c:pt>
                <c:pt idx="268">
                  <c:v>2.4111199999999999E-2</c:v>
                </c:pt>
                <c:pt idx="269">
                  <c:v>2.4103200000000002E-2</c:v>
                </c:pt>
                <c:pt idx="270">
                  <c:v>2.4095100000000001E-2</c:v>
                </c:pt>
                <c:pt idx="271">
                  <c:v>2.40871E-2</c:v>
                </c:pt>
                <c:pt idx="272">
                  <c:v>2.4079E-2</c:v>
                </c:pt>
                <c:pt idx="273">
                  <c:v>2.4070999999999999E-2</c:v>
                </c:pt>
                <c:pt idx="274">
                  <c:v>2.4062900000000002E-2</c:v>
                </c:pt>
                <c:pt idx="275">
                  <c:v>2.4054900000000001E-2</c:v>
                </c:pt>
                <c:pt idx="276">
                  <c:v>2.40468E-2</c:v>
                </c:pt>
                <c:pt idx="277">
                  <c:v>2.4038799999999999E-2</c:v>
                </c:pt>
                <c:pt idx="278">
                  <c:v>2.4030699999999999E-2</c:v>
                </c:pt>
                <c:pt idx="279">
                  <c:v>2.4022700000000001E-2</c:v>
                </c:pt>
                <c:pt idx="280">
                  <c:v>2.4014600000000001E-2</c:v>
                </c:pt>
                <c:pt idx="281">
                  <c:v>2.3991700000000001E-2</c:v>
                </c:pt>
                <c:pt idx="282">
                  <c:v>2.39662E-2</c:v>
                </c:pt>
                <c:pt idx="283">
                  <c:v>2.3940800000000002E-2</c:v>
                </c:pt>
                <c:pt idx="284">
                  <c:v>2.39153E-2</c:v>
                </c:pt>
                <c:pt idx="285">
                  <c:v>2.3889799999999999E-2</c:v>
                </c:pt>
                <c:pt idx="286">
                  <c:v>2.3864300000000001E-2</c:v>
                </c:pt>
                <c:pt idx="287">
                  <c:v>2.38388E-2</c:v>
                </c:pt>
                <c:pt idx="288">
                  <c:v>2.3813299999999999E-2</c:v>
                </c:pt>
                <c:pt idx="289">
                  <c:v>2.3787800000000001E-2</c:v>
                </c:pt>
                <c:pt idx="290">
                  <c:v>2.37623E-2</c:v>
                </c:pt>
                <c:pt idx="291">
                  <c:v>2.3736799999999999E-2</c:v>
                </c:pt>
                <c:pt idx="292">
                  <c:v>2.3711300000000001E-2</c:v>
                </c:pt>
                <c:pt idx="293">
                  <c:v>2.36858E-2</c:v>
                </c:pt>
                <c:pt idx="294">
                  <c:v>2.3660299999999999E-2</c:v>
                </c:pt>
                <c:pt idx="295">
                  <c:v>2.36349E-2</c:v>
                </c:pt>
                <c:pt idx="296">
                  <c:v>2.3609399999999999E-2</c:v>
                </c:pt>
                <c:pt idx="297">
                  <c:v>2.3583900000000001E-2</c:v>
                </c:pt>
                <c:pt idx="298">
                  <c:v>2.35584E-2</c:v>
                </c:pt>
                <c:pt idx="299">
                  <c:v>2.3532899999999999E-2</c:v>
                </c:pt>
                <c:pt idx="300">
                  <c:v>2.3507400000000001E-2</c:v>
                </c:pt>
                <c:pt idx="301">
                  <c:v>2.34819E-2</c:v>
                </c:pt>
                <c:pt idx="302">
                  <c:v>2.3456399999999999E-2</c:v>
                </c:pt>
                <c:pt idx="303">
                  <c:v>2.3430900000000001E-2</c:v>
                </c:pt>
                <c:pt idx="304">
                  <c:v>2.34054E-2</c:v>
                </c:pt>
                <c:pt idx="305">
                  <c:v>2.3379899999999999E-2</c:v>
                </c:pt>
                <c:pt idx="306">
                  <c:v>2.3354400000000001E-2</c:v>
                </c:pt>
                <c:pt idx="307">
                  <c:v>2.3328999999999999E-2</c:v>
                </c:pt>
                <c:pt idx="308">
                  <c:v>2.3303500000000001E-2</c:v>
                </c:pt>
                <c:pt idx="309">
                  <c:v>2.3278E-2</c:v>
                </c:pt>
                <c:pt idx="310">
                  <c:v>2.3252499999999999E-2</c:v>
                </c:pt>
                <c:pt idx="311">
                  <c:v>2.3227000000000001E-2</c:v>
                </c:pt>
                <c:pt idx="312">
                  <c:v>2.32015E-2</c:v>
                </c:pt>
                <c:pt idx="313">
                  <c:v>2.3175999999999999E-2</c:v>
                </c:pt>
                <c:pt idx="314">
                  <c:v>2.3150500000000001E-2</c:v>
                </c:pt>
                <c:pt idx="315">
                  <c:v>2.3125E-2</c:v>
                </c:pt>
                <c:pt idx="316">
                  <c:v>2.3099499999999999E-2</c:v>
                </c:pt>
                <c:pt idx="317">
                  <c:v>2.3074000000000001E-2</c:v>
                </c:pt>
                <c:pt idx="318">
                  <c:v>2.30485E-2</c:v>
                </c:pt>
                <c:pt idx="319">
                  <c:v>2.3023100000000001E-2</c:v>
                </c:pt>
                <c:pt idx="320">
                  <c:v>2.29976E-2</c:v>
                </c:pt>
                <c:pt idx="321">
                  <c:v>2.2972099999999999E-2</c:v>
                </c:pt>
                <c:pt idx="322">
                  <c:v>2.2946600000000001E-2</c:v>
                </c:pt>
                <c:pt idx="323">
                  <c:v>2.29211E-2</c:v>
                </c:pt>
                <c:pt idx="324">
                  <c:v>2.2882E-2</c:v>
                </c:pt>
                <c:pt idx="325">
                  <c:v>2.2839100000000001E-2</c:v>
                </c:pt>
                <c:pt idx="326">
                  <c:v>2.27961E-2</c:v>
                </c:pt>
                <c:pt idx="327">
                  <c:v>2.2753200000000001E-2</c:v>
                </c:pt>
                <c:pt idx="328">
                  <c:v>2.27102E-2</c:v>
                </c:pt>
                <c:pt idx="329">
                  <c:v>2.2667300000000001E-2</c:v>
                </c:pt>
                <c:pt idx="330">
                  <c:v>2.26243E-2</c:v>
                </c:pt>
                <c:pt idx="331">
                  <c:v>2.2581299999999999E-2</c:v>
                </c:pt>
                <c:pt idx="332">
                  <c:v>2.25384E-2</c:v>
                </c:pt>
                <c:pt idx="333">
                  <c:v>2.2495399999999999E-2</c:v>
                </c:pt>
                <c:pt idx="334">
                  <c:v>2.24525E-2</c:v>
                </c:pt>
                <c:pt idx="335">
                  <c:v>2.2409499999999999E-2</c:v>
                </c:pt>
                <c:pt idx="336">
                  <c:v>2.23666E-2</c:v>
                </c:pt>
                <c:pt idx="337">
                  <c:v>2.2323599999999999E-2</c:v>
                </c:pt>
                <c:pt idx="338">
                  <c:v>2.2280600000000001E-2</c:v>
                </c:pt>
                <c:pt idx="339">
                  <c:v>2.2237699999999999E-2</c:v>
                </c:pt>
                <c:pt idx="340">
                  <c:v>2.2194700000000001E-2</c:v>
                </c:pt>
                <c:pt idx="341">
                  <c:v>2.2151799999999999E-2</c:v>
                </c:pt>
                <c:pt idx="342">
                  <c:v>2.2108800000000001E-2</c:v>
                </c:pt>
                <c:pt idx="343">
                  <c:v>2.2065899999999999E-2</c:v>
                </c:pt>
                <c:pt idx="344">
                  <c:v>2.2022900000000002E-2</c:v>
                </c:pt>
                <c:pt idx="345">
                  <c:v>2.19799E-2</c:v>
                </c:pt>
                <c:pt idx="346">
                  <c:v>2.1937000000000002E-2</c:v>
                </c:pt>
                <c:pt idx="347">
                  <c:v>2.1894E-2</c:v>
                </c:pt>
                <c:pt idx="348">
                  <c:v>2.1851099999999998E-2</c:v>
                </c:pt>
                <c:pt idx="349">
                  <c:v>2.18081E-2</c:v>
                </c:pt>
                <c:pt idx="350">
                  <c:v>2.1765199999999998E-2</c:v>
                </c:pt>
                <c:pt idx="351">
                  <c:v>2.1722200000000001E-2</c:v>
                </c:pt>
                <c:pt idx="352">
                  <c:v>2.1679299999999999E-2</c:v>
                </c:pt>
                <c:pt idx="353">
                  <c:v>2.1636300000000001E-2</c:v>
                </c:pt>
                <c:pt idx="354">
                  <c:v>2.1593299999999999E-2</c:v>
                </c:pt>
                <c:pt idx="355">
                  <c:v>2.1550400000000001E-2</c:v>
                </c:pt>
                <c:pt idx="356">
                  <c:v>2.1507399999999999E-2</c:v>
                </c:pt>
                <c:pt idx="357">
                  <c:v>2.1464500000000001E-2</c:v>
                </c:pt>
                <c:pt idx="358">
                  <c:v>2.14215E-2</c:v>
                </c:pt>
                <c:pt idx="359">
                  <c:v>2.1378600000000001E-2</c:v>
                </c:pt>
                <c:pt idx="360">
                  <c:v>2.13356E-2</c:v>
                </c:pt>
                <c:pt idx="361">
                  <c:v>2.1292599999999998E-2</c:v>
                </c:pt>
                <c:pt idx="362">
                  <c:v>2.12497E-2</c:v>
                </c:pt>
                <c:pt idx="363">
                  <c:v>2.1206699999999998E-2</c:v>
                </c:pt>
                <c:pt idx="364">
                  <c:v>2.11638E-2</c:v>
                </c:pt>
                <c:pt idx="365">
                  <c:v>2.1120799999999999E-2</c:v>
                </c:pt>
                <c:pt idx="366">
                  <c:v>2.10779E-2</c:v>
                </c:pt>
                <c:pt idx="367">
                  <c:v>2.1034899999999999E-2</c:v>
                </c:pt>
                <c:pt idx="368">
                  <c:v>2.0983399999999999E-2</c:v>
                </c:pt>
                <c:pt idx="369">
                  <c:v>2.0925800000000001E-2</c:v>
                </c:pt>
                <c:pt idx="370">
                  <c:v>2.0868100000000001E-2</c:v>
                </c:pt>
                <c:pt idx="371">
                  <c:v>2.0810499999999999E-2</c:v>
                </c:pt>
                <c:pt idx="372">
                  <c:v>2.0752900000000001E-2</c:v>
                </c:pt>
                <c:pt idx="373">
                  <c:v>2.06952E-2</c:v>
                </c:pt>
                <c:pt idx="374">
                  <c:v>2.0637599999999999E-2</c:v>
                </c:pt>
                <c:pt idx="375">
                  <c:v>2.0579900000000002E-2</c:v>
                </c:pt>
                <c:pt idx="376">
                  <c:v>2.05223E-2</c:v>
                </c:pt>
                <c:pt idx="377">
                  <c:v>2.0464699999999999E-2</c:v>
                </c:pt>
                <c:pt idx="378">
                  <c:v>2.0407000000000002E-2</c:v>
                </c:pt>
                <c:pt idx="379">
                  <c:v>2.03494E-2</c:v>
                </c:pt>
                <c:pt idx="380">
                  <c:v>2.0291799999999999E-2</c:v>
                </c:pt>
                <c:pt idx="381">
                  <c:v>2.0234100000000001E-2</c:v>
                </c:pt>
                <c:pt idx="382">
                  <c:v>2.01765E-2</c:v>
                </c:pt>
                <c:pt idx="383">
                  <c:v>2.0118899999999999E-2</c:v>
                </c:pt>
                <c:pt idx="384">
                  <c:v>2.0061200000000001E-2</c:v>
                </c:pt>
                <c:pt idx="385">
                  <c:v>2.00036E-2</c:v>
                </c:pt>
                <c:pt idx="386">
                  <c:v>1.9945999999999998E-2</c:v>
                </c:pt>
                <c:pt idx="387">
                  <c:v>1.9888300000000001E-2</c:v>
                </c:pt>
                <c:pt idx="388">
                  <c:v>1.98307E-2</c:v>
                </c:pt>
                <c:pt idx="389">
                  <c:v>1.9772999999999999E-2</c:v>
                </c:pt>
                <c:pt idx="390">
                  <c:v>1.9715400000000001E-2</c:v>
                </c:pt>
                <c:pt idx="391">
                  <c:v>1.96578E-2</c:v>
                </c:pt>
                <c:pt idx="392">
                  <c:v>1.9600099999999999E-2</c:v>
                </c:pt>
                <c:pt idx="393">
                  <c:v>1.9542500000000001E-2</c:v>
                </c:pt>
                <c:pt idx="394">
                  <c:v>1.9484899999999999E-2</c:v>
                </c:pt>
                <c:pt idx="395">
                  <c:v>1.9427199999999999E-2</c:v>
                </c:pt>
                <c:pt idx="396">
                  <c:v>1.9369600000000001E-2</c:v>
                </c:pt>
                <c:pt idx="397">
                  <c:v>1.9311999999999999E-2</c:v>
                </c:pt>
                <c:pt idx="398">
                  <c:v>1.9254299999999998E-2</c:v>
                </c:pt>
                <c:pt idx="399">
                  <c:v>1.9196700000000001E-2</c:v>
                </c:pt>
                <c:pt idx="400">
                  <c:v>1.9139099999999999E-2</c:v>
                </c:pt>
                <c:pt idx="401">
                  <c:v>1.9081399999999998E-2</c:v>
                </c:pt>
                <c:pt idx="402">
                  <c:v>1.90238E-2</c:v>
                </c:pt>
                <c:pt idx="403">
                  <c:v>1.89661E-2</c:v>
                </c:pt>
                <c:pt idx="404">
                  <c:v>1.8908500000000002E-2</c:v>
                </c:pt>
                <c:pt idx="405">
                  <c:v>1.88509E-2</c:v>
                </c:pt>
                <c:pt idx="406">
                  <c:v>1.8793199999999999E-2</c:v>
                </c:pt>
                <c:pt idx="407">
                  <c:v>1.8735600000000002E-2</c:v>
                </c:pt>
                <c:pt idx="408">
                  <c:v>1.8678E-2</c:v>
                </c:pt>
                <c:pt idx="409">
                  <c:v>1.8620299999999999E-2</c:v>
                </c:pt>
                <c:pt idx="410">
                  <c:v>1.8562700000000001E-2</c:v>
                </c:pt>
                <c:pt idx="411">
                  <c:v>1.85051E-2</c:v>
                </c:pt>
                <c:pt idx="412">
                  <c:v>1.8446299999999999E-2</c:v>
                </c:pt>
                <c:pt idx="413">
                  <c:v>1.83859E-2</c:v>
                </c:pt>
                <c:pt idx="414">
                  <c:v>1.8325399999999999E-2</c:v>
                </c:pt>
                <c:pt idx="415">
                  <c:v>1.8264900000000001E-2</c:v>
                </c:pt>
                <c:pt idx="416">
                  <c:v>1.8204399999999999E-2</c:v>
                </c:pt>
                <c:pt idx="417">
                  <c:v>1.8144E-2</c:v>
                </c:pt>
                <c:pt idx="418">
                  <c:v>1.8083499999999999E-2</c:v>
                </c:pt>
                <c:pt idx="419">
                  <c:v>1.8023000000000001E-2</c:v>
                </c:pt>
                <c:pt idx="420">
                  <c:v>1.7962599999999999E-2</c:v>
                </c:pt>
                <c:pt idx="421">
                  <c:v>1.7902100000000001E-2</c:v>
                </c:pt>
                <c:pt idx="422">
                  <c:v>1.7841599999999999E-2</c:v>
                </c:pt>
                <c:pt idx="423">
                  <c:v>1.77812E-2</c:v>
                </c:pt>
                <c:pt idx="424">
                  <c:v>1.7720699999999999E-2</c:v>
                </c:pt>
                <c:pt idx="425">
                  <c:v>1.7660200000000001E-2</c:v>
                </c:pt>
                <c:pt idx="426">
                  <c:v>1.7599699999999999E-2</c:v>
                </c:pt>
                <c:pt idx="427">
                  <c:v>1.7539300000000001E-2</c:v>
                </c:pt>
                <c:pt idx="428">
                  <c:v>1.7478799999999999E-2</c:v>
                </c:pt>
                <c:pt idx="429">
                  <c:v>1.7418300000000001E-2</c:v>
                </c:pt>
                <c:pt idx="430">
                  <c:v>1.7357899999999999E-2</c:v>
                </c:pt>
                <c:pt idx="431">
                  <c:v>1.7297400000000001E-2</c:v>
                </c:pt>
                <c:pt idx="432">
                  <c:v>1.7236899999999999E-2</c:v>
                </c:pt>
                <c:pt idx="433">
                  <c:v>1.7176500000000001E-2</c:v>
                </c:pt>
                <c:pt idx="434">
                  <c:v>1.7115999999999999E-2</c:v>
                </c:pt>
                <c:pt idx="435">
                  <c:v>1.7055500000000001E-2</c:v>
                </c:pt>
                <c:pt idx="436">
                  <c:v>1.6995099999999999E-2</c:v>
                </c:pt>
                <c:pt idx="437">
                  <c:v>1.6934600000000001E-2</c:v>
                </c:pt>
                <c:pt idx="438">
                  <c:v>1.68741E-2</c:v>
                </c:pt>
                <c:pt idx="439">
                  <c:v>1.6813600000000001E-2</c:v>
                </c:pt>
                <c:pt idx="440">
                  <c:v>1.6753199999999999E-2</c:v>
                </c:pt>
                <c:pt idx="441">
                  <c:v>1.6692700000000001E-2</c:v>
                </c:pt>
                <c:pt idx="442">
                  <c:v>1.66322E-2</c:v>
                </c:pt>
                <c:pt idx="443">
                  <c:v>1.6571800000000001E-2</c:v>
                </c:pt>
                <c:pt idx="444">
                  <c:v>1.65113E-2</c:v>
                </c:pt>
                <c:pt idx="445">
                  <c:v>1.6450800000000002E-2</c:v>
                </c:pt>
                <c:pt idx="446">
                  <c:v>1.6390399999999999E-2</c:v>
                </c:pt>
                <c:pt idx="447">
                  <c:v>1.6329900000000001E-2</c:v>
                </c:pt>
                <c:pt idx="448">
                  <c:v>1.62694E-2</c:v>
                </c:pt>
                <c:pt idx="449">
                  <c:v>1.6209000000000001E-2</c:v>
                </c:pt>
                <c:pt idx="450">
                  <c:v>1.61485E-2</c:v>
                </c:pt>
                <c:pt idx="451">
                  <c:v>1.6088000000000002E-2</c:v>
                </c:pt>
                <c:pt idx="452">
                  <c:v>1.60275E-2</c:v>
                </c:pt>
                <c:pt idx="453">
                  <c:v>1.5967100000000001E-2</c:v>
                </c:pt>
                <c:pt idx="454">
                  <c:v>1.59066E-2</c:v>
                </c:pt>
                <c:pt idx="455">
                  <c:v>1.5846099999999998E-2</c:v>
                </c:pt>
                <c:pt idx="456">
                  <c:v>1.5791400000000001E-2</c:v>
                </c:pt>
                <c:pt idx="457">
                  <c:v>1.5760400000000001E-2</c:v>
                </c:pt>
                <c:pt idx="458">
                  <c:v>1.5729300000000002E-2</c:v>
                </c:pt>
                <c:pt idx="459">
                  <c:v>1.5698299999999998E-2</c:v>
                </c:pt>
                <c:pt idx="460">
                  <c:v>1.5667299999999999E-2</c:v>
                </c:pt>
                <c:pt idx="461">
                  <c:v>1.5636199999999999E-2</c:v>
                </c:pt>
                <c:pt idx="462">
                  <c:v>1.56052E-2</c:v>
                </c:pt>
                <c:pt idx="463">
                  <c:v>1.55742E-2</c:v>
                </c:pt>
                <c:pt idx="464">
                  <c:v>1.55432E-2</c:v>
                </c:pt>
                <c:pt idx="465">
                  <c:v>1.5512099999999999E-2</c:v>
                </c:pt>
                <c:pt idx="466">
                  <c:v>1.5481099999999999E-2</c:v>
                </c:pt>
                <c:pt idx="467">
                  <c:v>1.54501E-2</c:v>
                </c:pt>
                <c:pt idx="468">
                  <c:v>1.54191E-2</c:v>
                </c:pt>
                <c:pt idx="469">
                  <c:v>1.5388000000000001E-2</c:v>
                </c:pt>
                <c:pt idx="470">
                  <c:v>1.5357000000000001E-2</c:v>
                </c:pt>
                <c:pt idx="471">
                  <c:v>1.5325999999999999E-2</c:v>
                </c:pt>
                <c:pt idx="472">
                  <c:v>1.5295E-2</c:v>
                </c:pt>
                <c:pt idx="473">
                  <c:v>1.52639E-2</c:v>
                </c:pt>
                <c:pt idx="474">
                  <c:v>1.5232900000000001E-2</c:v>
                </c:pt>
                <c:pt idx="475">
                  <c:v>1.5201900000000001E-2</c:v>
                </c:pt>
                <c:pt idx="476">
                  <c:v>1.5170899999999999E-2</c:v>
                </c:pt>
                <c:pt idx="477">
                  <c:v>1.51398E-2</c:v>
                </c:pt>
                <c:pt idx="478">
                  <c:v>1.51088E-2</c:v>
                </c:pt>
                <c:pt idx="479">
                  <c:v>1.5077800000000001E-2</c:v>
                </c:pt>
                <c:pt idx="480">
                  <c:v>1.5046800000000001E-2</c:v>
                </c:pt>
                <c:pt idx="481">
                  <c:v>1.50157E-2</c:v>
                </c:pt>
                <c:pt idx="482">
                  <c:v>1.49847E-2</c:v>
                </c:pt>
                <c:pt idx="483">
                  <c:v>1.49537E-2</c:v>
                </c:pt>
                <c:pt idx="484">
                  <c:v>1.4922599999999999E-2</c:v>
                </c:pt>
                <c:pt idx="485">
                  <c:v>1.48916E-2</c:v>
                </c:pt>
                <c:pt idx="486">
                  <c:v>1.48606E-2</c:v>
                </c:pt>
                <c:pt idx="487">
                  <c:v>1.48296E-2</c:v>
                </c:pt>
                <c:pt idx="488">
                  <c:v>1.4798499999999999E-2</c:v>
                </c:pt>
                <c:pt idx="489">
                  <c:v>1.4767499999999999E-2</c:v>
                </c:pt>
                <c:pt idx="490">
                  <c:v>1.47365E-2</c:v>
                </c:pt>
                <c:pt idx="491">
                  <c:v>1.47055E-2</c:v>
                </c:pt>
                <c:pt idx="492">
                  <c:v>1.4674400000000001E-2</c:v>
                </c:pt>
                <c:pt idx="493">
                  <c:v>1.4643400000000001E-2</c:v>
                </c:pt>
                <c:pt idx="494">
                  <c:v>1.4612399999999999E-2</c:v>
                </c:pt>
                <c:pt idx="495">
                  <c:v>1.45814E-2</c:v>
                </c:pt>
                <c:pt idx="496">
                  <c:v>1.45503E-2</c:v>
                </c:pt>
                <c:pt idx="497">
                  <c:v>1.4519300000000001E-2</c:v>
                </c:pt>
                <c:pt idx="498">
                  <c:v>1.4488300000000001E-2</c:v>
                </c:pt>
                <c:pt idx="499">
                  <c:v>1.4457299999999999E-2</c:v>
                </c:pt>
                <c:pt idx="500">
                  <c:v>1.44262E-2</c:v>
                </c:pt>
                <c:pt idx="501">
                  <c:v>1.44508E-2</c:v>
                </c:pt>
                <c:pt idx="502">
                  <c:v>1.44753E-2</c:v>
                </c:pt>
                <c:pt idx="503">
                  <c:v>1.44999E-2</c:v>
                </c:pt>
                <c:pt idx="504">
                  <c:v>1.45244E-2</c:v>
                </c:pt>
                <c:pt idx="505">
                  <c:v>1.4548999999999999E-2</c:v>
                </c:pt>
                <c:pt idx="506">
                  <c:v>1.45735E-2</c:v>
                </c:pt>
                <c:pt idx="507">
                  <c:v>1.4598099999999999E-2</c:v>
                </c:pt>
                <c:pt idx="508">
                  <c:v>1.4622599999999999E-2</c:v>
                </c:pt>
                <c:pt idx="509">
                  <c:v>1.4647200000000001E-2</c:v>
                </c:pt>
                <c:pt idx="510">
                  <c:v>1.4671699999999999E-2</c:v>
                </c:pt>
                <c:pt idx="511">
                  <c:v>1.46962E-2</c:v>
                </c:pt>
                <c:pt idx="512">
                  <c:v>1.4720799999999999E-2</c:v>
                </c:pt>
                <c:pt idx="513">
                  <c:v>1.4745299999999999E-2</c:v>
                </c:pt>
                <c:pt idx="514">
                  <c:v>1.4769900000000001E-2</c:v>
                </c:pt>
                <c:pt idx="515">
                  <c:v>1.4794399999999999E-2</c:v>
                </c:pt>
                <c:pt idx="516">
                  <c:v>1.4819000000000001E-2</c:v>
                </c:pt>
                <c:pt idx="517">
                  <c:v>1.4843500000000001E-2</c:v>
                </c:pt>
                <c:pt idx="518">
                  <c:v>1.48681E-2</c:v>
                </c:pt>
                <c:pt idx="519">
                  <c:v>1.4892600000000001E-2</c:v>
                </c:pt>
                <c:pt idx="520">
                  <c:v>1.49172E-2</c:v>
                </c:pt>
                <c:pt idx="521">
                  <c:v>1.49417E-2</c:v>
                </c:pt>
                <c:pt idx="522">
                  <c:v>1.49663E-2</c:v>
                </c:pt>
                <c:pt idx="523">
                  <c:v>1.49908E-2</c:v>
                </c:pt>
                <c:pt idx="524">
                  <c:v>1.50154E-2</c:v>
                </c:pt>
                <c:pt idx="525">
                  <c:v>1.50399E-2</c:v>
                </c:pt>
                <c:pt idx="526">
                  <c:v>1.50645E-2</c:v>
                </c:pt>
                <c:pt idx="527">
                  <c:v>1.5089E-2</c:v>
                </c:pt>
                <c:pt idx="528">
                  <c:v>1.51136E-2</c:v>
                </c:pt>
                <c:pt idx="529">
                  <c:v>1.51381E-2</c:v>
                </c:pt>
                <c:pt idx="530">
                  <c:v>1.5162699999999999E-2</c:v>
                </c:pt>
                <c:pt idx="531">
                  <c:v>1.51872E-2</c:v>
                </c:pt>
                <c:pt idx="532">
                  <c:v>1.52117E-2</c:v>
                </c:pt>
                <c:pt idx="533">
                  <c:v>1.5236299999999999E-2</c:v>
                </c:pt>
                <c:pt idx="534">
                  <c:v>1.52608E-2</c:v>
                </c:pt>
                <c:pt idx="535">
                  <c:v>1.5285399999999999E-2</c:v>
                </c:pt>
                <c:pt idx="536">
                  <c:v>1.53099E-2</c:v>
                </c:pt>
                <c:pt idx="537">
                  <c:v>1.5334499999999999E-2</c:v>
                </c:pt>
                <c:pt idx="538">
                  <c:v>1.5358999999999999E-2</c:v>
                </c:pt>
                <c:pt idx="539">
                  <c:v>1.5383600000000001E-2</c:v>
                </c:pt>
                <c:pt idx="540">
                  <c:v>1.5408099999999999E-2</c:v>
                </c:pt>
                <c:pt idx="541">
                  <c:v>1.5432700000000001E-2</c:v>
                </c:pt>
                <c:pt idx="542">
                  <c:v>1.5457200000000001E-2</c:v>
                </c:pt>
                <c:pt idx="543">
                  <c:v>1.54818E-2</c:v>
                </c:pt>
                <c:pt idx="544">
                  <c:v>1.5506300000000001E-2</c:v>
                </c:pt>
                <c:pt idx="545">
                  <c:v>1.5556199999999999E-2</c:v>
                </c:pt>
                <c:pt idx="546">
                  <c:v>1.56121E-2</c:v>
                </c:pt>
                <c:pt idx="547">
                  <c:v>1.5668100000000001E-2</c:v>
                </c:pt>
                <c:pt idx="548">
                  <c:v>1.5723999999999998E-2</c:v>
                </c:pt>
                <c:pt idx="549">
                  <c:v>1.5779899999999999E-2</c:v>
                </c:pt>
                <c:pt idx="550">
                  <c:v>1.58359E-2</c:v>
                </c:pt>
                <c:pt idx="551">
                  <c:v>1.5891800000000001E-2</c:v>
                </c:pt>
                <c:pt idx="552">
                  <c:v>1.5947800000000002E-2</c:v>
                </c:pt>
                <c:pt idx="553">
                  <c:v>1.6003699999999999E-2</c:v>
                </c:pt>
                <c:pt idx="554">
                  <c:v>1.60597E-2</c:v>
                </c:pt>
                <c:pt idx="555">
                  <c:v>1.6115600000000001E-2</c:v>
                </c:pt>
                <c:pt idx="556">
                  <c:v>1.6171600000000001E-2</c:v>
                </c:pt>
                <c:pt idx="557">
                  <c:v>1.6227499999999999E-2</c:v>
                </c:pt>
                <c:pt idx="558">
                  <c:v>1.6283499999999999E-2</c:v>
                </c:pt>
                <c:pt idx="559">
                  <c:v>1.63394E-2</c:v>
                </c:pt>
                <c:pt idx="560">
                  <c:v>1.6395300000000002E-2</c:v>
                </c:pt>
                <c:pt idx="561">
                  <c:v>1.6451299999999999E-2</c:v>
                </c:pt>
                <c:pt idx="562">
                  <c:v>1.65072E-2</c:v>
                </c:pt>
                <c:pt idx="563">
                  <c:v>1.65632E-2</c:v>
                </c:pt>
                <c:pt idx="564">
                  <c:v>1.6619100000000001E-2</c:v>
                </c:pt>
                <c:pt idx="565">
                  <c:v>1.6675100000000002E-2</c:v>
                </c:pt>
                <c:pt idx="566">
                  <c:v>1.6730999999999999E-2</c:v>
                </c:pt>
                <c:pt idx="567">
                  <c:v>1.6787E-2</c:v>
                </c:pt>
                <c:pt idx="568">
                  <c:v>1.6842900000000001E-2</c:v>
                </c:pt>
                <c:pt idx="569">
                  <c:v>1.6898799999999999E-2</c:v>
                </c:pt>
                <c:pt idx="570">
                  <c:v>1.6954799999999999E-2</c:v>
                </c:pt>
                <c:pt idx="571">
                  <c:v>1.70107E-2</c:v>
                </c:pt>
                <c:pt idx="572">
                  <c:v>1.7066700000000001E-2</c:v>
                </c:pt>
                <c:pt idx="573">
                  <c:v>1.7122600000000002E-2</c:v>
                </c:pt>
                <c:pt idx="574">
                  <c:v>1.7178599999999999E-2</c:v>
                </c:pt>
                <c:pt idx="575">
                  <c:v>1.72345E-2</c:v>
                </c:pt>
                <c:pt idx="576">
                  <c:v>1.72905E-2</c:v>
                </c:pt>
                <c:pt idx="577">
                  <c:v>1.7346400000000001E-2</c:v>
                </c:pt>
                <c:pt idx="578">
                  <c:v>1.7402399999999998E-2</c:v>
                </c:pt>
                <c:pt idx="579">
                  <c:v>1.74583E-2</c:v>
                </c:pt>
                <c:pt idx="580">
                  <c:v>1.7514200000000001E-2</c:v>
                </c:pt>
                <c:pt idx="581">
                  <c:v>1.7570200000000001E-2</c:v>
                </c:pt>
                <c:pt idx="582">
                  <c:v>1.7626099999999999E-2</c:v>
                </c:pt>
                <c:pt idx="583">
                  <c:v>1.7682099999999999E-2</c:v>
                </c:pt>
                <c:pt idx="584">
                  <c:v>1.7738E-2</c:v>
                </c:pt>
                <c:pt idx="585">
                  <c:v>1.7794000000000001E-2</c:v>
                </c:pt>
                <c:pt idx="586">
                  <c:v>1.7849899999999998E-2</c:v>
                </c:pt>
                <c:pt idx="587">
                  <c:v>1.7905899999999999E-2</c:v>
                </c:pt>
                <c:pt idx="588">
                  <c:v>1.79618E-2</c:v>
                </c:pt>
                <c:pt idx="589">
                  <c:v>1.8017200000000001E-2</c:v>
                </c:pt>
                <c:pt idx="590">
                  <c:v>1.80722E-2</c:v>
                </c:pt>
                <c:pt idx="591">
                  <c:v>1.81272E-2</c:v>
                </c:pt>
                <c:pt idx="592">
                  <c:v>1.8182199999999999E-2</c:v>
                </c:pt>
                <c:pt idx="593">
                  <c:v>1.8237199999999999E-2</c:v>
                </c:pt>
                <c:pt idx="594">
                  <c:v>1.8292300000000001E-2</c:v>
                </c:pt>
                <c:pt idx="595">
                  <c:v>1.83473E-2</c:v>
                </c:pt>
                <c:pt idx="596">
                  <c:v>1.84023E-2</c:v>
                </c:pt>
                <c:pt idx="597">
                  <c:v>1.8457299999999999E-2</c:v>
                </c:pt>
                <c:pt idx="598">
                  <c:v>1.8512299999999999E-2</c:v>
                </c:pt>
                <c:pt idx="599">
                  <c:v>1.8567400000000001E-2</c:v>
                </c:pt>
                <c:pt idx="600">
                  <c:v>1.8622400000000001E-2</c:v>
                </c:pt>
                <c:pt idx="601">
                  <c:v>1.86774E-2</c:v>
                </c:pt>
                <c:pt idx="602">
                  <c:v>1.87324E-2</c:v>
                </c:pt>
                <c:pt idx="603">
                  <c:v>1.8787399999999999E-2</c:v>
                </c:pt>
                <c:pt idx="604">
                  <c:v>1.8842399999999999E-2</c:v>
                </c:pt>
                <c:pt idx="605">
                  <c:v>1.8897500000000001E-2</c:v>
                </c:pt>
                <c:pt idx="606">
                  <c:v>1.8952500000000001E-2</c:v>
                </c:pt>
                <c:pt idx="607">
                  <c:v>1.90075E-2</c:v>
                </c:pt>
                <c:pt idx="608">
                  <c:v>1.90625E-2</c:v>
                </c:pt>
                <c:pt idx="609">
                  <c:v>1.9117499999999999E-2</c:v>
                </c:pt>
                <c:pt idx="610">
                  <c:v>1.9172499999999999E-2</c:v>
                </c:pt>
                <c:pt idx="611">
                  <c:v>1.9227600000000001E-2</c:v>
                </c:pt>
                <c:pt idx="612">
                  <c:v>1.92826E-2</c:v>
                </c:pt>
                <c:pt idx="613">
                  <c:v>1.93376E-2</c:v>
                </c:pt>
                <c:pt idx="614">
                  <c:v>1.9392599999999999E-2</c:v>
                </c:pt>
                <c:pt idx="615">
                  <c:v>1.9447599999999999E-2</c:v>
                </c:pt>
                <c:pt idx="616">
                  <c:v>1.9502599999999998E-2</c:v>
                </c:pt>
                <c:pt idx="617">
                  <c:v>1.9557700000000001E-2</c:v>
                </c:pt>
                <c:pt idx="618">
                  <c:v>1.96127E-2</c:v>
                </c:pt>
                <c:pt idx="619">
                  <c:v>1.96677E-2</c:v>
                </c:pt>
                <c:pt idx="620">
                  <c:v>1.9722699999999999E-2</c:v>
                </c:pt>
                <c:pt idx="621">
                  <c:v>1.9777699999999999E-2</c:v>
                </c:pt>
                <c:pt idx="622">
                  <c:v>1.9832800000000001E-2</c:v>
                </c:pt>
                <c:pt idx="623">
                  <c:v>1.9887800000000001E-2</c:v>
                </c:pt>
                <c:pt idx="624">
                  <c:v>1.99428E-2</c:v>
                </c:pt>
                <c:pt idx="625">
                  <c:v>1.99978E-2</c:v>
                </c:pt>
                <c:pt idx="626">
                  <c:v>2.0052799999999999E-2</c:v>
                </c:pt>
                <c:pt idx="627">
                  <c:v>2.0107799999999999E-2</c:v>
                </c:pt>
                <c:pt idx="628">
                  <c:v>2.0162900000000001E-2</c:v>
                </c:pt>
                <c:pt idx="629">
                  <c:v>2.02179E-2</c:v>
                </c:pt>
                <c:pt idx="630">
                  <c:v>2.02729E-2</c:v>
                </c:pt>
                <c:pt idx="631">
                  <c:v>2.0327899999999999E-2</c:v>
                </c:pt>
                <c:pt idx="632">
                  <c:v>2.0382899999999999E-2</c:v>
                </c:pt>
                <c:pt idx="633">
                  <c:v>2.04323E-2</c:v>
                </c:pt>
                <c:pt idx="634">
                  <c:v>2.04739E-2</c:v>
                </c:pt>
                <c:pt idx="635">
                  <c:v>2.0515599999999998E-2</c:v>
                </c:pt>
                <c:pt idx="636">
                  <c:v>2.0557200000000001E-2</c:v>
                </c:pt>
                <c:pt idx="637">
                  <c:v>2.05988E-2</c:v>
                </c:pt>
                <c:pt idx="638">
                  <c:v>2.06404E-2</c:v>
                </c:pt>
                <c:pt idx="639">
                  <c:v>2.0681999999999999E-2</c:v>
                </c:pt>
                <c:pt idx="640">
                  <c:v>2.0723599999999998E-2</c:v>
                </c:pt>
                <c:pt idx="641">
                  <c:v>2.0765200000000001E-2</c:v>
                </c:pt>
                <c:pt idx="642">
                  <c:v>2.08068E-2</c:v>
                </c:pt>
                <c:pt idx="643">
                  <c:v>2.08484E-2</c:v>
                </c:pt>
                <c:pt idx="644">
                  <c:v>2.0889999999999999E-2</c:v>
                </c:pt>
                <c:pt idx="645">
                  <c:v>2.0931600000000002E-2</c:v>
                </c:pt>
                <c:pt idx="646">
                  <c:v>2.0973200000000001E-2</c:v>
                </c:pt>
                <c:pt idx="647">
                  <c:v>2.10148E-2</c:v>
                </c:pt>
                <c:pt idx="648">
                  <c:v>2.1056399999999999E-2</c:v>
                </c:pt>
                <c:pt idx="649">
                  <c:v>2.1097999999999999E-2</c:v>
                </c:pt>
                <c:pt idx="650">
                  <c:v>2.1139600000000001E-2</c:v>
                </c:pt>
                <c:pt idx="651">
                  <c:v>2.1181200000000001E-2</c:v>
                </c:pt>
                <c:pt idx="652">
                  <c:v>2.12228E-2</c:v>
                </c:pt>
                <c:pt idx="653">
                  <c:v>2.1264399999999999E-2</c:v>
                </c:pt>
                <c:pt idx="654">
                  <c:v>2.1305999999999999E-2</c:v>
                </c:pt>
                <c:pt idx="655">
                  <c:v>2.1347600000000001E-2</c:v>
                </c:pt>
                <c:pt idx="656">
                  <c:v>2.13893E-2</c:v>
                </c:pt>
                <c:pt idx="657">
                  <c:v>2.1430899999999999E-2</c:v>
                </c:pt>
                <c:pt idx="658">
                  <c:v>2.1472499999999999E-2</c:v>
                </c:pt>
                <c:pt idx="659">
                  <c:v>2.1514100000000001E-2</c:v>
                </c:pt>
                <c:pt idx="660">
                  <c:v>2.1555700000000001E-2</c:v>
                </c:pt>
                <c:pt idx="661">
                  <c:v>2.15973E-2</c:v>
                </c:pt>
                <c:pt idx="662">
                  <c:v>2.1638899999999999E-2</c:v>
                </c:pt>
                <c:pt idx="663">
                  <c:v>2.1680499999999998E-2</c:v>
                </c:pt>
                <c:pt idx="664">
                  <c:v>2.1722100000000001E-2</c:v>
                </c:pt>
                <c:pt idx="665">
                  <c:v>2.17637E-2</c:v>
                </c:pt>
                <c:pt idx="666">
                  <c:v>2.18053E-2</c:v>
                </c:pt>
                <c:pt idx="667">
                  <c:v>2.1846899999999999E-2</c:v>
                </c:pt>
                <c:pt idx="668">
                  <c:v>2.1888500000000002E-2</c:v>
                </c:pt>
                <c:pt idx="669">
                  <c:v>2.1930100000000001E-2</c:v>
                </c:pt>
                <c:pt idx="670">
                  <c:v>2.19717E-2</c:v>
                </c:pt>
                <c:pt idx="671">
                  <c:v>2.20133E-2</c:v>
                </c:pt>
                <c:pt idx="672">
                  <c:v>2.2054899999999999E-2</c:v>
                </c:pt>
                <c:pt idx="673">
                  <c:v>2.2096500000000002E-2</c:v>
                </c:pt>
                <c:pt idx="674">
                  <c:v>2.2138100000000001E-2</c:v>
                </c:pt>
                <c:pt idx="675">
                  <c:v>2.21797E-2</c:v>
                </c:pt>
                <c:pt idx="676">
                  <c:v>2.2221299999999999E-2</c:v>
                </c:pt>
                <c:pt idx="677">
                  <c:v>2.2259399999999999E-2</c:v>
                </c:pt>
                <c:pt idx="678">
                  <c:v>2.22849E-2</c:v>
                </c:pt>
                <c:pt idx="679">
                  <c:v>2.2310400000000001E-2</c:v>
                </c:pt>
                <c:pt idx="680">
                  <c:v>2.2335899999999999E-2</c:v>
                </c:pt>
                <c:pt idx="681">
                  <c:v>2.23614E-2</c:v>
                </c:pt>
                <c:pt idx="682">
                  <c:v>2.2386900000000001E-2</c:v>
                </c:pt>
                <c:pt idx="683">
                  <c:v>2.2412399999999999E-2</c:v>
                </c:pt>
                <c:pt idx="684">
                  <c:v>2.2438E-2</c:v>
                </c:pt>
                <c:pt idx="685">
                  <c:v>2.2463500000000001E-2</c:v>
                </c:pt>
                <c:pt idx="686">
                  <c:v>2.2488999999999999E-2</c:v>
                </c:pt>
                <c:pt idx="687">
                  <c:v>2.25145E-2</c:v>
                </c:pt>
                <c:pt idx="688">
                  <c:v>2.2540000000000001E-2</c:v>
                </c:pt>
                <c:pt idx="689">
                  <c:v>2.2565499999999999E-2</c:v>
                </c:pt>
                <c:pt idx="690">
                  <c:v>2.2591E-2</c:v>
                </c:pt>
                <c:pt idx="691">
                  <c:v>2.2616600000000001E-2</c:v>
                </c:pt>
                <c:pt idx="692">
                  <c:v>2.2642099999999998E-2</c:v>
                </c:pt>
                <c:pt idx="693">
                  <c:v>2.26676E-2</c:v>
                </c:pt>
                <c:pt idx="694">
                  <c:v>2.2693100000000001E-2</c:v>
                </c:pt>
                <c:pt idx="695">
                  <c:v>2.2718599999999999E-2</c:v>
                </c:pt>
                <c:pt idx="696">
                  <c:v>2.27441E-2</c:v>
                </c:pt>
                <c:pt idx="697">
                  <c:v>2.2769600000000001E-2</c:v>
                </c:pt>
                <c:pt idx="698">
                  <c:v>2.2795200000000002E-2</c:v>
                </c:pt>
                <c:pt idx="699">
                  <c:v>2.2820699999999999E-2</c:v>
                </c:pt>
                <c:pt idx="700">
                  <c:v>2.2846200000000001E-2</c:v>
                </c:pt>
                <c:pt idx="701">
                  <c:v>2.2871699999999998E-2</c:v>
                </c:pt>
                <c:pt idx="702">
                  <c:v>2.2897199999999999E-2</c:v>
                </c:pt>
                <c:pt idx="703">
                  <c:v>2.2922700000000001E-2</c:v>
                </c:pt>
                <c:pt idx="704">
                  <c:v>2.2948199999999998E-2</c:v>
                </c:pt>
                <c:pt idx="705">
                  <c:v>2.2973799999999999E-2</c:v>
                </c:pt>
                <c:pt idx="706">
                  <c:v>2.29993E-2</c:v>
                </c:pt>
                <c:pt idx="707">
                  <c:v>2.3024800000000002E-2</c:v>
                </c:pt>
                <c:pt idx="708">
                  <c:v>2.3050299999999999E-2</c:v>
                </c:pt>
                <c:pt idx="709">
                  <c:v>2.30758E-2</c:v>
                </c:pt>
                <c:pt idx="710">
                  <c:v>2.3101300000000002E-2</c:v>
                </c:pt>
                <c:pt idx="711">
                  <c:v>2.3126799999999999E-2</c:v>
                </c:pt>
                <c:pt idx="712">
                  <c:v>2.31524E-2</c:v>
                </c:pt>
                <c:pt idx="713">
                  <c:v>2.3177900000000001E-2</c:v>
                </c:pt>
                <c:pt idx="714">
                  <c:v>2.3203399999999999E-2</c:v>
                </c:pt>
                <c:pt idx="715">
                  <c:v>2.32289E-2</c:v>
                </c:pt>
                <c:pt idx="716">
                  <c:v>2.3254400000000001E-2</c:v>
                </c:pt>
                <c:pt idx="717">
                  <c:v>2.3279899999999999E-2</c:v>
                </c:pt>
                <c:pt idx="718">
                  <c:v>2.33054E-2</c:v>
                </c:pt>
                <c:pt idx="719">
                  <c:v>2.3331000000000001E-2</c:v>
                </c:pt>
                <c:pt idx="720">
                  <c:v>2.3354199999999999E-2</c:v>
                </c:pt>
                <c:pt idx="721">
                  <c:v>2.33644E-2</c:v>
                </c:pt>
                <c:pt idx="722">
                  <c:v>2.3374599999999999E-2</c:v>
                </c:pt>
                <c:pt idx="723">
                  <c:v>2.3384800000000001E-2</c:v>
                </c:pt>
                <c:pt idx="724">
                  <c:v>2.3394999999999999E-2</c:v>
                </c:pt>
                <c:pt idx="725">
                  <c:v>2.3405200000000001E-2</c:v>
                </c:pt>
                <c:pt idx="726">
                  <c:v>2.3415399999999999E-2</c:v>
                </c:pt>
                <c:pt idx="727">
                  <c:v>2.3425600000000001E-2</c:v>
                </c:pt>
                <c:pt idx="728">
                  <c:v>2.34358E-2</c:v>
                </c:pt>
                <c:pt idx="729">
                  <c:v>2.3446000000000002E-2</c:v>
                </c:pt>
                <c:pt idx="730">
                  <c:v>2.34562E-2</c:v>
                </c:pt>
                <c:pt idx="731">
                  <c:v>2.3466399999999998E-2</c:v>
                </c:pt>
                <c:pt idx="732">
                  <c:v>2.34766E-2</c:v>
                </c:pt>
                <c:pt idx="733">
                  <c:v>2.3486799999999999E-2</c:v>
                </c:pt>
                <c:pt idx="734">
                  <c:v>2.3497000000000001E-2</c:v>
                </c:pt>
                <c:pt idx="735">
                  <c:v>2.3507199999999999E-2</c:v>
                </c:pt>
                <c:pt idx="736">
                  <c:v>2.3517400000000001E-2</c:v>
                </c:pt>
                <c:pt idx="737">
                  <c:v>2.3527599999999999E-2</c:v>
                </c:pt>
                <c:pt idx="738">
                  <c:v>2.3537800000000001E-2</c:v>
                </c:pt>
                <c:pt idx="739">
                  <c:v>2.3547999999999999E-2</c:v>
                </c:pt>
                <c:pt idx="740">
                  <c:v>2.3558200000000001E-2</c:v>
                </c:pt>
                <c:pt idx="741">
                  <c:v>2.35684E-2</c:v>
                </c:pt>
                <c:pt idx="742">
                  <c:v>2.3578600000000002E-2</c:v>
                </c:pt>
                <c:pt idx="743">
                  <c:v>2.35888E-2</c:v>
                </c:pt>
                <c:pt idx="744">
                  <c:v>2.3598999999999998E-2</c:v>
                </c:pt>
                <c:pt idx="745">
                  <c:v>2.3609100000000001E-2</c:v>
                </c:pt>
                <c:pt idx="746">
                  <c:v>2.3619299999999999E-2</c:v>
                </c:pt>
                <c:pt idx="747">
                  <c:v>2.3629500000000001E-2</c:v>
                </c:pt>
                <c:pt idx="748">
                  <c:v>2.36397E-2</c:v>
                </c:pt>
                <c:pt idx="749">
                  <c:v>2.3649900000000001E-2</c:v>
                </c:pt>
                <c:pt idx="750">
                  <c:v>2.36601E-2</c:v>
                </c:pt>
                <c:pt idx="751">
                  <c:v>2.3670299999999998E-2</c:v>
                </c:pt>
                <c:pt idx="752">
                  <c:v>2.36805E-2</c:v>
                </c:pt>
                <c:pt idx="753">
                  <c:v>2.3690699999999999E-2</c:v>
                </c:pt>
                <c:pt idx="754">
                  <c:v>2.37009E-2</c:v>
                </c:pt>
                <c:pt idx="755">
                  <c:v>2.3711099999999999E-2</c:v>
                </c:pt>
                <c:pt idx="756">
                  <c:v>2.3721300000000001E-2</c:v>
                </c:pt>
                <c:pt idx="757">
                  <c:v>2.3731499999999999E-2</c:v>
                </c:pt>
                <c:pt idx="758">
                  <c:v>2.3741700000000001E-2</c:v>
                </c:pt>
                <c:pt idx="759">
                  <c:v>2.3735599999999999E-2</c:v>
                </c:pt>
                <c:pt idx="760">
                  <c:v>2.3729199999999999E-2</c:v>
                </c:pt>
                <c:pt idx="761">
                  <c:v>2.3722799999999999E-2</c:v>
                </c:pt>
                <c:pt idx="762">
                  <c:v>2.3716399999999999E-2</c:v>
                </c:pt>
                <c:pt idx="763">
                  <c:v>2.3709999999999998E-2</c:v>
                </c:pt>
                <c:pt idx="764">
                  <c:v>2.3703700000000001E-2</c:v>
                </c:pt>
                <c:pt idx="765">
                  <c:v>2.3697300000000001E-2</c:v>
                </c:pt>
                <c:pt idx="766">
                  <c:v>2.3690900000000001E-2</c:v>
                </c:pt>
                <c:pt idx="767">
                  <c:v>2.3684500000000001E-2</c:v>
                </c:pt>
                <c:pt idx="768">
                  <c:v>2.3678100000000001E-2</c:v>
                </c:pt>
                <c:pt idx="769">
                  <c:v>2.36717E-2</c:v>
                </c:pt>
                <c:pt idx="770">
                  <c:v>2.36654E-2</c:v>
                </c:pt>
                <c:pt idx="771">
                  <c:v>2.3658999999999999E-2</c:v>
                </c:pt>
                <c:pt idx="772">
                  <c:v>2.3652599999999999E-2</c:v>
                </c:pt>
                <c:pt idx="773">
                  <c:v>2.3646199999999999E-2</c:v>
                </c:pt>
                <c:pt idx="774">
                  <c:v>2.3639799999999999E-2</c:v>
                </c:pt>
                <c:pt idx="775">
                  <c:v>2.3633500000000002E-2</c:v>
                </c:pt>
                <c:pt idx="776">
                  <c:v>2.3627100000000002E-2</c:v>
                </c:pt>
                <c:pt idx="777">
                  <c:v>2.3620700000000001E-2</c:v>
                </c:pt>
                <c:pt idx="778">
                  <c:v>2.3614300000000001E-2</c:v>
                </c:pt>
                <c:pt idx="779">
                  <c:v>2.3607900000000001E-2</c:v>
                </c:pt>
                <c:pt idx="780">
                  <c:v>2.3601500000000001E-2</c:v>
                </c:pt>
                <c:pt idx="781">
                  <c:v>2.35952E-2</c:v>
                </c:pt>
                <c:pt idx="782">
                  <c:v>2.35888E-2</c:v>
                </c:pt>
                <c:pt idx="783">
                  <c:v>2.35824E-2</c:v>
                </c:pt>
                <c:pt idx="784">
                  <c:v>2.3576E-2</c:v>
                </c:pt>
                <c:pt idx="785">
                  <c:v>2.35696E-2</c:v>
                </c:pt>
                <c:pt idx="786">
                  <c:v>2.3563299999999999E-2</c:v>
                </c:pt>
                <c:pt idx="787">
                  <c:v>2.3556899999999999E-2</c:v>
                </c:pt>
                <c:pt idx="788">
                  <c:v>2.3550499999999999E-2</c:v>
                </c:pt>
                <c:pt idx="789">
                  <c:v>2.3544099999999998E-2</c:v>
                </c:pt>
                <c:pt idx="790">
                  <c:v>2.3537700000000002E-2</c:v>
                </c:pt>
                <c:pt idx="791">
                  <c:v>2.3531300000000002E-2</c:v>
                </c:pt>
                <c:pt idx="792">
                  <c:v>2.3521799999999999E-2</c:v>
                </c:pt>
                <c:pt idx="793">
                  <c:v>2.3497899999999999E-2</c:v>
                </c:pt>
                <c:pt idx="794">
                  <c:v>2.3473999999999998E-2</c:v>
                </c:pt>
                <c:pt idx="795">
                  <c:v>2.3450100000000001E-2</c:v>
                </c:pt>
                <c:pt idx="796">
                  <c:v>2.3426200000000001E-2</c:v>
                </c:pt>
                <c:pt idx="797">
                  <c:v>2.3402200000000001E-2</c:v>
                </c:pt>
                <c:pt idx="798">
                  <c:v>2.3378300000000001E-2</c:v>
                </c:pt>
                <c:pt idx="799">
                  <c:v>2.3354400000000001E-2</c:v>
                </c:pt>
                <c:pt idx="800">
                  <c:v>2.3330500000000001E-2</c:v>
                </c:pt>
                <c:pt idx="801">
                  <c:v>2.33066E-2</c:v>
                </c:pt>
                <c:pt idx="802">
                  <c:v>2.32827E-2</c:v>
                </c:pt>
                <c:pt idx="803">
                  <c:v>2.32587E-2</c:v>
                </c:pt>
                <c:pt idx="804">
                  <c:v>2.32348E-2</c:v>
                </c:pt>
                <c:pt idx="805">
                  <c:v>2.32109E-2</c:v>
                </c:pt>
                <c:pt idx="806">
                  <c:v>2.3186999999999999E-2</c:v>
                </c:pt>
                <c:pt idx="807">
                  <c:v>2.3163099999999999E-2</c:v>
                </c:pt>
                <c:pt idx="808">
                  <c:v>2.3139099999999999E-2</c:v>
                </c:pt>
                <c:pt idx="809">
                  <c:v>2.3115199999999999E-2</c:v>
                </c:pt>
                <c:pt idx="810">
                  <c:v>2.3091299999999999E-2</c:v>
                </c:pt>
                <c:pt idx="811">
                  <c:v>2.3067399999999998E-2</c:v>
                </c:pt>
                <c:pt idx="812">
                  <c:v>2.3043500000000001E-2</c:v>
                </c:pt>
                <c:pt idx="813">
                  <c:v>2.3019600000000001E-2</c:v>
                </c:pt>
                <c:pt idx="814">
                  <c:v>2.2995600000000001E-2</c:v>
                </c:pt>
                <c:pt idx="815">
                  <c:v>2.2971700000000001E-2</c:v>
                </c:pt>
                <c:pt idx="816">
                  <c:v>2.2947800000000001E-2</c:v>
                </c:pt>
                <c:pt idx="817">
                  <c:v>2.2923900000000001E-2</c:v>
                </c:pt>
                <c:pt idx="818">
                  <c:v>2.29E-2</c:v>
                </c:pt>
                <c:pt idx="819">
                  <c:v>2.2876000000000001E-2</c:v>
                </c:pt>
                <c:pt idx="820">
                  <c:v>2.28521E-2</c:v>
                </c:pt>
                <c:pt idx="821">
                  <c:v>2.28282E-2</c:v>
                </c:pt>
                <c:pt idx="822">
                  <c:v>2.2800299999999999E-2</c:v>
                </c:pt>
                <c:pt idx="823">
                  <c:v>2.2758899999999999E-2</c:v>
                </c:pt>
                <c:pt idx="824">
                  <c:v>2.2717500000000002E-2</c:v>
                </c:pt>
                <c:pt idx="825">
                  <c:v>2.2676100000000001E-2</c:v>
                </c:pt>
                <c:pt idx="826">
                  <c:v>2.2634600000000001E-2</c:v>
                </c:pt>
                <c:pt idx="827">
                  <c:v>2.2593200000000001E-2</c:v>
                </c:pt>
                <c:pt idx="828">
                  <c:v>2.25518E-2</c:v>
                </c:pt>
                <c:pt idx="829">
                  <c:v>2.25104E-2</c:v>
                </c:pt>
                <c:pt idx="830">
                  <c:v>2.2468999999999999E-2</c:v>
                </c:pt>
                <c:pt idx="831">
                  <c:v>2.2427599999999999E-2</c:v>
                </c:pt>
                <c:pt idx="832">
                  <c:v>2.2386099999999999E-2</c:v>
                </c:pt>
                <c:pt idx="833">
                  <c:v>2.2344699999999999E-2</c:v>
                </c:pt>
                <c:pt idx="834">
                  <c:v>2.2303300000000002E-2</c:v>
                </c:pt>
                <c:pt idx="835">
                  <c:v>2.2261900000000001E-2</c:v>
                </c:pt>
                <c:pt idx="836">
                  <c:v>2.2220500000000001E-2</c:v>
                </c:pt>
                <c:pt idx="837">
                  <c:v>2.21791E-2</c:v>
                </c:pt>
                <c:pt idx="838">
                  <c:v>2.21377E-2</c:v>
                </c:pt>
                <c:pt idx="839">
                  <c:v>2.20962E-2</c:v>
                </c:pt>
                <c:pt idx="840">
                  <c:v>2.2054799999999999E-2</c:v>
                </c:pt>
                <c:pt idx="841">
                  <c:v>2.2013399999999999E-2</c:v>
                </c:pt>
                <c:pt idx="842">
                  <c:v>2.1971999999999998E-2</c:v>
                </c:pt>
                <c:pt idx="843">
                  <c:v>2.1930600000000001E-2</c:v>
                </c:pt>
                <c:pt idx="844">
                  <c:v>2.1889200000000001E-2</c:v>
                </c:pt>
                <c:pt idx="845">
                  <c:v>2.1847700000000001E-2</c:v>
                </c:pt>
                <c:pt idx="846">
                  <c:v>2.1806300000000001E-2</c:v>
                </c:pt>
                <c:pt idx="847">
                  <c:v>2.17649E-2</c:v>
                </c:pt>
                <c:pt idx="848">
                  <c:v>2.17235E-2</c:v>
                </c:pt>
                <c:pt idx="849">
                  <c:v>2.1670399999999999E-2</c:v>
                </c:pt>
                <c:pt idx="850">
                  <c:v>2.1612200000000002E-2</c:v>
                </c:pt>
                <c:pt idx="851">
                  <c:v>2.1554E-2</c:v>
                </c:pt>
                <c:pt idx="852">
                  <c:v>2.1495799999999999E-2</c:v>
                </c:pt>
                <c:pt idx="853">
                  <c:v>2.1437600000000001E-2</c:v>
                </c:pt>
                <c:pt idx="854">
                  <c:v>2.13793E-2</c:v>
                </c:pt>
                <c:pt idx="855">
                  <c:v>2.1321099999999999E-2</c:v>
                </c:pt>
                <c:pt idx="856">
                  <c:v>2.1262900000000001E-2</c:v>
                </c:pt>
                <c:pt idx="857">
                  <c:v>2.12047E-2</c:v>
                </c:pt>
                <c:pt idx="858">
                  <c:v>2.1146499999999999E-2</c:v>
                </c:pt>
                <c:pt idx="859">
                  <c:v>2.1088200000000001E-2</c:v>
                </c:pt>
                <c:pt idx="860">
                  <c:v>2.103E-2</c:v>
                </c:pt>
                <c:pt idx="861">
                  <c:v>2.0971799999999999E-2</c:v>
                </c:pt>
                <c:pt idx="862">
                  <c:v>2.0913600000000001E-2</c:v>
                </c:pt>
                <c:pt idx="863">
                  <c:v>2.08554E-2</c:v>
                </c:pt>
                <c:pt idx="864">
                  <c:v>2.0797099999999999E-2</c:v>
                </c:pt>
                <c:pt idx="865">
                  <c:v>2.0738900000000001E-2</c:v>
                </c:pt>
                <c:pt idx="866">
                  <c:v>2.06807E-2</c:v>
                </c:pt>
                <c:pt idx="867">
                  <c:v>2.0622499999999998E-2</c:v>
                </c:pt>
                <c:pt idx="868">
                  <c:v>2.0564300000000001E-2</c:v>
                </c:pt>
                <c:pt idx="869">
                  <c:v>2.0506E-2</c:v>
                </c:pt>
                <c:pt idx="870">
                  <c:v>2.0447799999999999E-2</c:v>
                </c:pt>
                <c:pt idx="871">
                  <c:v>2.0389600000000001E-2</c:v>
                </c:pt>
                <c:pt idx="872">
                  <c:v>2.0329699999999999E-2</c:v>
                </c:pt>
                <c:pt idx="873">
                  <c:v>2.02623E-2</c:v>
                </c:pt>
                <c:pt idx="874">
                  <c:v>2.0194799999999999E-2</c:v>
                </c:pt>
                <c:pt idx="875">
                  <c:v>2.01274E-2</c:v>
                </c:pt>
                <c:pt idx="876">
                  <c:v>2.0060000000000001E-2</c:v>
                </c:pt>
                <c:pt idx="877">
                  <c:v>1.9992599999999999E-2</c:v>
                </c:pt>
                <c:pt idx="878">
                  <c:v>1.9925200000000001E-2</c:v>
                </c:pt>
                <c:pt idx="879">
                  <c:v>1.9857699999999999E-2</c:v>
                </c:pt>
                <c:pt idx="880">
                  <c:v>1.97903E-2</c:v>
                </c:pt>
                <c:pt idx="881">
                  <c:v>1.9722900000000002E-2</c:v>
                </c:pt>
                <c:pt idx="882">
                  <c:v>1.9655499999999999E-2</c:v>
                </c:pt>
                <c:pt idx="883">
                  <c:v>1.9588000000000001E-2</c:v>
                </c:pt>
                <c:pt idx="884">
                  <c:v>1.9520599999999999E-2</c:v>
                </c:pt>
                <c:pt idx="885">
                  <c:v>1.94532E-2</c:v>
                </c:pt>
                <c:pt idx="886">
                  <c:v>1.9385800000000002E-2</c:v>
                </c:pt>
                <c:pt idx="887">
                  <c:v>1.9318399999999999E-2</c:v>
                </c:pt>
                <c:pt idx="888">
                  <c:v>1.9250900000000001E-2</c:v>
                </c:pt>
                <c:pt idx="889">
                  <c:v>1.9183499999999999E-2</c:v>
                </c:pt>
                <c:pt idx="890">
                  <c:v>1.91161E-2</c:v>
                </c:pt>
                <c:pt idx="891">
                  <c:v>1.9048699999999998E-2</c:v>
                </c:pt>
                <c:pt idx="892">
                  <c:v>1.89813E-2</c:v>
                </c:pt>
                <c:pt idx="893">
                  <c:v>1.89123E-2</c:v>
                </c:pt>
                <c:pt idx="894">
                  <c:v>1.8840599999999999E-2</c:v>
                </c:pt>
                <c:pt idx="895">
                  <c:v>1.8768900000000002E-2</c:v>
                </c:pt>
                <c:pt idx="896">
                  <c:v>1.8697200000000001E-2</c:v>
                </c:pt>
                <c:pt idx="897">
                  <c:v>1.86255E-2</c:v>
                </c:pt>
                <c:pt idx="898">
                  <c:v>1.8553900000000002E-2</c:v>
                </c:pt>
                <c:pt idx="899">
                  <c:v>1.8482200000000001E-2</c:v>
                </c:pt>
                <c:pt idx="900">
                  <c:v>1.84105E-2</c:v>
                </c:pt>
                <c:pt idx="901">
                  <c:v>1.8338799999999999E-2</c:v>
                </c:pt>
                <c:pt idx="902">
                  <c:v>1.8267100000000001E-2</c:v>
                </c:pt>
                <c:pt idx="903">
                  <c:v>1.81954E-2</c:v>
                </c:pt>
                <c:pt idx="904">
                  <c:v>1.81237E-2</c:v>
                </c:pt>
                <c:pt idx="905">
                  <c:v>1.8051999999999999E-2</c:v>
                </c:pt>
                <c:pt idx="906">
                  <c:v>1.7980300000000001E-2</c:v>
                </c:pt>
                <c:pt idx="907">
                  <c:v>1.79086E-2</c:v>
                </c:pt>
                <c:pt idx="908">
                  <c:v>1.7836999999999999E-2</c:v>
                </c:pt>
                <c:pt idx="909">
                  <c:v>1.7765300000000001E-2</c:v>
                </c:pt>
                <c:pt idx="910">
                  <c:v>1.76936E-2</c:v>
                </c:pt>
                <c:pt idx="911">
                  <c:v>1.7621899999999999E-2</c:v>
                </c:pt>
                <c:pt idx="912">
                  <c:v>1.7528200000000001E-2</c:v>
                </c:pt>
                <c:pt idx="913">
                  <c:v>1.7432300000000001E-2</c:v>
                </c:pt>
                <c:pt idx="914">
                  <c:v>1.7336399999999998E-2</c:v>
                </c:pt>
                <c:pt idx="915">
                  <c:v>1.7240599999999998E-2</c:v>
                </c:pt>
                <c:pt idx="916">
                  <c:v>1.7144699999999999E-2</c:v>
                </c:pt>
                <c:pt idx="917">
                  <c:v>1.7048799999999999E-2</c:v>
                </c:pt>
                <c:pt idx="918">
                  <c:v>1.69529E-2</c:v>
                </c:pt>
                <c:pt idx="919">
                  <c:v>1.68571E-2</c:v>
                </c:pt>
                <c:pt idx="920">
                  <c:v>1.67612E-2</c:v>
                </c:pt>
                <c:pt idx="921">
                  <c:v>1.6665300000000001E-2</c:v>
                </c:pt>
                <c:pt idx="922">
                  <c:v>1.6569400000000001E-2</c:v>
                </c:pt>
                <c:pt idx="923">
                  <c:v>1.6473600000000001E-2</c:v>
                </c:pt>
                <c:pt idx="924">
                  <c:v>1.6377699999999999E-2</c:v>
                </c:pt>
                <c:pt idx="925">
                  <c:v>1.6281799999999999E-2</c:v>
                </c:pt>
                <c:pt idx="926">
                  <c:v>1.61859E-2</c:v>
                </c:pt>
                <c:pt idx="927">
                  <c:v>1.60901E-2</c:v>
                </c:pt>
                <c:pt idx="928">
                  <c:v>1.5968400000000001E-2</c:v>
                </c:pt>
                <c:pt idx="929">
                  <c:v>1.5826799999999999E-2</c:v>
                </c:pt>
                <c:pt idx="930">
                  <c:v>1.56852E-2</c:v>
                </c:pt>
                <c:pt idx="931">
                  <c:v>1.5543599999999999E-2</c:v>
                </c:pt>
                <c:pt idx="932">
                  <c:v>1.54021E-2</c:v>
                </c:pt>
                <c:pt idx="933">
                  <c:v>1.52605E-2</c:v>
                </c:pt>
                <c:pt idx="934">
                  <c:v>1.5118899999999999E-2</c:v>
                </c:pt>
                <c:pt idx="935">
                  <c:v>1.49774E-2</c:v>
                </c:pt>
                <c:pt idx="936">
                  <c:v>1.48358E-2</c:v>
                </c:pt>
                <c:pt idx="937">
                  <c:v>1.4694199999999999E-2</c:v>
                </c:pt>
                <c:pt idx="938">
                  <c:v>1.4552600000000001E-2</c:v>
                </c:pt>
                <c:pt idx="939">
                  <c:v>1.44111E-2</c:v>
                </c:pt>
                <c:pt idx="940">
                  <c:v>1.4269499999999999E-2</c:v>
                </c:pt>
                <c:pt idx="941">
                  <c:v>1.4127900000000001E-2</c:v>
                </c:pt>
                <c:pt idx="942">
                  <c:v>1.39823E-2</c:v>
                </c:pt>
                <c:pt idx="943">
                  <c:v>1.3793400000000001E-2</c:v>
                </c:pt>
                <c:pt idx="944">
                  <c:v>1.3604399999999999E-2</c:v>
                </c:pt>
                <c:pt idx="945">
                  <c:v>1.34155E-2</c:v>
                </c:pt>
                <c:pt idx="946">
                  <c:v>1.32265E-2</c:v>
                </c:pt>
                <c:pt idx="947">
                  <c:v>1.30376E-2</c:v>
                </c:pt>
                <c:pt idx="948">
                  <c:v>1.2848699999999999E-2</c:v>
                </c:pt>
                <c:pt idx="949">
                  <c:v>1.2659699999999999E-2</c:v>
                </c:pt>
                <c:pt idx="950">
                  <c:v>1.2470800000000001E-2</c:v>
                </c:pt>
                <c:pt idx="951">
                  <c:v>1.2281800000000001E-2</c:v>
                </c:pt>
                <c:pt idx="952">
                  <c:v>1.20929E-2</c:v>
                </c:pt>
                <c:pt idx="953">
                  <c:v>1.19039E-2</c:v>
                </c:pt>
                <c:pt idx="954">
                  <c:v>1.1715E-2</c:v>
                </c:pt>
                <c:pt idx="955">
                  <c:v>1.1516200000000001E-2</c:v>
                </c:pt>
                <c:pt idx="956">
                  <c:v>1.12891E-2</c:v>
                </c:pt>
                <c:pt idx="957">
                  <c:v>1.10619E-2</c:v>
                </c:pt>
                <c:pt idx="958">
                  <c:v>1.08348E-2</c:v>
                </c:pt>
                <c:pt idx="959">
                  <c:v>1.06076E-2</c:v>
                </c:pt>
                <c:pt idx="960">
                  <c:v>1.03804E-2</c:v>
                </c:pt>
                <c:pt idx="961">
                  <c:v>1.0153300000000001E-2</c:v>
                </c:pt>
                <c:pt idx="962">
                  <c:v>9.9261100000000001E-3</c:v>
                </c:pt>
                <c:pt idx="963">
                  <c:v>9.6989499999999996E-3</c:v>
                </c:pt>
                <c:pt idx="964">
                  <c:v>9.4717900000000008E-3</c:v>
                </c:pt>
                <c:pt idx="965">
                  <c:v>9.2446300000000002E-3</c:v>
                </c:pt>
                <c:pt idx="966">
                  <c:v>9.0174599999999997E-3</c:v>
                </c:pt>
                <c:pt idx="967">
                  <c:v>8.7699000000000006E-3</c:v>
                </c:pt>
                <c:pt idx="968">
                  <c:v>8.5198500000000007E-3</c:v>
                </c:pt>
                <c:pt idx="969">
                  <c:v>8.2698000000000008E-3</c:v>
                </c:pt>
                <c:pt idx="970">
                  <c:v>8.0197399999999992E-3</c:v>
                </c:pt>
                <c:pt idx="971">
                  <c:v>7.7696900000000001E-3</c:v>
                </c:pt>
                <c:pt idx="972">
                  <c:v>7.5196400000000002E-3</c:v>
                </c:pt>
                <c:pt idx="973">
                  <c:v>7.2695900000000003E-3</c:v>
                </c:pt>
                <c:pt idx="974">
                  <c:v>7.0195400000000003E-3</c:v>
                </c:pt>
                <c:pt idx="975">
                  <c:v>6.7694900000000004E-3</c:v>
                </c:pt>
                <c:pt idx="976">
                  <c:v>6.5194299999999997E-3</c:v>
                </c:pt>
                <c:pt idx="977">
                  <c:v>6.26218E-3</c:v>
                </c:pt>
                <c:pt idx="978">
                  <c:v>6.0033700000000001E-3</c:v>
                </c:pt>
                <c:pt idx="979">
                  <c:v>5.74458E-3</c:v>
                </c:pt>
                <c:pt idx="980">
                  <c:v>5.4857700000000001E-3</c:v>
                </c:pt>
                <c:pt idx="981">
                  <c:v>5.2269600000000001E-3</c:v>
                </c:pt>
                <c:pt idx="982">
                  <c:v>4.9681600000000001E-3</c:v>
                </c:pt>
                <c:pt idx="983">
                  <c:v>4.7093500000000002E-3</c:v>
                </c:pt>
                <c:pt idx="984">
                  <c:v>4.4505500000000002E-3</c:v>
                </c:pt>
                <c:pt idx="985">
                  <c:v>4.1917500000000002E-3</c:v>
                </c:pt>
                <c:pt idx="986">
                  <c:v>3.9369000000000001E-3</c:v>
                </c:pt>
                <c:pt idx="987">
                  <c:v>3.6824700000000002E-3</c:v>
                </c:pt>
                <c:pt idx="988">
                  <c:v>3.4280399999999998E-3</c:v>
                </c:pt>
                <c:pt idx="989">
                  <c:v>3.1736099999999999E-3</c:v>
                </c:pt>
                <c:pt idx="990">
                  <c:v>2.91918E-3</c:v>
                </c:pt>
                <c:pt idx="991">
                  <c:v>2.66476E-3</c:v>
                </c:pt>
                <c:pt idx="992">
                  <c:v>2.41033E-3</c:v>
                </c:pt>
                <c:pt idx="993">
                  <c:v>2.1559700000000001E-3</c:v>
                </c:pt>
                <c:pt idx="994">
                  <c:v>1.9805700000000001E-3</c:v>
                </c:pt>
                <c:pt idx="995">
                  <c:v>1.80517E-3</c:v>
                </c:pt>
                <c:pt idx="996">
                  <c:v>1.62977E-3</c:v>
                </c:pt>
                <c:pt idx="997">
                  <c:v>1.4543900000000001E-3</c:v>
                </c:pt>
                <c:pt idx="998">
                  <c:v>1.27899E-3</c:v>
                </c:pt>
                <c:pt idx="999">
                  <c:v>1.10359E-3</c:v>
                </c:pt>
                <c:pt idx="1000">
                  <c:v>0</c:v>
                </c:pt>
              </c:numCache>
            </c:numRef>
          </c:val>
          <c:smooth val="0"/>
          <c:extLst>
            <c:ext xmlns:c16="http://schemas.microsoft.com/office/drawing/2014/chart" uri="{C3380CC4-5D6E-409C-BE32-E72D297353CC}">
              <c16:uniqueId val="{00000000-8EF7-4B19-9D50-4DA8FC4A6CDA}"/>
            </c:ext>
          </c:extLst>
        </c:ser>
        <c:ser>
          <c:idx val="4"/>
          <c:order val="4"/>
          <c:tx>
            <c:v>995mm</c:v>
          </c:tx>
          <c:spPr>
            <a:ln w="28575" cap="rnd">
              <a:solidFill>
                <a:schemeClr val="accent5"/>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'[2]U-0.995m'!$D$2:$D$1002</c:f>
              <c:numCache>
                <c:formatCode>General</c:formatCode>
                <c:ptCount val="1001"/>
                <c:pt idx="0">
                  <c:v>0</c:v>
                </c:pt>
                <c:pt idx="1">
                  <c:v>3.8355000000000003E-4</c:v>
                </c:pt>
                <c:pt idx="2">
                  <c:v>6.8268699999999996E-4</c:v>
                </c:pt>
                <c:pt idx="3">
                  <c:v>9.8182299999999994E-4</c:v>
                </c:pt>
                <c:pt idx="4">
                  <c:v>1.2809500000000001E-3</c:v>
                </c:pt>
                <c:pt idx="5">
                  <c:v>1.58008E-3</c:v>
                </c:pt>
                <c:pt idx="6">
                  <c:v>1.87922E-3</c:v>
                </c:pt>
                <c:pt idx="7">
                  <c:v>2.1780599999999999E-3</c:v>
                </c:pt>
                <c:pt idx="8">
                  <c:v>2.4351799999999999E-3</c:v>
                </c:pt>
                <c:pt idx="9">
                  <c:v>2.6922999999999999E-3</c:v>
                </c:pt>
                <c:pt idx="10">
                  <c:v>2.94941E-3</c:v>
                </c:pt>
                <c:pt idx="11">
                  <c:v>3.20653E-3</c:v>
                </c:pt>
                <c:pt idx="12">
                  <c:v>3.46365E-3</c:v>
                </c:pt>
                <c:pt idx="13">
                  <c:v>3.72077E-3</c:v>
                </c:pt>
                <c:pt idx="14">
                  <c:v>3.9778900000000004E-3</c:v>
                </c:pt>
                <c:pt idx="15">
                  <c:v>4.2355300000000004E-3</c:v>
                </c:pt>
                <c:pt idx="16">
                  <c:v>4.4971899999999999E-3</c:v>
                </c:pt>
                <c:pt idx="17">
                  <c:v>4.7588700000000001E-3</c:v>
                </c:pt>
                <c:pt idx="18">
                  <c:v>5.0205500000000004E-3</c:v>
                </c:pt>
                <c:pt idx="19">
                  <c:v>5.2822199999999998E-3</c:v>
                </c:pt>
                <c:pt idx="20">
                  <c:v>5.5439E-3</c:v>
                </c:pt>
                <c:pt idx="21">
                  <c:v>5.8055800000000003E-3</c:v>
                </c:pt>
                <c:pt idx="22">
                  <c:v>6.0672399999999998E-3</c:v>
                </c:pt>
                <c:pt idx="23">
                  <c:v>6.32892E-3</c:v>
                </c:pt>
                <c:pt idx="24">
                  <c:v>6.5888600000000002E-3</c:v>
                </c:pt>
                <c:pt idx="25">
                  <c:v>6.8420599999999996E-3</c:v>
                </c:pt>
                <c:pt idx="26">
                  <c:v>7.09525E-3</c:v>
                </c:pt>
                <c:pt idx="27">
                  <c:v>7.3484400000000004E-3</c:v>
                </c:pt>
                <c:pt idx="28">
                  <c:v>7.6016199999999999E-3</c:v>
                </c:pt>
                <c:pt idx="29">
                  <c:v>7.8548200000000002E-3</c:v>
                </c:pt>
                <c:pt idx="30">
                  <c:v>8.1080100000000006E-3</c:v>
                </c:pt>
                <c:pt idx="31">
                  <c:v>8.3611999999999992E-3</c:v>
                </c:pt>
                <c:pt idx="32">
                  <c:v>8.6143999999999995E-3</c:v>
                </c:pt>
                <c:pt idx="33">
                  <c:v>8.8675899999999998E-3</c:v>
                </c:pt>
                <c:pt idx="34">
                  <c:v>9.1174700000000008E-3</c:v>
                </c:pt>
                <c:pt idx="35">
                  <c:v>9.3482099999999992E-3</c:v>
                </c:pt>
                <c:pt idx="36">
                  <c:v>9.5789499999999993E-3</c:v>
                </c:pt>
                <c:pt idx="37">
                  <c:v>9.8096799999999994E-3</c:v>
                </c:pt>
                <c:pt idx="38">
                  <c:v>1.00404E-2</c:v>
                </c:pt>
                <c:pt idx="39">
                  <c:v>1.0271199999999999E-2</c:v>
                </c:pt>
                <c:pt idx="40">
                  <c:v>1.05019E-2</c:v>
                </c:pt>
                <c:pt idx="41">
                  <c:v>1.07326E-2</c:v>
                </c:pt>
                <c:pt idx="42">
                  <c:v>1.09634E-2</c:v>
                </c:pt>
                <c:pt idx="43">
                  <c:v>1.11941E-2</c:v>
                </c:pt>
                <c:pt idx="44">
                  <c:v>1.1424800000000001E-2</c:v>
                </c:pt>
                <c:pt idx="45">
                  <c:v>1.16556E-2</c:v>
                </c:pt>
                <c:pt idx="46">
                  <c:v>1.18564E-2</c:v>
                </c:pt>
                <c:pt idx="47">
                  <c:v>1.20494E-2</c:v>
                </c:pt>
                <c:pt idx="48">
                  <c:v>1.22425E-2</c:v>
                </c:pt>
                <c:pt idx="49">
                  <c:v>1.24355E-2</c:v>
                </c:pt>
                <c:pt idx="50">
                  <c:v>1.26286E-2</c:v>
                </c:pt>
                <c:pt idx="51">
                  <c:v>1.2821600000000001E-2</c:v>
                </c:pt>
                <c:pt idx="52">
                  <c:v>1.3014700000000001E-2</c:v>
                </c:pt>
                <c:pt idx="53">
                  <c:v>1.3207699999999999E-2</c:v>
                </c:pt>
                <c:pt idx="54">
                  <c:v>1.3400799999999999E-2</c:v>
                </c:pt>
                <c:pt idx="55">
                  <c:v>1.3593900000000001E-2</c:v>
                </c:pt>
                <c:pt idx="56">
                  <c:v>1.37869E-2</c:v>
                </c:pt>
                <c:pt idx="57">
                  <c:v>1.3979999999999999E-2</c:v>
                </c:pt>
                <c:pt idx="58">
                  <c:v>1.4173E-2</c:v>
                </c:pt>
                <c:pt idx="59">
                  <c:v>1.4320100000000001E-2</c:v>
                </c:pt>
                <c:pt idx="60">
                  <c:v>1.44663E-2</c:v>
                </c:pt>
                <c:pt idx="61">
                  <c:v>1.46125E-2</c:v>
                </c:pt>
                <c:pt idx="62">
                  <c:v>1.47587E-2</c:v>
                </c:pt>
                <c:pt idx="63">
                  <c:v>1.49049E-2</c:v>
                </c:pt>
                <c:pt idx="64">
                  <c:v>1.50511E-2</c:v>
                </c:pt>
                <c:pt idx="65">
                  <c:v>1.51973E-2</c:v>
                </c:pt>
                <c:pt idx="66">
                  <c:v>1.53435E-2</c:v>
                </c:pt>
                <c:pt idx="67">
                  <c:v>1.54897E-2</c:v>
                </c:pt>
                <c:pt idx="68">
                  <c:v>1.5635799999999998E-2</c:v>
                </c:pt>
                <c:pt idx="69">
                  <c:v>1.5782000000000001E-2</c:v>
                </c:pt>
                <c:pt idx="70">
                  <c:v>1.59282E-2</c:v>
                </c:pt>
                <c:pt idx="71">
                  <c:v>1.6074399999999999E-2</c:v>
                </c:pt>
                <c:pt idx="72">
                  <c:v>1.6220600000000002E-2</c:v>
                </c:pt>
                <c:pt idx="73">
                  <c:v>1.6343300000000002E-2</c:v>
                </c:pt>
                <c:pt idx="74">
                  <c:v>1.6444E-2</c:v>
                </c:pt>
                <c:pt idx="75">
                  <c:v>1.6544699999999999E-2</c:v>
                </c:pt>
                <c:pt idx="76">
                  <c:v>1.6645400000000001E-2</c:v>
                </c:pt>
                <c:pt idx="77">
                  <c:v>1.67461E-2</c:v>
                </c:pt>
                <c:pt idx="78">
                  <c:v>1.6846799999999999E-2</c:v>
                </c:pt>
                <c:pt idx="79">
                  <c:v>1.6947500000000001E-2</c:v>
                </c:pt>
                <c:pt idx="80">
                  <c:v>1.7048199999999999E-2</c:v>
                </c:pt>
                <c:pt idx="81">
                  <c:v>1.7148900000000002E-2</c:v>
                </c:pt>
                <c:pt idx="82">
                  <c:v>1.72497E-2</c:v>
                </c:pt>
                <c:pt idx="83">
                  <c:v>1.7350399999999998E-2</c:v>
                </c:pt>
                <c:pt idx="84">
                  <c:v>1.7451100000000001E-2</c:v>
                </c:pt>
                <c:pt idx="85">
                  <c:v>1.7551799999999999E-2</c:v>
                </c:pt>
                <c:pt idx="86">
                  <c:v>1.7652500000000002E-2</c:v>
                </c:pt>
                <c:pt idx="87">
                  <c:v>1.77532E-2</c:v>
                </c:pt>
                <c:pt idx="88">
                  <c:v>1.7853899999999999E-2</c:v>
                </c:pt>
                <c:pt idx="89">
                  <c:v>1.79501E-2</c:v>
                </c:pt>
                <c:pt idx="90">
                  <c:v>1.8027000000000001E-2</c:v>
                </c:pt>
                <c:pt idx="91">
                  <c:v>1.8103999999999999E-2</c:v>
                </c:pt>
                <c:pt idx="92">
                  <c:v>1.8180999999999999E-2</c:v>
                </c:pt>
                <c:pt idx="93">
                  <c:v>1.8257900000000001E-2</c:v>
                </c:pt>
                <c:pt idx="94">
                  <c:v>1.8334900000000001E-2</c:v>
                </c:pt>
                <c:pt idx="95">
                  <c:v>1.8411899999999998E-2</c:v>
                </c:pt>
                <c:pt idx="96">
                  <c:v>1.84888E-2</c:v>
                </c:pt>
                <c:pt idx="97">
                  <c:v>1.85658E-2</c:v>
                </c:pt>
                <c:pt idx="98">
                  <c:v>1.8642800000000001E-2</c:v>
                </c:pt>
                <c:pt idx="99">
                  <c:v>1.8719699999999999E-2</c:v>
                </c:pt>
                <c:pt idx="100">
                  <c:v>1.87967E-2</c:v>
                </c:pt>
                <c:pt idx="101">
                  <c:v>1.88737E-2</c:v>
                </c:pt>
                <c:pt idx="102">
                  <c:v>1.8950600000000001E-2</c:v>
                </c:pt>
                <c:pt idx="103">
                  <c:v>1.9027599999999999E-2</c:v>
                </c:pt>
                <c:pt idx="104">
                  <c:v>1.9104599999999999E-2</c:v>
                </c:pt>
                <c:pt idx="105">
                  <c:v>1.9181500000000001E-2</c:v>
                </c:pt>
                <c:pt idx="106">
                  <c:v>1.9258500000000001E-2</c:v>
                </c:pt>
                <c:pt idx="107">
                  <c:v>1.9335499999999999E-2</c:v>
                </c:pt>
                <c:pt idx="108">
                  <c:v>1.941E-2</c:v>
                </c:pt>
                <c:pt idx="109">
                  <c:v>1.9483799999999999E-2</c:v>
                </c:pt>
                <c:pt idx="110">
                  <c:v>1.9557600000000001E-2</c:v>
                </c:pt>
                <c:pt idx="111">
                  <c:v>1.96314E-2</c:v>
                </c:pt>
                <c:pt idx="112">
                  <c:v>1.9705199999999999E-2</c:v>
                </c:pt>
                <c:pt idx="113">
                  <c:v>1.9779000000000001E-2</c:v>
                </c:pt>
                <c:pt idx="114">
                  <c:v>1.98528E-2</c:v>
                </c:pt>
                <c:pt idx="115">
                  <c:v>1.9926599999999999E-2</c:v>
                </c:pt>
                <c:pt idx="116">
                  <c:v>2.0000400000000002E-2</c:v>
                </c:pt>
                <c:pt idx="117">
                  <c:v>2.00742E-2</c:v>
                </c:pt>
                <c:pt idx="118">
                  <c:v>2.0147999999999999E-2</c:v>
                </c:pt>
                <c:pt idx="119">
                  <c:v>2.0221800000000002E-2</c:v>
                </c:pt>
                <c:pt idx="120">
                  <c:v>2.02956E-2</c:v>
                </c:pt>
                <c:pt idx="121">
                  <c:v>2.0369399999999999E-2</c:v>
                </c:pt>
                <c:pt idx="122">
                  <c:v>2.0443200000000002E-2</c:v>
                </c:pt>
                <c:pt idx="123">
                  <c:v>2.0517000000000001E-2</c:v>
                </c:pt>
                <c:pt idx="124">
                  <c:v>2.0590799999999999E-2</c:v>
                </c:pt>
                <c:pt idx="125">
                  <c:v>2.0664600000000002E-2</c:v>
                </c:pt>
                <c:pt idx="126">
                  <c:v>2.0738400000000001E-2</c:v>
                </c:pt>
                <c:pt idx="127">
                  <c:v>2.0812199999999999E-2</c:v>
                </c:pt>
                <c:pt idx="128">
                  <c:v>2.0885999999999998E-2</c:v>
                </c:pt>
                <c:pt idx="129">
                  <c:v>2.09518E-2</c:v>
                </c:pt>
                <c:pt idx="130">
                  <c:v>2.1017399999999999E-2</c:v>
                </c:pt>
                <c:pt idx="131">
                  <c:v>2.1083000000000001E-2</c:v>
                </c:pt>
                <c:pt idx="132">
                  <c:v>2.1148500000000001E-2</c:v>
                </c:pt>
                <c:pt idx="133">
                  <c:v>2.12141E-2</c:v>
                </c:pt>
                <c:pt idx="134">
                  <c:v>2.1279599999999999E-2</c:v>
                </c:pt>
                <c:pt idx="135">
                  <c:v>2.1345200000000002E-2</c:v>
                </c:pt>
                <c:pt idx="136">
                  <c:v>2.1410700000000001E-2</c:v>
                </c:pt>
                <c:pt idx="137">
                  <c:v>2.14763E-2</c:v>
                </c:pt>
                <c:pt idx="138">
                  <c:v>2.15418E-2</c:v>
                </c:pt>
                <c:pt idx="139">
                  <c:v>2.1607399999999999E-2</c:v>
                </c:pt>
                <c:pt idx="140">
                  <c:v>2.1672899999999998E-2</c:v>
                </c:pt>
                <c:pt idx="141">
                  <c:v>2.1738500000000001E-2</c:v>
                </c:pt>
                <c:pt idx="142">
                  <c:v>2.1804E-2</c:v>
                </c:pt>
                <c:pt idx="143">
                  <c:v>2.1869599999999999E-2</c:v>
                </c:pt>
                <c:pt idx="144">
                  <c:v>2.1935099999999999E-2</c:v>
                </c:pt>
                <c:pt idx="145">
                  <c:v>2.2000700000000002E-2</c:v>
                </c:pt>
                <c:pt idx="146">
                  <c:v>2.2066200000000001E-2</c:v>
                </c:pt>
                <c:pt idx="147">
                  <c:v>2.21318E-2</c:v>
                </c:pt>
                <c:pt idx="148">
                  <c:v>2.21973E-2</c:v>
                </c:pt>
                <c:pt idx="149">
                  <c:v>2.2262899999999999E-2</c:v>
                </c:pt>
                <c:pt idx="150">
                  <c:v>2.2328400000000002E-2</c:v>
                </c:pt>
                <c:pt idx="151">
                  <c:v>2.2394000000000001E-2</c:v>
                </c:pt>
                <c:pt idx="152">
                  <c:v>2.2451599999999999E-2</c:v>
                </c:pt>
                <c:pt idx="153">
                  <c:v>2.2500699999999998E-2</c:v>
                </c:pt>
                <c:pt idx="154">
                  <c:v>2.2549699999999999E-2</c:v>
                </c:pt>
                <c:pt idx="155">
                  <c:v>2.2598799999999999E-2</c:v>
                </c:pt>
                <c:pt idx="156">
                  <c:v>2.2647799999999999E-2</c:v>
                </c:pt>
                <c:pt idx="157">
                  <c:v>2.2696899999999999E-2</c:v>
                </c:pt>
                <c:pt idx="158">
                  <c:v>2.2745899999999999E-2</c:v>
                </c:pt>
                <c:pt idx="159">
                  <c:v>2.2794999999999999E-2</c:v>
                </c:pt>
                <c:pt idx="160">
                  <c:v>2.2844E-2</c:v>
                </c:pt>
                <c:pt idx="161">
                  <c:v>2.28931E-2</c:v>
                </c:pt>
                <c:pt idx="162">
                  <c:v>2.29421E-2</c:v>
                </c:pt>
                <c:pt idx="163">
                  <c:v>2.29911E-2</c:v>
                </c:pt>
                <c:pt idx="164">
                  <c:v>2.30402E-2</c:v>
                </c:pt>
                <c:pt idx="165">
                  <c:v>2.3089200000000001E-2</c:v>
                </c:pt>
                <c:pt idx="166">
                  <c:v>2.3138300000000001E-2</c:v>
                </c:pt>
                <c:pt idx="167">
                  <c:v>2.3187300000000001E-2</c:v>
                </c:pt>
                <c:pt idx="168">
                  <c:v>2.3236400000000001E-2</c:v>
                </c:pt>
                <c:pt idx="169">
                  <c:v>2.3285400000000001E-2</c:v>
                </c:pt>
                <c:pt idx="170">
                  <c:v>2.3334500000000001E-2</c:v>
                </c:pt>
                <c:pt idx="171">
                  <c:v>2.3383500000000002E-2</c:v>
                </c:pt>
                <c:pt idx="172">
                  <c:v>2.3432600000000001E-2</c:v>
                </c:pt>
                <c:pt idx="173">
                  <c:v>2.3481599999999998E-2</c:v>
                </c:pt>
                <c:pt idx="174">
                  <c:v>2.3530700000000002E-2</c:v>
                </c:pt>
                <c:pt idx="175">
                  <c:v>2.3579699999999999E-2</c:v>
                </c:pt>
                <c:pt idx="176">
                  <c:v>2.3628799999999998E-2</c:v>
                </c:pt>
                <c:pt idx="177">
                  <c:v>2.3677799999999999E-2</c:v>
                </c:pt>
                <c:pt idx="178">
                  <c:v>2.3726799999999999E-2</c:v>
                </c:pt>
                <c:pt idx="179">
                  <c:v>2.37582E-2</c:v>
                </c:pt>
                <c:pt idx="180">
                  <c:v>2.3789000000000001E-2</c:v>
                </c:pt>
                <c:pt idx="181">
                  <c:v>2.3819900000000001E-2</c:v>
                </c:pt>
                <c:pt idx="182">
                  <c:v>2.3850699999999999E-2</c:v>
                </c:pt>
                <c:pt idx="183">
                  <c:v>2.38815E-2</c:v>
                </c:pt>
                <c:pt idx="184">
                  <c:v>2.39124E-2</c:v>
                </c:pt>
                <c:pt idx="185">
                  <c:v>2.3943200000000001E-2</c:v>
                </c:pt>
                <c:pt idx="186">
                  <c:v>2.3974100000000002E-2</c:v>
                </c:pt>
                <c:pt idx="187">
                  <c:v>2.4004899999999999E-2</c:v>
                </c:pt>
                <c:pt idx="188">
                  <c:v>2.40358E-2</c:v>
                </c:pt>
                <c:pt idx="189">
                  <c:v>2.40666E-2</c:v>
                </c:pt>
                <c:pt idx="190">
                  <c:v>2.4097500000000001E-2</c:v>
                </c:pt>
                <c:pt idx="191">
                  <c:v>2.4128299999999998E-2</c:v>
                </c:pt>
                <c:pt idx="192">
                  <c:v>2.4159199999999999E-2</c:v>
                </c:pt>
                <c:pt idx="193">
                  <c:v>2.419E-2</c:v>
                </c:pt>
                <c:pt idx="194">
                  <c:v>2.42209E-2</c:v>
                </c:pt>
                <c:pt idx="195">
                  <c:v>2.4251700000000001E-2</c:v>
                </c:pt>
                <c:pt idx="196">
                  <c:v>2.4282499999999999E-2</c:v>
                </c:pt>
                <c:pt idx="197">
                  <c:v>2.4313399999999999E-2</c:v>
                </c:pt>
                <c:pt idx="198">
                  <c:v>2.43442E-2</c:v>
                </c:pt>
                <c:pt idx="199">
                  <c:v>2.43751E-2</c:v>
                </c:pt>
                <c:pt idx="200">
                  <c:v>2.4405900000000001E-2</c:v>
                </c:pt>
                <c:pt idx="201">
                  <c:v>2.4436800000000002E-2</c:v>
                </c:pt>
                <c:pt idx="202">
                  <c:v>2.4467599999999999E-2</c:v>
                </c:pt>
                <c:pt idx="203">
                  <c:v>2.4498499999999999E-2</c:v>
                </c:pt>
                <c:pt idx="204">
                  <c:v>2.45293E-2</c:v>
                </c:pt>
                <c:pt idx="205">
                  <c:v>2.4560200000000001E-2</c:v>
                </c:pt>
                <c:pt idx="206">
                  <c:v>2.4590999999999998E-2</c:v>
                </c:pt>
                <c:pt idx="207">
                  <c:v>2.4621899999999999E-2</c:v>
                </c:pt>
                <c:pt idx="208">
                  <c:v>2.4651599999999999E-2</c:v>
                </c:pt>
                <c:pt idx="209">
                  <c:v>2.4662799999999999E-2</c:v>
                </c:pt>
                <c:pt idx="210">
                  <c:v>2.4674100000000001E-2</c:v>
                </c:pt>
                <c:pt idx="211">
                  <c:v>2.46854E-2</c:v>
                </c:pt>
                <c:pt idx="212">
                  <c:v>2.4696699999999999E-2</c:v>
                </c:pt>
                <c:pt idx="213">
                  <c:v>2.4707900000000001E-2</c:v>
                </c:pt>
                <c:pt idx="214">
                  <c:v>2.47192E-2</c:v>
                </c:pt>
                <c:pt idx="215">
                  <c:v>2.4730499999999999E-2</c:v>
                </c:pt>
                <c:pt idx="216">
                  <c:v>2.4741699999999998E-2</c:v>
                </c:pt>
                <c:pt idx="217">
                  <c:v>2.4753000000000001E-2</c:v>
                </c:pt>
                <c:pt idx="218">
                  <c:v>2.47643E-2</c:v>
                </c:pt>
                <c:pt idx="219">
                  <c:v>2.4775499999999999E-2</c:v>
                </c:pt>
                <c:pt idx="220">
                  <c:v>2.4786800000000001E-2</c:v>
                </c:pt>
                <c:pt idx="221">
                  <c:v>2.47981E-2</c:v>
                </c:pt>
                <c:pt idx="222">
                  <c:v>2.4809299999999999E-2</c:v>
                </c:pt>
                <c:pt idx="223">
                  <c:v>2.4820600000000002E-2</c:v>
                </c:pt>
                <c:pt idx="224">
                  <c:v>2.4831900000000001E-2</c:v>
                </c:pt>
                <c:pt idx="225">
                  <c:v>2.48431E-2</c:v>
                </c:pt>
                <c:pt idx="226">
                  <c:v>2.4854399999999999E-2</c:v>
                </c:pt>
                <c:pt idx="227">
                  <c:v>2.4865700000000001E-2</c:v>
                </c:pt>
                <c:pt idx="228">
                  <c:v>2.4877E-2</c:v>
                </c:pt>
                <c:pt idx="229">
                  <c:v>2.4888199999999999E-2</c:v>
                </c:pt>
                <c:pt idx="230">
                  <c:v>2.4899500000000001E-2</c:v>
                </c:pt>
                <c:pt idx="231">
                  <c:v>2.49108E-2</c:v>
                </c:pt>
                <c:pt idx="232">
                  <c:v>2.4922E-2</c:v>
                </c:pt>
                <c:pt idx="233">
                  <c:v>2.4933299999999999E-2</c:v>
                </c:pt>
                <c:pt idx="234">
                  <c:v>2.4944600000000001E-2</c:v>
                </c:pt>
                <c:pt idx="235">
                  <c:v>2.49558E-2</c:v>
                </c:pt>
                <c:pt idx="236">
                  <c:v>2.4967099999999999E-2</c:v>
                </c:pt>
                <c:pt idx="237">
                  <c:v>2.4978400000000001E-2</c:v>
                </c:pt>
                <c:pt idx="238">
                  <c:v>2.4989600000000001E-2</c:v>
                </c:pt>
                <c:pt idx="239">
                  <c:v>2.50009E-2</c:v>
                </c:pt>
                <c:pt idx="240">
                  <c:v>2.5012199999999998E-2</c:v>
                </c:pt>
                <c:pt idx="241">
                  <c:v>2.5023400000000001E-2</c:v>
                </c:pt>
                <c:pt idx="242">
                  <c:v>2.5029099999999999E-2</c:v>
                </c:pt>
                <c:pt idx="243">
                  <c:v>2.5020799999999999E-2</c:v>
                </c:pt>
                <c:pt idx="244">
                  <c:v>2.5012599999999999E-2</c:v>
                </c:pt>
                <c:pt idx="245">
                  <c:v>2.50043E-2</c:v>
                </c:pt>
                <c:pt idx="246">
                  <c:v>2.4996000000000001E-2</c:v>
                </c:pt>
                <c:pt idx="247">
                  <c:v>2.4987800000000001E-2</c:v>
                </c:pt>
                <c:pt idx="248">
                  <c:v>2.4979500000000002E-2</c:v>
                </c:pt>
                <c:pt idx="249">
                  <c:v>2.4971199999999999E-2</c:v>
                </c:pt>
                <c:pt idx="250">
                  <c:v>2.49629E-2</c:v>
                </c:pt>
                <c:pt idx="251">
                  <c:v>2.49547E-2</c:v>
                </c:pt>
                <c:pt idx="252">
                  <c:v>2.4946400000000001E-2</c:v>
                </c:pt>
                <c:pt idx="253">
                  <c:v>2.4938100000000001E-2</c:v>
                </c:pt>
                <c:pt idx="254">
                  <c:v>2.4929900000000001E-2</c:v>
                </c:pt>
                <c:pt idx="255">
                  <c:v>2.4921599999999999E-2</c:v>
                </c:pt>
                <c:pt idx="256">
                  <c:v>2.4913299999999999E-2</c:v>
                </c:pt>
                <c:pt idx="257">
                  <c:v>2.4905099999999999E-2</c:v>
                </c:pt>
                <c:pt idx="258">
                  <c:v>2.48968E-2</c:v>
                </c:pt>
                <c:pt idx="259">
                  <c:v>2.4888500000000001E-2</c:v>
                </c:pt>
                <c:pt idx="260">
                  <c:v>2.4880200000000002E-2</c:v>
                </c:pt>
                <c:pt idx="261">
                  <c:v>2.4871999999999998E-2</c:v>
                </c:pt>
                <c:pt idx="262">
                  <c:v>2.4863699999999999E-2</c:v>
                </c:pt>
                <c:pt idx="263">
                  <c:v>2.48554E-2</c:v>
                </c:pt>
                <c:pt idx="264">
                  <c:v>2.48472E-2</c:v>
                </c:pt>
                <c:pt idx="265">
                  <c:v>2.4838900000000001E-2</c:v>
                </c:pt>
                <c:pt idx="266">
                  <c:v>2.4830600000000001E-2</c:v>
                </c:pt>
                <c:pt idx="267">
                  <c:v>2.4822400000000001E-2</c:v>
                </c:pt>
                <c:pt idx="268">
                  <c:v>2.4814099999999999E-2</c:v>
                </c:pt>
                <c:pt idx="269">
                  <c:v>2.4805799999999999E-2</c:v>
                </c:pt>
                <c:pt idx="270">
                  <c:v>2.47975E-2</c:v>
                </c:pt>
                <c:pt idx="271">
                  <c:v>2.47893E-2</c:v>
                </c:pt>
                <c:pt idx="272">
                  <c:v>2.4781000000000001E-2</c:v>
                </c:pt>
                <c:pt idx="273">
                  <c:v>2.4772700000000002E-2</c:v>
                </c:pt>
                <c:pt idx="274">
                  <c:v>2.4764499999999998E-2</c:v>
                </c:pt>
                <c:pt idx="275">
                  <c:v>2.4756199999999999E-2</c:v>
                </c:pt>
                <c:pt idx="276">
                  <c:v>2.47479E-2</c:v>
                </c:pt>
                <c:pt idx="277">
                  <c:v>2.47397E-2</c:v>
                </c:pt>
                <c:pt idx="278">
                  <c:v>2.4731400000000001E-2</c:v>
                </c:pt>
                <c:pt idx="279">
                  <c:v>2.4723100000000001E-2</c:v>
                </c:pt>
                <c:pt idx="280">
                  <c:v>2.4711799999999999E-2</c:v>
                </c:pt>
                <c:pt idx="281">
                  <c:v>2.4685499999999999E-2</c:v>
                </c:pt>
                <c:pt idx="282">
                  <c:v>2.46591E-2</c:v>
                </c:pt>
                <c:pt idx="283">
                  <c:v>2.46328E-2</c:v>
                </c:pt>
                <c:pt idx="284">
                  <c:v>2.46065E-2</c:v>
                </c:pt>
                <c:pt idx="285">
                  <c:v>2.4580100000000001E-2</c:v>
                </c:pt>
                <c:pt idx="286">
                  <c:v>2.4553800000000001E-2</c:v>
                </c:pt>
                <c:pt idx="287">
                  <c:v>2.4527500000000001E-2</c:v>
                </c:pt>
                <c:pt idx="288">
                  <c:v>2.4501100000000001E-2</c:v>
                </c:pt>
                <c:pt idx="289">
                  <c:v>2.4474800000000001E-2</c:v>
                </c:pt>
                <c:pt idx="290">
                  <c:v>2.4448500000000001E-2</c:v>
                </c:pt>
                <c:pt idx="291">
                  <c:v>2.4422099999999999E-2</c:v>
                </c:pt>
                <c:pt idx="292">
                  <c:v>2.4395799999999999E-2</c:v>
                </c:pt>
                <c:pt idx="293">
                  <c:v>2.4369499999999999E-2</c:v>
                </c:pt>
                <c:pt idx="294">
                  <c:v>2.4343099999999999E-2</c:v>
                </c:pt>
                <c:pt idx="295">
                  <c:v>2.43168E-2</c:v>
                </c:pt>
                <c:pt idx="296">
                  <c:v>2.42905E-2</c:v>
                </c:pt>
                <c:pt idx="297">
                  <c:v>2.42641E-2</c:v>
                </c:pt>
                <c:pt idx="298">
                  <c:v>2.42378E-2</c:v>
                </c:pt>
                <c:pt idx="299">
                  <c:v>2.42115E-2</c:v>
                </c:pt>
                <c:pt idx="300">
                  <c:v>2.41852E-2</c:v>
                </c:pt>
                <c:pt idx="301">
                  <c:v>2.4158800000000001E-2</c:v>
                </c:pt>
                <c:pt idx="302">
                  <c:v>2.4132500000000001E-2</c:v>
                </c:pt>
                <c:pt idx="303">
                  <c:v>2.4106200000000001E-2</c:v>
                </c:pt>
                <c:pt idx="304">
                  <c:v>2.4079799999999998E-2</c:v>
                </c:pt>
                <c:pt idx="305">
                  <c:v>2.4053499999999998E-2</c:v>
                </c:pt>
                <c:pt idx="306">
                  <c:v>2.4027199999999999E-2</c:v>
                </c:pt>
                <c:pt idx="307">
                  <c:v>2.4000799999999999E-2</c:v>
                </c:pt>
                <c:pt idx="308">
                  <c:v>2.3974499999999999E-2</c:v>
                </c:pt>
                <c:pt idx="309">
                  <c:v>2.3948199999999999E-2</c:v>
                </c:pt>
                <c:pt idx="310">
                  <c:v>2.39218E-2</c:v>
                </c:pt>
                <c:pt idx="311">
                  <c:v>2.38955E-2</c:v>
                </c:pt>
                <c:pt idx="312">
                  <c:v>2.38692E-2</c:v>
                </c:pt>
                <c:pt idx="313">
                  <c:v>2.3842800000000001E-2</c:v>
                </c:pt>
                <c:pt idx="314">
                  <c:v>2.3816500000000001E-2</c:v>
                </c:pt>
                <c:pt idx="315">
                  <c:v>2.3790200000000001E-2</c:v>
                </c:pt>
                <c:pt idx="316">
                  <c:v>2.3763800000000002E-2</c:v>
                </c:pt>
                <c:pt idx="317">
                  <c:v>2.3737500000000002E-2</c:v>
                </c:pt>
                <c:pt idx="318">
                  <c:v>2.3711200000000002E-2</c:v>
                </c:pt>
                <c:pt idx="319">
                  <c:v>2.3684799999999999E-2</c:v>
                </c:pt>
                <c:pt idx="320">
                  <c:v>2.3658499999999999E-2</c:v>
                </c:pt>
                <c:pt idx="321">
                  <c:v>2.3632199999999999E-2</c:v>
                </c:pt>
                <c:pt idx="322">
                  <c:v>2.36058E-2</c:v>
                </c:pt>
                <c:pt idx="323">
                  <c:v>2.3576900000000001E-2</c:v>
                </c:pt>
                <c:pt idx="324">
                  <c:v>2.3532600000000001E-2</c:v>
                </c:pt>
                <c:pt idx="325">
                  <c:v>2.34883E-2</c:v>
                </c:pt>
                <c:pt idx="326">
                  <c:v>2.3444E-2</c:v>
                </c:pt>
                <c:pt idx="327">
                  <c:v>2.3399699999999999E-2</c:v>
                </c:pt>
                <c:pt idx="328">
                  <c:v>2.3355399999999998E-2</c:v>
                </c:pt>
                <c:pt idx="329">
                  <c:v>2.3311100000000001E-2</c:v>
                </c:pt>
                <c:pt idx="330">
                  <c:v>2.3266800000000001E-2</c:v>
                </c:pt>
                <c:pt idx="331">
                  <c:v>2.32225E-2</c:v>
                </c:pt>
                <c:pt idx="332">
                  <c:v>2.3178199999999999E-2</c:v>
                </c:pt>
                <c:pt idx="333">
                  <c:v>2.31338E-2</c:v>
                </c:pt>
                <c:pt idx="334">
                  <c:v>2.3089499999999999E-2</c:v>
                </c:pt>
                <c:pt idx="335">
                  <c:v>2.3045199999999998E-2</c:v>
                </c:pt>
                <c:pt idx="336">
                  <c:v>2.3000900000000001E-2</c:v>
                </c:pt>
                <c:pt idx="337">
                  <c:v>2.2956600000000001E-2</c:v>
                </c:pt>
                <c:pt idx="338">
                  <c:v>2.29123E-2</c:v>
                </c:pt>
                <c:pt idx="339">
                  <c:v>2.2867999999999999E-2</c:v>
                </c:pt>
                <c:pt idx="340">
                  <c:v>2.2823699999999999E-2</c:v>
                </c:pt>
                <c:pt idx="341">
                  <c:v>2.2779400000000002E-2</c:v>
                </c:pt>
                <c:pt idx="342">
                  <c:v>2.2734999999999998E-2</c:v>
                </c:pt>
                <c:pt idx="343">
                  <c:v>2.2690700000000001E-2</c:v>
                </c:pt>
                <c:pt idx="344">
                  <c:v>2.2646400000000001E-2</c:v>
                </c:pt>
                <c:pt idx="345">
                  <c:v>2.26021E-2</c:v>
                </c:pt>
                <c:pt idx="346">
                  <c:v>2.2557799999999999E-2</c:v>
                </c:pt>
                <c:pt idx="347">
                  <c:v>2.2513499999999999E-2</c:v>
                </c:pt>
                <c:pt idx="348">
                  <c:v>2.2469200000000002E-2</c:v>
                </c:pt>
                <c:pt idx="349">
                  <c:v>2.2424900000000001E-2</c:v>
                </c:pt>
                <c:pt idx="350">
                  <c:v>2.23806E-2</c:v>
                </c:pt>
                <c:pt idx="351">
                  <c:v>2.23363E-2</c:v>
                </c:pt>
                <c:pt idx="352">
                  <c:v>2.22919E-2</c:v>
                </c:pt>
                <c:pt idx="353">
                  <c:v>2.2247599999999999E-2</c:v>
                </c:pt>
                <c:pt idx="354">
                  <c:v>2.2203299999999999E-2</c:v>
                </c:pt>
                <c:pt idx="355">
                  <c:v>2.2159000000000002E-2</c:v>
                </c:pt>
                <c:pt idx="356">
                  <c:v>2.2114700000000001E-2</c:v>
                </c:pt>
                <c:pt idx="357">
                  <c:v>2.20704E-2</c:v>
                </c:pt>
                <c:pt idx="358">
                  <c:v>2.20261E-2</c:v>
                </c:pt>
                <c:pt idx="359">
                  <c:v>2.1981799999999999E-2</c:v>
                </c:pt>
                <c:pt idx="360">
                  <c:v>2.1937499999999999E-2</c:v>
                </c:pt>
                <c:pt idx="361">
                  <c:v>2.1893099999999999E-2</c:v>
                </c:pt>
                <c:pt idx="362">
                  <c:v>2.1848800000000002E-2</c:v>
                </c:pt>
                <c:pt idx="363">
                  <c:v>2.1804500000000001E-2</c:v>
                </c:pt>
                <c:pt idx="364">
                  <c:v>2.17602E-2</c:v>
                </c:pt>
                <c:pt idx="365">
                  <c:v>2.17159E-2</c:v>
                </c:pt>
                <c:pt idx="366">
                  <c:v>2.1671599999999999E-2</c:v>
                </c:pt>
                <c:pt idx="367">
                  <c:v>2.1627299999999999E-2</c:v>
                </c:pt>
                <c:pt idx="368">
                  <c:v>2.1569499999999998E-2</c:v>
                </c:pt>
                <c:pt idx="369">
                  <c:v>2.1510100000000001E-2</c:v>
                </c:pt>
                <c:pt idx="370">
                  <c:v>2.14507E-2</c:v>
                </c:pt>
                <c:pt idx="371">
                  <c:v>2.1391299999999999E-2</c:v>
                </c:pt>
                <c:pt idx="372">
                  <c:v>2.1331800000000001E-2</c:v>
                </c:pt>
                <c:pt idx="373">
                  <c:v>2.12724E-2</c:v>
                </c:pt>
                <c:pt idx="374">
                  <c:v>2.1212999999999999E-2</c:v>
                </c:pt>
                <c:pt idx="375">
                  <c:v>2.1153600000000002E-2</c:v>
                </c:pt>
                <c:pt idx="376">
                  <c:v>2.10942E-2</c:v>
                </c:pt>
                <c:pt idx="377">
                  <c:v>2.10347E-2</c:v>
                </c:pt>
                <c:pt idx="378">
                  <c:v>2.0975299999999999E-2</c:v>
                </c:pt>
                <c:pt idx="379">
                  <c:v>2.0915900000000001E-2</c:v>
                </c:pt>
                <c:pt idx="380">
                  <c:v>2.08565E-2</c:v>
                </c:pt>
                <c:pt idx="381">
                  <c:v>2.0797E-2</c:v>
                </c:pt>
                <c:pt idx="382">
                  <c:v>2.0737599999999998E-2</c:v>
                </c:pt>
                <c:pt idx="383">
                  <c:v>2.0678200000000001E-2</c:v>
                </c:pt>
                <c:pt idx="384">
                  <c:v>2.06188E-2</c:v>
                </c:pt>
                <c:pt idx="385">
                  <c:v>2.0559299999999999E-2</c:v>
                </c:pt>
                <c:pt idx="386">
                  <c:v>2.0499900000000001E-2</c:v>
                </c:pt>
                <c:pt idx="387">
                  <c:v>2.04405E-2</c:v>
                </c:pt>
                <c:pt idx="388">
                  <c:v>2.0381099999999999E-2</c:v>
                </c:pt>
                <c:pt idx="389">
                  <c:v>2.0321599999999999E-2</c:v>
                </c:pt>
                <c:pt idx="390">
                  <c:v>2.0262200000000001E-2</c:v>
                </c:pt>
                <c:pt idx="391">
                  <c:v>2.02028E-2</c:v>
                </c:pt>
                <c:pt idx="392">
                  <c:v>2.0143399999999999E-2</c:v>
                </c:pt>
                <c:pt idx="393">
                  <c:v>2.0083899999999998E-2</c:v>
                </c:pt>
                <c:pt idx="394">
                  <c:v>2.0024500000000001E-2</c:v>
                </c:pt>
                <c:pt idx="395">
                  <c:v>1.99651E-2</c:v>
                </c:pt>
                <c:pt idx="396">
                  <c:v>1.9905699999999998E-2</c:v>
                </c:pt>
                <c:pt idx="397">
                  <c:v>1.9846200000000001E-2</c:v>
                </c:pt>
                <c:pt idx="398">
                  <c:v>1.97868E-2</c:v>
                </c:pt>
                <c:pt idx="399">
                  <c:v>1.9727399999999999E-2</c:v>
                </c:pt>
                <c:pt idx="400">
                  <c:v>1.9668000000000001E-2</c:v>
                </c:pt>
                <c:pt idx="401">
                  <c:v>1.96086E-2</c:v>
                </c:pt>
                <c:pt idx="402">
                  <c:v>1.95491E-2</c:v>
                </c:pt>
                <c:pt idx="403">
                  <c:v>1.9489699999999999E-2</c:v>
                </c:pt>
                <c:pt idx="404">
                  <c:v>1.9430300000000001E-2</c:v>
                </c:pt>
                <c:pt idx="405">
                  <c:v>1.93709E-2</c:v>
                </c:pt>
                <c:pt idx="406">
                  <c:v>1.9311399999999999E-2</c:v>
                </c:pt>
                <c:pt idx="407">
                  <c:v>1.9251999999999998E-2</c:v>
                </c:pt>
                <c:pt idx="408">
                  <c:v>1.9192600000000001E-2</c:v>
                </c:pt>
                <c:pt idx="409">
                  <c:v>1.91332E-2</c:v>
                </c:pt>
                <c:pt idx="410">
                  <c:v>1.9073699999999999E-2</c:v>
                </c:pt>
                <c:pt idx="411">
                  <c:v>1.9014300000000001E-2</c:v>
                </c:pt>
                <c:pt idx="412">
                  <c:v>1.8953100000000001E-2</c:v>
                </c:pt>
                <c:pt idx="413">
                  <c:v>1.88906E-2</c:v>
                </c:pt>
                <c:pt idx="414">
                  <c:v>1.88282E-2</c:v>
                </c:pt>
                <c:pt idx="415">
                  <c:v>1.8765799999999999E-2</c:v>
                </c:pt>
                <c:pt idx="416">
                  <c:v>1.8703399999999998E-2</c:v>
                </c:pt>
                <c:pt idx="417">
                  <c:v>1.8640899999999998E-2</c:v>
                </c:pt>
                <c:pt idx="418">
                  <c:v>1.8578500000000001E-2</c:v>
                </c:pt>
                <c:pt idx="419">
                  <c:v>1.8516100000000001E-2</c:v>
                </c:pt>
                <c:pt idx="420">
                  <c:v>1.8453600000000001E-2</c:v>
                </c:pt>
                <c:pt idx="421">
                  <c:v>1.83912E-2</c:v>
                </c:pt>
                <c:pt idx="422">
                  <c:v>1.8328799999999999E-2</c:v>
                </c:pt>
                <c:pt idx="423">
                  <c:v>1.8266399999999999E-2</c:v>
                </c:pt>
                <c:pt idx="424">
                  <c:v>1.8203899999999999E-2</c:v>
                </c:pt>
                <c:pt idx="425">
                  <c:v>1.8141500000000001E-2</c:v>
                </c:pt>
                <c:pt idx="426">
                  <c:v>1.8079100000000001E-2</c:v>
                </c:pt>
                <c:pt idx="427">
                  <c:v>1.8016600000000001E-2</c:v>
                </c:pt>
                <c:pt idx="428">
                  <c:v>1.79542E-2</c:v>
                </c:pt>
                <c:pt idx="429">
                  <c:v>1.7891799999999999E-2</c:v>
                </c:pt>
                <c:pt idx="430">
                  <c:v>1.7829399999999999E-2</c:v>
                </c:pt>
                <c:pt idx="431">
                  <c:v>1.7766899999999999E-2</c:v>
                </c:pt>
                <c:pt idx="432">
                  <c:v>1.7704500000000001E-2</c:v>
                </c:pt>
                <c:pt idx="433">
                  <c:v>1.7642100000000001E-2</c:v>
                </c:pt>
                <c:pt idx="434">
                  <c:v>1.75797E-2</c:v>
                </c:pt>
                <c:pt idx="435">
                  <c:v>1.75172E-2</c:v>
                </c:pt>
                <c:pt idx="436">
                  <c:v>1.7454799999999999E-2</c:v>
                </c:pt>
                <c:pt idx="437">
                  <c:v>1.7392399999999999E-2</c:v>
                </c:pt>
                <c:pt idx="438">
                  <c:v>1.7329899999999999E-2</c:v>
                </c:pt>
                <c:pt idx="439">
                  <c:v>1.7267500000000002E-2</c:v>
                </c:pt>
                <c:pt idx="440">
                  <c:v>1.7205100000000001E-2</c:v>
                </c:pt>
                <c:pt idx="441">
                  <c:v>1.71427E-2</c:v>
                </c:pt>
                <c:pt idx="442">
                  <c:v>1.70802E-2</c:v>
                </c:pt>
                <c:pt idx="443">
                  <c:v>1.70178E-2</c:v>
                </c:pt>
                <c:pt idx="444">
                  <c:v>1.6955399999999999E-2</c:v>
                </c:pt>
                <c:pt idx="445">
                  <c:v>1.6892999999999998E-2</c:v>
                </c:pt>
                <c:pt idx="446">
                  <c:v>1.6830500000000002E-2</c:v>
                </c:pt>
                <c:pt idx="447">
                  <c:v>1.6768100000000001E-2</c:v>
                </c:pt>
                <c:pt idx="448">
                  <c:v>1.67057E-2</c:v>
                </c:pt>
                <c:pt idx="449">
                  <c:v>1.66432E-2</c:v>
                </c:pt>
                <c:pt idx="450">
                  <c:v>1.65808E-2</c:v>
                </c:pt>
                <c:pt idx="451">
                  <c:v>1.6518399999999999E-2</c:v>
                </c:pt>
                <c:pt idx="452">
                  <c:v>1.6455999999999998E-2</c:v>
                </c:pt>
                <c:pt idx="453">
                  <c:v>1.6393499999999998E-2</c:v>
                </c:pt>
                <c:pt idx="454">
                  <c:v>1.6331100000000001E-2</c:v>
                </c:pt>
                <c:pt idx="455">
                  <c:v>1.6268700000000001E-2</c:v>
                </c:pt>
                <c:pt idx="456">
                  <c:v>1.6215500000000001E-2</c:v>
                </c:pt>
                <c:pt idx="457">
                  <c:v>1.6183099999999999E-2</c:v>
                </c:pt>
                <c:pt idx="458">
                  <c:v>1.61508E-2</c:v>
                </c:pt>
                <c:pt idx="459">
                  <c:v>1.6118400000000001E-2</c:v>
                </c:pt>
                <c:pt idx="460">
                  <c:v>1.6086E-2</c:v>
                </c:pt>
                <c:pt idx="461">
                  <c:v>1.6053600000000001E-2</c:v>
                </c:pt>
                <c:pt idx="462">
                  <c:v>1.6021299999999999E-2</c:v>
                </c:pt>
                <c:pt idx="463">
                  <c:v>1.59889E-2</c:v>
                </c:pt>
                <c:pt idx="464">
                  <c:v>1.5956499999999998E-2</c:v>
                </c:pt>
                <c:pt idx="465">
                  <c:v>1.59241E-2</c:v>
                </c:pt>
                <c:pt idx="466">
                  <c:v>1.5891800000000001E-2</c:v>
                </c:pt>
                <c:pt idx="467">
                  <c:v>1.5859399999999999E-2</c:v>
                </c:pt>
                <c:pt idx="468">
                  <c:v>1.5827000000000001E-2</c:v>
                </c:pt>
                <c:pt idx="469">
                  <c:v>1.5794599999999999E-2</c:v>
                </c:pt>
                <c:pt idx="470">
                  <c:v>1.57623E-2</c:v>
                </c:pt>
                <c:pt idx="471">
                  <c:v>1.5729900000000002E-2</c:v>
                </c:pt>
                <c:pt idx="472">
                  <c:v>1.56975E-2</c:v>
                </c:pt>
                <c:pt idx="473">
                  <c:v>1.5665100000000001E-2</c:v>
                </c:pt>
                <c:pt idx="474">
                  <c:v>1.5632799999999999E-2</c:v>
                </c:pt>
                <c:pt idx="475">
                  <c:v>1.56004E-2</c:v>
                </c:pt>
                <c:pt idx="476">
                  <c:v>1.5568E-2</c:v>
                </c:pt>
                <c:pt idx="477">
                  <c:v>1.55356E-2</c:v>
                </c:pt>
                <c:pt idx="478">
                  <c:v>1.5503299999999999E-2</c:v>
                </c:pt>
                <c:pt idx="479">
                  <c:v>1.5470899999999999E-2</c:v>
                </c:pt>
                <c:pt idx="480">
                  <c:v>1.5438500000000001E-2</c:v>
                </c:pt>
                <c:pt idx="481">
                  <c:v>1.5406100000000001E-2</c:v>
                </c:pt>
                <c:pt idx="482">
                  <c:v>1.53738E-2</c:v>
                </c:pt>
                <c:pt idx="483">
                  <c:v>1.53414E-2</c:v>
                </c:pt>
                <c:pt idx="484">
                  <c:v>1.5309E-2</c:v>
                </c:pt>
                <c:pt idx="485">
                  <c:v>1.52766E-2</c:v>
                </c:pt>
                <c:pt idx="486">
                  <c:v>1.5244300000000001E-2</c:v>
                </c:pt>
                <c:pt idx="487">
                  <c:v>1.52119E-2</c:v>
                </c:pt>
                <c:pt idx="488">
                  <c:v>1.51795E-2</c:v>
                </c:pt>
                <c:pt idx="489">
                  <c:v>1.51471E-2</c:v>
                </c:pt>
                <c:pt idx="490">
                  <c:v>1.5114799999999999E-2</c:v>
                </c:pt>
                <c:pt idx="491">
                  <c:v>1.5082399999999999E-2</c:v>
                </c:pt>
                <c:pt idx="492">
                  <c:v>1.5049999999999999E-2</c:v>
                </c:pt>
                <c:pt idx="493">
                  <c:v>1.5017600000000001E-2</c:v>
                </c:pt>
                <c:pt idx="494">
                  <c:v>1.49853E-2</c:v>
                </c:pt>
                <c:pt idx="495">
                  <c:v>1.49529E-2</c:v>
                </c:pt>
                <c:pt idx="496">
                  <c:v>1.49205E-2</c:v>
                </c:pt>
                <c:pt idx="497">
                  <c:v>1.48881E-2</c:v>
                </c:pt>
                <c:pt idx="498">
                  <c:v>1.4855800000000001E-2</c:v>
                </c:pt>
                <c:pt idx="499">
                  <c:v>1.48234E-2</c:v>
                </c:pt>
                <c:pt idx="500">
                  <c:v>1.4791E-2</c:v>
                </c:pt>
                <c:pt idx="501">
                  <c:v>1.48158E-2</c:v>
                </c:pt>
                <c:pt idx="502">
                  <c:v>1.48407E-2</c:v>
                </c:pt>
                <c:pt idx="503">
                  <c:v>1.48655E-2</c:v>
                </c:pt>
                <c:pt idx="504">
                  <c:v>1.48904E-2</c:v>
                </c:pt>
                <c:pt idx="505">
                  <c:v>1.49152E-2</c:v>
                </c:pt>
                <c:pt idx="506">
                  <c:v>1.49401E-2</c:v>
                </c:pt>
                <c:pt idx="507">
                  <c:v>1.49649E-2</c:v>
                </c:pt>
                <c:pt idx="508">
                  <c:v>1.49897E-2</c:v>
                </c:pt>
                <c:pt idx="509">
                  <c:v>1.5014599999999999E-2</c:v>
                </c:pt>
                <c:pt idx="510">
                  <c:v>1.50394E-2</c:v>
                </c:pt>
                <c:pt idx="511">
                  <c:v>1.5064299999999999E-2</c:v>
                </c:pt>
                <c:pt idx="512">
                  <c:v>1.5089099999999999E-2</c:v>
                </c:pt>
                <c:pt idx="513">
                  <c:v>1.51139E-2</c:v>
                </c:pt>
                <c:pt idx="514">
                  <c:v>1.5138800000000001E-2</c:v>
                </c:pt>
                <c:pt idx="515">
                  <c:v>1.5163599999999999E-2</c:v>
                </c:pt>
                <c:pt idx="516">
                  <c:v>1.5188500000000001E-2</c:v>
                </c:pt>
                <c:pt idx="517">
                  <c:v>1.5213300000000001E-2</c:v>
                </c:pt>
                <c:pt idx="518">
                  <c:v>1.52382E-2</c:v>
                </c:pt>
                <c:pt idx="519">
                  <c:v>1.5263000000000001E-2</c:v>
                </c:pt>
                <c:pt idx="520">
                  <c:v>1.5287800000000001E-2</c:v>
                </c:pt>
                <c:pt idx="521">
                  <c:v>1.53127E-2</c:v>
                </c:pt>
                <c:pt idx="522">
                  <c:v>1.53375E-2</c:v>
                </c:pt>
                <c:pt idx="523">
                  <c:v>1.53624E-2</c:v>
                </c:pt>
                <c:pt idx="524">
                  <c:v>1.53872E-2</c:v>
                </c:pt>
                <c:pt idx="525">
                  <c:v>1.54121E-2</c:v>
                </c:pt>
                <c:pt idx="526">
                  <c:v>1.54369E-2</c:v>
                </c:pt>
                <c:pt idx="527">
                  <c:v>1.54617E-2</c:v>
                </c:pt>
                <c:pt idx="528">
                  <c:v>1.54866E-2</c:v>
                </c:pt>
                <c:pt idx="529">
                  <c:v>1.55114E-2</c:v>
                </c:pt>
                <c:pt idx="530">
                  <c:v>1.5536299999999999E-2</c:v>
                </c:pt>
                <c:pt idx="531">
                  <c:v>1.55611E-2</c:v>
                </c:pt>
                <c:pt idx="532">
                  <c:v>1.55859E-2</c:v>
                </c:pt>
                <c:pt idx="533">
                  <c:v>1.5610799999999999E-2</c:v>
                </c:pt>
                <c:pt idx="534">
                  <c:v>1.5635599999999999E-2</c:v>
                </c:pt>
                <c:pt idx="535">
                  <c:v>1.5660500000000001E-2</c:v>
                </c:pt>
                <c:pt idx="536">
                  <c:v>1.5685299999999999E-2</c:v>
                </c:pt>
                <c:pt idx="537">
                  <c:v>1.5710200000000001E-2</c:v>
                </c:pt>
                <c:pt idx="538">
                  <c:v>1.5734999999999999E-2</c:v>
                </c:pt>
                <c:pt idx="539">
                  <c:v>1.5759800000000001E-2</c:v>
                </c:pt>
                <c:pt idx="540">
                  <c:v>1.5784699999999999E-2</c:v>
                </c:pt>
                <c:pt idx="541">
                  <c:v>1.5809500000000001E-2</c:v>
                </c:pt>
                <c:pt idx="542">
                  <c:v>1.5834399999999998E-2</c:v>
                </c:pt>
                <c:pt idx="543">
                  <c:v>1.58592E-2</c:v>
                </c:pt>
                <c:pt idx="544">
                  <c:v>1.5883999999999999E-2</c:v>
                </c:pt>
                <c:pt idx="545">
                  <c:v>1.5931500000000001E-2</c:v>
                </c:pt>
                <c:pt idx="546">
                  <c:v>1.5989E-2</c:v>
                </c:pt>
                <c:pt idx="547">
                  <c:v>1.6046600000000001E-2</c:v>
                </c:pt>
                <c:pt idx="548">
                  <c:v>1.61041E-2</c:v>
                </c:pt>
                <c:pt idx="549">
                  <c:v>1.6161600000000002E-2</c:v>
                </c:pt>
                <c:pt idx="550">
                  <c:v>1.62192E-2</c:v>
                </c:pt>
                <c:pt idx="551">
                  <c:v>1.6276700000000002E-2</c:v>
                </c:pt>
                <c:pt idx="552">
                  <c:v>1.63342E-2</c:v>
                </c:pt>
                <c:pt idx="553">
                  <c:v>1.6391800000000002E-2</c:v>
                </c:pt>
                <c:pt idx="554">
                  <c:v>1.64493E-2</c:v>
                </c:pt>
                <c:pt idx="555">
                  <c:v>1.6506799999999999E-2</c:v>
                </c:pt>
                <c:pt idx="556">
                  <c:v>1.65644E-2</c:v>
                </c:pt>
                <c:pt idx="557">
                  <c:v>1.6621899999999998E-2</c:v>
                </c:pt>
                <c:pt idx="558">
                  <c:v>1.66794E-2</c:v>
                </c:pt>
                <c:pt idx="559">
                  <c:v>1.6736999999999998E-2</c:v>
                </c:pt>
                <c:pt idx="560">
                  <c:v>1.67945E-2</c:v>
                </c:pt>
                <c:pt idx="561">
                  <c:v>1.6851999999999999E-2</c:v>
                </c:pt>
                <c:pt idx="562">
                  <c:v>1.69096E-2</c:v>
                </c:pt>
                <c:pt idx="563">
                  <c:v>1.6967099999999999E-2</c:v>
                </c:pt>
                <c:pt idx="564">
                  <c:v>1.70247E-2</c:v>
                </c:pt>
                <c:pt idx="565">
                  <c:v>1.7082199999999999E-2</c:v>
                </c:pt>
                <c:pt idx="566">
                  <c:v>1.7139700000000001E-2</c:v>
                </c:pt>
                <c:pt idx="567">
                  <c:v>1.7197299999999999E-2</c:v>
                </c:pt>
                <c:pt idx="568">
                  <c:v>1.7254800000000001E-2</c:v>
                </c:pt>
                <c:pt idx="569">
                  <c:v>1.7312299999999999E-2</c:v>
                </c:pt>
                <c:pt idx="570">
                  <c:v>1.7369900000000001E-2</c:v>
                </c:pt>
                <c:pt idx="571">
                  <c:v>1.7427399999999999E-2</c:v>
                </c:pt>
                <c:pt idx="572">
                  <c:v>1.7484900000000001E-2</c:v>
                </c:pt>
                <c:pt idx="573">
                  <c:v>1.7542499999999999E-2</c:v>
                </c:pt>
                <c:pt idx="574">
                  <c:v>1.7600000000000001E-2</c:v>
                </c:pt>
                <c:pt idx="575">
                  <c:v>1.76575E-2</c:v>
                </c:pt>
                <c:pt idx="576">
                  <c:v>1.7715100000000001E-2</c:v>
                </c:pt>
                <c:pt idx="577">
                  <c:v>1.77726E-2</c:v>
                </c:pt>
                <c:pt idx="578">
                  <c:v>1.7830100000000002E-2</c:v>
                </c:pt>
                <c:pt idx="579">
                  <c:v>1.7887699999999999E-2</c:v>
                </c:pt>
                <c:pt idx="580">
                  <c:v>1.7945200000000001E-2</c:v>
                </c:pt>
                <c:pt idx="581">
                  <c:v>1.80027E-2</c:v>
                </c:pt>
                <c:pt idx="582">
                  <c:v>1.8060300000000001E-2</c:v>
                </c:pt>
                <c:pt idx="583">
                  <c:v>1.81178E-2</c:v>
                </c:pt>
                <c:pt idx="584">
                  <c:v>1.8175299999999998E-2</c:v>
                </c:pt>
                <c:pt idx="585">
                  <c:v>1.82329E-2</c:v>
                </c:pt>
                <c:pt idx="586">
                  <c:v>1.8290399999999998E-2</c:v>
                </c:pt>
                <c:pt idx="587">
                  <c:v>1.8348E-2</c:v>
                </c:pt>
                <c:pt idx="588">
                  <c:v>1.8405500000000002E-2</c:v>
                </c:pt>
                <c:pt idx="589">
                  <c:v>1.8462800000000001E-2</c:v>
                </c:pt>
                <c:pt idx="590">
                  <c:v>1.85197E-2</c:v>
                </c:pt>
                <c:pt idx="591">
                  <c:v>1.8576700000000002E-2</c:v>
                </c:pt>
                <c:pt idx="592">
                  <c:v>1.86336E-2</c:v>
                </c:pt>
                <c:pt idx="593">
                  <c:v>1.8690600000000002E-2</c:v>
                </c:pt>
                <c:pt idx="594">
                  <c:v>1.87475E-2</c:v>
                </c:pt>
                <c:pt idx="595">
                  <c:v>1.8804499999999998E-2</c:v>
                </c:pt>
                <c:pt idx="596">
                  <c:v>1.88614E-2</c:v>
                </c:pt>
                <c:pt idx="597">
                  <c:v>1.8918299999999999E-2</c:v>
                </c:pt>
                <c:pt idx="598">
                  <c:v>1.89753E-2</c:v>
                </c:pt>
                <c:pt idx="599">
                  <c:v>1.9032199999999999E-2</c:v>
                </c:pt>
                <c:pt idx="600">
                  <c:v>1.9089200000000001E-2</c:v>
                </c:pt>
                <c:pt idx="601">
                  <c:v>1.9146099999999999E-2</c:v>
                </c:pt>
                <c:pt idx="602">
                  <c:v>1.9203100000000001E-2</c:v>
                </c:pt>
                <c:pt idx="603">
                  <c:v>1.9259999999999999E-2</c:v>
                </c:pt>
                <c:pt idx="604">
                  <c:v>1.9317000000000001E-2</c:v>
                </c:pt>
                <c:pt idx="605">
                  <c:v>1.9373899999999999E-2</c:v>
                </c:pt>
                <c:pt idx="606">
                  <c:v>1.9430800000000002E-2</c:v>
                </c:pt>
                <c:pt idx="607">
                  <c:v>1.94878E-2</c:v>
                </c:pt>
                <c:pt idx="608">
                  <c:v>1.9544700000000002E-2</c:v>
                </c:pt>
                <c:pt idx="609">
                  <c:v>1.96017E-2</c:v>
                </c:pt>
                <c:pt idx="610">
                  <c:v>1.9658599999999998E-2</c:v>
                </c:pt>
                <c:pt idx="611">
                  <c:v>1.97156E-2</c:v>
                </c:pt>
                <c:pt idx="612">
                  <c:v>1.9772499999999998E-2</c:v>
                </c:pt>
                <c:pt idx="613">
                  <c:v>1.98295E-2</c:v>
                </c:pt>
                <c:pt idx="614">
                  <c:v>1.9886399999999999E-2</c:v>
                </c:pt>
                <c:pt idx="615">
                  <c:v>1.99434E-2</c:v>
                </c:pt>
                <c:pt idx="616">
                  <c:v>2.0000299999999999E-2</c:v>
                </c:pt>
                <c:pt idx="617">
                  <c:v>2.0057200000000001E-2</c:v>
                </c:pt>
                <c:pt idx="618">
                  <c:v>2.0114199999999999E-2</c:v>
                </c:pt>
                <c:pt idx="619">
                  <c:v>2.0171100000000001E-2</c:v>
                </c:pt>
                <c:pt idx="620">
                  <c:v>2.0228099999999999E-2</c:v>
                </c:pt>
                <c:pt idx="621">
                  <c:v>2.0285000000000001E-2</c:v>
                </c:pt>
                <c:pt idx="622">
                  <c:v>2.0341999999999999E-2</c:v>
                </c:pt>
                <c:pt idx="623">
                  <c:v>2.0398900000000001E-2</c:v>
                </c:pt>
                <c:pt idx="624">
                  <c:v>2.0455899999999999E-2</c:v>
                </c:pt>
                <c:pt idx="625">
                  <c:v>2.0512800000000001E-2</c:v>
                </c:pt>
                <c:pt idx="626">
                  <c:v>2.05697E-2</c:v>
                </c:pt>
                <c:pt idx="627">
                  <c:v>2.0626700000000001E-2</c:v>
                </c:pt>
                <c:pt idx="628">
                  <c:v>2.06836E-2</c:v>
                </c:pt>
                <c:pt idx="629">
                  <c:v>2.0740600000000001E-2</c:v>
                </c:pt>
                <c:pt idx="630">
                  <c:v>2.07975E-2</c:v>
                </c:pt>
                <c:pt idx="631">
                  <c:v>2.0854500000000002E-2</c:v>
                </c:pt>
                <c:pt idx="632">
                  <c:v>2.09114E-2</c:v>
                </c:pt>
                <c:pt idx="633">
                  <c:v>2.0966800000000001E-2</c:v>
                </c:pt>
                <c:pt idx="634">
                  <c:v>2.10101E-2</c:v>
                </c:pt>
                <c:pt idx="635">
                  <c:v>2.10534E-2</c:v>
                </c:pt>
                <c:pt idx="636">
                  <c:v>2.1096699999999999E-2</c:v>
                </c:pt>
                <c:pt idx="637">
                  <c:v>2.1139999999999999E-2</c:v>
                </c:pt>
                <c:pt idx="638">
                  <c:v>2.1183299999999999E-2</c:v>
                </c:pt>
                <c:pt idx="639">
                  <c:v>2.1226600000000002E-2</c:v>
                </c:pt>
                <c:pt idx="640">
                  <c:v>2.1269900000000001E-2</c:v>
                </c:pt>
                <c:pt idx="641">
                  <c:v>2.1313200000000001E-2</c:v>
                </c:pt>
                <c:pt idx="642">
                  <c:v>2.13565E-2</c:v>
                </c:pt>
                <c:pt idx="643">
                  <c:v>2.13998E-2</c:v>
                </c:pt>
                <c:pt idx="644">
                  <c:v>2.14431E-2</c:v>
                </c:pt>
                <c:pt idx="645">
                  <c:v>2.1486399999999999E-2</c:v>
                </c:pt>
                <c:pt idx="646">
                  <c:v>2.1529699999999999E-2</c:v>
                </c:pt>
                <c:pt idx="647">
                  <c:v>2.1572999999999998E-2</c:v>
                </c:pt>
                <c:pt idx="648">
                  <c:v>2.1616300000000001E-2</c:v>
                </c:pt>
                <c:pt idx="649">
                  <c:v>2.1659600000000001E-2</c:v>
                </c:pt>
                <c:pt idx="650">
                  <c:v>2.1702900000000001E-2</c:v>
                </c:pt>
                <c:pt idx="651">
                  <c:v>2.17462E-2</c:v>
                </c:pt>
                <c:pt idx="652">
                  <c:v>2.17895E-2</c:v>
                </c:pt>
                <c:pt idx="653">
                  <c:v>2.1832799999999999E-2</c:v>
                </c:pt>
                <c:pt idx="654">
                  <c:v>2.1876099999999999E-2</c:v>
                </c:pt>
                <c:pt idx="655">
                  <c:v>2.1919399999999999E-2</c:v>
                </c:pt>
                <c:pt idx="656">
                  <c:v>2.1962700000000002E-2</c:v>
                </c:pt>
                <c:pt idx="657">
                  <c:v>2.2006000000000001E-2</c:v>
                </c:pt>
                <c:pt idx="658">
                  <c:v>2.2049300000000001E-2</c:v>
                </c:pt>
                <c:pt idx="659">
                  <c:v>2.20926E-2</c:v>
                </c:pt>
                <c:pt idx="660">
                  <c:v>2.21359E-2</c:v>
                </c:pt>
                <c:pt idx="661">
                  <c:v>2.21792E-2</c:v>
                </c:pt>
                <c:pt idx="662">
                  <c:v>2.2222499999999999E-2</c:v>
                </c:pt>
                <c:pt idx="663">
                  <c:v>2.2265799999999999E-2</c:v>
                </c:pt>
                <c:pt idx="664">
                  <c:v>2.2308999999999999E-2</c:v>
                </c:pt>
                <c:pt idx="665">
                  <c:v>2.2352299999999999E-2</c:v>
                </c:pt>
                <c:pt idx="666">
                  <c:v>2.2395600000000002E-2</c:v>
                </c:pt>
                <c:pt idx="667">
                  <c:v>2.2438900000000001E-2</c:v>
                </c:pt>
                <c:pt idx="668">
                  <c:v>2.2482200000000001E-2</c:v>
                </c:pt>
                <c:pt idx="669">
                  <c:v>2.25255E-2</c:v>
                </c:pt>
                <c:pt idx="670">
                  <c:v>2.25688E-2</c:v>
                </c:pt>
                <c:pt idx="671">
                  <c:v>2.26121E-2</c:v>
                </c:pt>
                <c:pt idx="672">
                  <c:v>2.2655399999999999E-2</c:v>
                </c:pt>
                <c:pt idx="673">
                  <c:v>2.2698699999999999E-2</c:v>
                </c:pt>
                <c:pt idx="674">
                  <c:v>2.2741999999999998E-2</c:v>
                </c:pt>
                <c:pt idx="675">
                  <c:v>2.2785300000000001E-2</c:v>
                </c:pt>
                <c:pt idx="676">
                  <c:v>2.2828600000000001E-2</c:v>
                </c:pt>
                <c:pt idx="677">
                  <c:v>2.2871900000000001E-2</c:v>
                </c:pt>
                <c:pt idx="678">
                  <c:v>2.2901000000000001E-2</c:v>
                </c:pt>
                <c:pt idx="679">
                  <c:v>2.2927699999999999E-2</c:v>
                </c:pt>
                <c:pt idx="680">
                  <c:v>2.29544E-2</c:v>
                </c:pt>
                <c:pt idx="681">
                  <c:v>2.2981100000000001E-2</c:v>
                </c:pt>
                <c:pt idx="682">
                  <c:v>2.3007799999999998E-2</c:v>
                </c:pt>
                <c:pt idx="683">
                  <c:v>2.3034499999999999E-2</c:v>
                </c:pt>
                <c:pt idx="684">
                  <c:v>2.30612E-2</c:v>
                </c:pt>
                <c:pt idx="685">
                  <c:v>2.3087900000000001E-2</c:v>
                </c:pt>
                <c:pt idx="686">
                  <c:v>2.3114599999999999E-2</c:v>
                </c:pt>
                <c:pt idx="687">
                  <c:v>2.31413E-2</c:v>
                </c:pt>
                <c:pt idx="688">
                  <c:v>2.31681E-2</c:v>
                </c:pt>
                <c:pt idx="689">
                  <c:v>2.3194800000000002E-2</c:v>
                </c:pt>
                <c:pt idx="690">
                  <c:v>2.3221499999999999E-2</c:v>
                </c:pt>
                <c:pt idx="691">
                  <c:v>2.32482E-2</c:v>
                </c:pt>
                <c:pt idx="692">
                  <c:v>2.3274900000000001E-2</c:v>
                </c:pt>
                <c:pt idx="693">
                  <c:v>2.3301599999999999E-2</c:v>
                </c:pt>
                <c:pt idx="694">
                  <c:v>2.33283E-2</c:v>
                </c:pt>
                <c:pt idx="695">
                  <c:v>2.3355000000000001E-2</c:v>
                </c:pt>
                <c:pt idx="696">
                  <c:v>2.3381699999999998E-2</c:v>
                </c:pt>
                <c:pt idx="697">
                  <c:v>2.3408399999999999E-2</c:v>
                </c:pt>
                <c:pt idx="698">
                  <c:v>2.34351E-2</c:v>
                </c:pt>
                <c:pt idx="699">
                  <c:v>2.3461800000000001E-2</c:v>
                </c:pt>
                <c:pt idx="700">
                  <c:v>2.3488499999999999E-2</c:v>
                </c:pt>
                <c:pt idx="701">
                  <c:v>2.35152E-2</c:v>
                </c:pt>
                <c:pt idx="702">
                  <c:v>2.3541900000000001E-2</c:v>
                </c:pt>
                <c:pt idx="703">
                  <c:v>2.3568599999999999E-2</c:v>
                </c:pt>
                <c:pt idx="704">
                  <c:v>2.3595399999999999E-2</c:v>
                </c:pt>
                <c:pt idx="705">
                  <c:v>2.36221E-2</c:v>
                </c:pt>
                <c:pt idx="706">
                  <c:v>2.3648800000000001E-2</c:v>
                </c:pt>
                <c:pt idx="707">
                  <c:v>2.3675499999999999E-2</c:v>
                </c:pt>
                <c:pt idx="708">
                  <c:v>2.37022E-2</c:v>
                </c:pt>
                <c:pt idx="709">
                  <c:v>2.3728900000000001E-2</c:v>
                </c:pt>
                <c:pt idx="710">
                  <c:v>2.3755600000000002E-2</c:v>
                </c:pt>
                <c:pt idx="711">
                  <c:v>2.3782299999999999E-2</c:v>
                </c:pt>
                <c:pt idx="712">
                  <c:v>2.3809E-2</c:v>
                </c:pt>
                <c:pt idx="713">
                  <c:v>2.3835700000000001E-2</c:v>
                </c:pt>
                <c:pt idx="714">
                  <c:v>2.3862399999999999E-2</c:v>
                </c:pt>
                <c:pt idx="715">
                  <c:v>2.38891E-2</c:v>
                </c:pt>
                <c:pt idx="716">
                  <c:v>2.3915800000000001E-2</c:v>
                </c:pt>
                <c:pt idx="717">
                  <c:v>2.3942499999999999E-2</c:v>
                </c:pt>
                <c:pt idx="718">
                  <c:v>2.39692E-2</c:v>
                </c:pt>
                <c:pt idx="719">
                  <c:v>2.3995900000000001E-2</c:v>
                </c:pt>
                <c:pt idx="720">
                  <c:v>2.4022700000000001E-2</c:v>
                </c:pt>
                <c:pt idx="721">
                  <c:v>2.4036100000000001E-2</c:v>
                </c:pt>
                <c:pt idx="722">
                  <c:v>2.40468E-2</c:v>
                </c:pt>
                <c:pt idx="723">
                  <c:v>2.4057499999999999E-2</c:v>
                </c:pt>
                <c:pt idx="724">
                  <c:v>2.4068200000000001E-2</c:v>
                </c:pt>
                <c:pt idx="725">
                  <c:v>2.40789E-2</c:v>
                </c:pt>
                <c:pt idx="726">
                  <c:v>2.4089599999999999E-2</c:v>
                </c:pt>
                <c:pt idx="727">
                  <c:v>2.4100300000000002E-2</c:v>
                </c:pt>
                <c:pt idx="728">
                  <c:v>2.4111E-2</c:v>
                </c:pt>
                <c:pt idx="729">
                  <c:v>2.4121799999999999E-2</c:v>
                </c:pt>
                <c:pt idx="730">
                  <c:v>2.4132500000000001E-2</c:v>
                </c:pt>
                <c:pt idx="731">
                  <c:v>2.41432E-2</c:v>
                </c:pt>
                <c:pt idx="732">
                  <c:v>2.4153899999999999E-2</c:v>
                </c:pt>
                <c:pt idx="733">
                  <c:v>2.4164600000000001E-2</c:v>
                </c:pt>
                <c:pt idx="734">
                  <c:v>2.41753E-2</c:v>
                </c:pt>
                <c:pt idx="735">
                  <c:v>2.4185999999999999E-2</c:v>
                </c:pt>
                <c:pt idx="736">
                  <c:v>2.4196700000000002E-2</c:v>
                </c:pt>
                <c:pt idx="737">
                  <c:v>2.42074E-2</c:v>
                </c:pt>
                <c:pt idx="738">
                  <c:v>2.4218099999999999E-2</c:v>
                </c:pt>
                <c:pt idx="739">
                  <c:v>2.4228800000000002E-2</c:v>
                </c:pt>
                <c:pt idx="740">
                  <c:v>2.42396E-2</c:v>
                </c:pt>
                <c:pt idx="741">
                  <c:v>2.4250299999999999E-2</c:v>
                </c:pt>
                <c:pt idx="742">
                  <c:v>2.4261000000000001E-2</c:v>
                </c:pt>
                <c:pt idx="743">
                  <c:v>2.42717E-2</c:v>
                </c:pt>
                <c:pt idx="744">
                  <c:v>2.4282399999999999E-2</c:v>
                </c:pt>
                <c:pt idx="745">
                  <c:v>2.4293100000000001E-2</c:v>
                </c:pt>
                <c:pt idx="746">
                  <c:v>2.43038E-2</c:v>
                </c:pt>
                <c:pt idx="747">
                  <c:v>2.4314499999999999E-2</c:v>
                </c:pt>
                <c:pt idx="748">
                  <c:v>2.4325200000000002E-2</c:v>
                </c:pt>
                <c:pt idx="749">
                  <c:v>2.4335900000000001E-2</c:v>
                </c:pt>
                <c:pt idx="750">
                  <c:v>2.4346699999999999E-2</c:v>
                </c:pt>
                <c:pt idx="751">
                  <c:v>2.4357400000000001E-2</c:v>
                </c:pt>
                <c:pt idx="752">
                  <c:v>2.43681E-2</c:v>
                </c:pt>
                <c:pt idx="753">
                  <c:v>2.4378799999999999E-2</c:v>
                </c:pt>
                <c:pt idx="754">
                  <c:v>2.4389500000000001E-2</c:v>
                </c:pt>
                <c:pt idx="755">
                  <c:v>2.44002E-2</c:v>
                </c:pt>
                <c:pt idx="756">
                  <c:v>2.4410899999999999E-2</c:v>
                </c:pt>
                <c:pt idx="757">
                  <c:v>2.4421600000000002E-2</c:v>
                </c:pt>
                <c:pt idx="758">
                  <c:v>2.4432300000000001E-2</c:v>
                </c:pt>
                <c:pt idx="759">
                  <c:v>2.44307E-2</c:v>
                </c:pt>
                <c:pt idx="760">
                  <c:v>2.4424100000000001E-2</c:v>
                </c:pt>
                <c:pt idx="761">
                  <c:v>2.4417500000000002E-2</c:v>
                </c:pt>
                <c:pt idx="762">
                  <c:v>2.44108E-2</c:v>
                </c:pt>
                <c:pt idx="763">
                  <c:v>2.4404200000000001E-2</c:v>
                </c:pt>
                <c:pt idx="764">
                  <c:v>2.4397599999999998E-2</c:v>
                </c:pt>
                <c:pt idx="765">
                  <c:v>2.4390999999999999E-2</c:v>
                </c:pt>
                <c:pt idx="766">
                  <c:v>2.4384400000000001E-2</c:v>
                </c:pt>
                <c:pt idx="767">
                  <c:v>2.4377699999999999E-2</c:v>
                </c:pt>
                <c:pt idx="768">
                  <c:v>2.43711E-2</c:v>
                </c:pt>
                <c:pt idx="769">
                  <c:v>2.4364500000000001E-2</c:v>
                </c:pt>
                <c:pt idx="770">
                  <c:v>2.4357899999999998E-2</c:v>
                </c:pt>
                <c:pt idx="771">
                  <c:v>2.4351299999999999E-2</c:v>
                </c:pt>
                <c:pt idx="772">
                  <c:v>2.43447E-2</c:v>
                </c:pt>
                <c:pt idx="773">
                  <c:v>2.4337999999999999E-2</c:v>
                </c:pt>
                <c:pt idx="774">
                  <c:v>2.43314E-2</c:v>
                </c:pt>
                <c:pt idx="775">
                  <c:v>2.4324800000000001E-2</c:v>
                </c:pt>
                <c:pt idx="776">
                  <c:v>2.4318200000000002E-2</c:v>
                </c:pt>
                <c:pt idx="777">
                  <c:v>2.4311599999999999E-2</c:v>
                </c:pt>
                <c:pt idx="778">
                  <c:v>2.4304900000000001E-2</c:v>
                </c:pt>
                <c:pt idx="779">
                  <c:v>2.4298299999999998E-2</c:v>
                </c:pt>
                <c:pt idx="780">
                  <c:v>2.4291699999999999E-2</c:v>
                </c:pt>
                <c:pt idx="781">
                  <c:v>2.42851E-2</c:v>
                </c:pt>
                <c:pt idx="782">
                  <c:v>2.4278500000000001E-2</c:v>
                </c:pt>
                <c:pt idx="783">
                  <c:v>2.42718E-2</c:v>
                </c:pt>
                <c:pt idx="784">
                  <c:v>2.4265200000000001E-2</c:v>
                </c:pt>
                <c:pt idx="785">
                  <c:v>2.4258600000000002E-2</c:v>
                </c:pt>
                <c:pt idx="786">
                  <c:v>2.4251999999999999E-2</c:v>
                </c:pt>
                <c:pt idx="787">
                  <c:v>2.42454E-2</c:v>
                </c:pt>
                <c:pt idx="788">
                  <c:v>2.4238800000000001E-2</c:v>
                </c:pt>
                <c:pt idx="789">
                  <c:v>2.4232099999999999E-2</c:v>
                </c:pt>
                <c:pt idx="790">
                  <c:v>2.4225500000000001E-2</c:v>
                </c:pt>
                <c:pt idx="791">
                  <c:v>2.4218900000000002E-2</c:v>
                </c:pt>
                <c:pt idx="792">
                  <c:v>2.4212299999999999E-2</c:v>
                </c:pt>
                <c:pt idx="793">
                  <c:v>2.4188399999999999E-2</c:v>
                </c:pt>
                <c:pt idx="794">
                  <c:v>2.4163500000000001E-2</c:v>
                </c:pt>
                <c:pt idx="795">
                  <c:v>2.41386E-2</c:v>
                </c:pt>
                <c:pt idx="796">
                  <c:v>2.4113699999999998E-2</c:v>
                </c:pt>
                <c:pt idx="797">
                  <c:v>2.40888E-2</c:v>
                </c:pt>
                <c:pt idx="798">
                  <c:v>2.4063899999999999E-2</c:v>
                </c:pt>
                <c:pt idx="799">
                  <c:v>2.4039000000000001E-2</c:v>
                </c:pt>
                <c:pt idx="800">
                  <c:v>2.4014199999999999E-2</c:v>
                </c:pt>
                <c:pt idx="801">
                  <c:v>2.3989300000000002E-2</c:v>
                </c:pt>
                <c:pt idx="802">
                  <c:v>2.39644E-2</c:v>
                </c:pt>
                <c:pt idx="803">
                  <c:v>2.3939499999999999E-2</c:v>
                </c:pt>
                <c:pt idx="804">
                  <c:v>2.3914600000000001E-2</c:v>
                </c:pt>
                <c:pt idx="805">
                  <c:v>2.38897E-2</c:v>
                </c:pt>
                <c:pt idx="806">
                  <c:v>2.3864799999999999E-2</c:v>
                </c:pt>
                <c:pt idx="807">
                  <c:v>2.3839900000000001E-2</c:v>
                </c:pt>
                <c:pt idx="808">
                  <c:v>2.3814999999999999E-2</c:v>
                </c:pt>
                <c:pt idx="809">
                  <c:v>2.3790100000000002E-2</c:v>
                </c:pt>
                <c:pt idx="810">
                  <c:v>2.37652E-2</c:v>
                </c:pt>
                <c:pt idx="811">
                  <c:v>2.3740299999999999E-2</c:v>
                </c:pt>
                <c:pt idx="812">
                  <c:v>2.3715400000000001E-2</c:v>
                </c:pt>
                <c:pt idx="813">
                  <c:v>2.36905E-2</c:v>
                </c:pt>
                <c:pt idx="814">
                  <c:v>2.3665599999999998E-2</c:v>
                </c:pt>
                <c:pt idx="815">
                  <c:v>2.3640700000000001E-2</c:v>
                </c:pt>
                <c:pt idx="816">
                  <c:v>2.3615799999999999E-2</c:v>
                </c:pt>
                <c:pt idx="817">
                  <c:v>2.3590900000000001E-2</c:v>
                </c:pt>
                <c:pt idx="818">
                  <c:v>2.3566E-2</c:v>
                </c:pt>
                <c:pt idx="819">
                  <c:v>2.3541099999999999E-2</c:v>
                </c:pt>
                <c:pt idx="820">
                  <c:v>2.3516200000000001E-2</c:v>
                </c:pt>
                <c:pt idx="821">
                  <c:v>2.34913E-2</c:v>
                </c:pt>
                <c:pt idx="822">
                  <c:v>2.3466000000000001E-2</c:v>
                </c:pt>
                <c:pt idx="823">
                  <c:v>2.34229E-2</c:v>
                </c:pt>
                <c:pt idx="824">
                  <c:v>2.3379799999999999E-2</c:v>
                </c:pt>
                <c:pt idx="825">
                  <c:v>2.3336800000000001E-2</c:v>
                </c:pt>
                <c:pt idx="826">
                  <c:v>2.3293700000000001E-2</c:v>
                </c:pt>
                <c:pt idx="827">
                  <c:v>2.32506E-2</c:v>
                </c:pt>
                <c:pt idx="828">
                  <c:v>2.3207599999999998E-2</c:v>
                </c:pt>
                <c:pt idx="829">
                  <c:v>2.3164500000000001E-2</c:v>
                </c:pt>
                <c:pt idx="830">
                  <c:v>2.31214E-2</c:v>
                </c:pt>
                <c:pt idx="831">
                  <c:v>2.3078399999999999E-2</c:v>
                </c:pt>
                <c:pt idx="832">
                  <c:v>2.3035300000000002E-2</c:v>
                </c:pt>
                <c:pt idx="833">
                  <c:v>2.29923E-2</c:v>
                </c:pt>
                <c:pt idx="834">
                  <c:v>2.2949199999999999E-2</c:v>
                </c:pt>
                <c:pt idx="835">
                  <c:v>2.2906099999999999E-2</c:v>
                </c:pt>
                <c:pt idx="836">
                  <c:v>2.2863100000000001E-2</c:v>
                </c:pt>
                <c:pt idx="837">
                  <c:v>2.282E-2</c:v>
                </c:pt>
                <c:pt idx="838">
                  <c:v>2.2776899999999999E-2</c:v>
                </c:pt>
                <c:pt idx="839">
                  <c:v>2.2733900000000001E-2</c:v>
                </c:pt>
                <c:pt idx="840">
                  <c:v>2.2690800000000001E-2</c:v>
                </c:pt>
                <c:pt idx="841">
                  <c:v>2.26477E-2</c:v>
                </c:pt>
                <c:pt idx="842">
                  <c:v>2.2604699999999998E-2</c:v>
                </c:pt>
                <c:pt idx="843">
                  <c:v>2.2561600000000001E-2</c:v>
                </c:pt>
                <c:pt idx="844">
                  <c:v>2.25185E-2</c:v>
                </c:pt>
                <c:pt idx="845">
                  <c:v>2.2475499999999999E-2</c:v>
                </c:pt>
                <c:pt idx="846">
                  <c:v>2.2432400000000002E-2</c:v>
                </c:pt>
                <c:pt idx="847">
                  <c:v>2.23894E-2</c:v>
                </c:pt>
                <c:pt idx="848">
                  <c:v>2.2346299999999999E-2</c:v>
                </c:pt>
                <c:pt idx="849">
                  <c:v>2.22942E-2</c:v>
                </c:pt>
                <c:pt idx="850">
                  <c:v>2.2233699999999999E-2</c:v>
                </c:pt>
                <c:pt idx="851">
                  <c:v>2.21733E-2</c:v>
                </c:pt>
                <c:pt idx="852">
                  <c:v>2.2112900000000001E-2</c:v>
                </c:pt>
                <c:pt idx="853">
                  <c:v>2.20524E-2</c:v>
                </c:pt>
                <c:pt idx="854">
                  <c:v>2.1992000000000001E-2</c:v>
                </c:pt>
                <c:pt idx="855">
                  <c:v>2.1931599999999999E-2</c:v>
                </c:pt>
                <c:pt idx="856">
                  <c:v>2.1871100000000001E-2</c:v>
                </c:pt>
                <c:pt idx="857">
                  <c:v>2.1810699999999999E-2</c:v>
                </c:pt>
                <c:pt idx="858">
                  <c:v>2.17503E-2</c:v>
                </c:pt>
                <c:pt idx="859">
                  <c:v>2.1689799999999999E-2</c:v>
                </c:pt>
                <c:pt idx="860">
                  <c:v>2.16294E-2</c:v>
                </c:pt>
                <c:pt idx="861">
                  <c:v>2.1569000000000001E-2</c:v>
                </c:pt>
                <c:pt idx="862">
                  <c:v>2.15085E-2</c:v>
                </c:pt>
                <c:pt idx="863">
                  <c:v>2.1448100000000001E-2</c:v>
                </c:pt>
                <c:pt idx="864">
                  <c:v>2.1387699999999999E-2</c:v>
                </c:pt>
                <c:pt idx="865">
                  <c:v>2.1327200000000001E-2</c:v>
                </c:pt>
                <c:pt idx="866">
                  <c:v>2.1266799999999999E-2</c:v>
                </c:pt>
                <c:pt idx="867">
                  <c:v>2.12064E-2</c:v>
                </c:pt>
                <c:pt idx="868">
                  <c:v>2.1145899999999999E-2</c:v>
                </c:pt>
                <c:pt idx="869">
                  <c:v>2.10855E-2</c:v>
                </c:pt>
                <c:pt idx="870">
                  <c:v>2.1025100000000001E-2</c:v>
                </c:pt>
                <c:pt idx="871">
                  <c:v>2.09646E-2</c:v>
                </c:pt>
                <c:pt idx="872">
                  <c:v>2.09038E-2</c:v>
                </c:pt>
                <c:pt idx="873">
                  <c:v>2.08338E-2</c:v>
                </c:pt>
                <c:pt idx="874">
                  <c:v>2.0763899999999998E-2</c:v>
                </c:pt>
                <c:pt idx="875">
                  <c:v>2.0693900000000001E-2</c:v>
                </c:pt>
                <c:pt idx="876">
                  <c:v>2.0623900000000001E-2</c:v>
                </c:pt>
                <c:pt idx="877">
                  <c:v>2.05539E-2</c:v>
                </c:pt>
                <c:pt idx="878">
                  <c:v>2.0483899999999999E-2</c:v>
                </c:pt>
                <c:pt idx="879">
                  <c:v>2.0413899999999999E-2</c:v>
                </c:pt>
                <c:pt idx="880">
                  <c:v>2.0344000000000001E-2</c:v>
                </c:pt>
                <c:pt idx="881">
                  <c:v>2.0274E-2</c:v>
                </c:pt>
                <c:pt idx="882">
                  <c:v>2.0204E-2</c:v>
                </c:pt>
                <c:pt idx="883">
                  <c:v>2.0133999999999999E-2</c:v>
                </c:pt>
                <c:pt idx="884">
                  <c:v>2.0063999999999999E-2</c:v>
                </c:pt>
                <c:pt idx="885">
                  <c:v>1.9994000000000001E-2</c:v>
                </c:pt>
                <c:pt idx="886">
                  <c:v>1.99241E-2</c:v>
                </c:pt>
                <c:pt idx="887">
                  <c:v>1.98541E-2</c:v>
                </c:pt>
                <c:pt idx="888">
                  <c:v>1.9784099999999999E-2</c:v>
                </c:pt>
                <c:pt idx="889">
                  <c:v>1.9714099999999998E-2</c:v>
                </c:pt>
                <c:pt idx="890">
                  <c:v>1.9644100000000001E-2</c:v>
                </c:pt>
                <c:pt idx="891">
                  <c:v>1.9574100000000001E-2</c:v>
                </c:pt>
                <c:pt idx="892">
                  <c:v>1.9504199999999999E-2</c:v>
                </c:pt>
                <c:pt idx="893">
                  <c:v>1.9433099999999998E-2</c:v>
                </c:pt>
                <c:pt idx="894">
                  <c:v>1.93586E-2</c:v>
                </c:pt>
                <c:pt idx="895">
                  <c:v>1.9283999999999999E-2</c:v>
                </c:pt>
                <c:pt idx="896">
                  <c:v>1.9209500000000001E-2</c:v>
                </c:pt>
                <c:pt idx="897">
                  <c:v>1.91349E-2</c:v>
                </c:pt>
                <c:pt idx="898">
                  <c:v>1.9060400000000002E-2</c:v>
                </c:pt>
                <c:pt idx="899">
                  <c:v>1.89859E-2</c:v>
                </c:pt>
                <c:pt idx="900">
                  <c:v>1.8911299999999999E-2</c:v>
                </c:pt>
                <c:pt idx="901">
                  <c:v>1.8836800000000001E-2</c:v>
                </c:pt>
                <c:pt idx="902">
                  <c:v>1.87622E-2</c:v>
                </c:pt>
                <c:pt idx="903">
                  <c:v>1.8687700000000002E-2</c:v>
                </c:pt>
                <c:pt idx="904">
                  <c:v>1.86132E-2</c:v>
                </c:pt>
                <c:pt idx="905">
                  <c:v>1.8538599999999999E-2</c:v>
                </c:pt>
                <c:pt idx="906">
                  <c:v>1.8464100000000001E-2</c:v>
                </c:pt>
                <c:pt idx="907">
                  <c:v>1.83895E-2</c:v>
                </c:pt>
                <c:pt idx="908">
                  <c:v>1.8315000000000001E-2</c:v>
                </c:pt>
                <c:pt idx="909">
                  <c:v>1.82405E-2</c:v>
                </c:pt>
                <c:pt idx="910">
                  <c:v>1.8165899999999999E-2</c:v>
                </c:pt>
                <c:pt idx="911">
                  <c:v>1.8091400000000001E-2</c:v>
                </c:pt>
                <c:pt idx="912">
                  <c:v>1.7996600000000001E-2</c:v>
                </c:pt>
                <c:pt idx="913">
                  <c:v>1.7897099999999999E-2</c:v>
                </c:pt>
                <c:pt idx="914">
                  <c:v>1.77976E-2</c:v>
                </c:pt>
                <c:pt idx="915">
                  <c:v>1.7698100000000001E-2</c:v>
                </c:pt>
                <c:pt idx="916">
                  <c:v>1.75985E-2</c:v>
                </c:pt>
                <c:pt idx="917">
                  <c:v>1.7499000000000001E-2</c:v>
                </c:pt>
                <c:pt idx="918">
                  <c:v>1.7399499999999998E-2</c:v>
                </c:pt>
                <c:pt idx="919">
                  <c:v>1.7299999999999999E-2</c:v>
                </c:pt>
                <c:pt idx="920">
                  <c:v>1.7200400000000001E-2</c:v>
                </c:pt>
                <c:pt idx="921">
                  <c:v>1.7100899999999999E-2</c:v>
                </c:pt>
                <c:pt idx="922">
                  <c:v>1.70014E-2</c:v>
                </c:pt>
                <c:pt idx="923">
                  <c:v>1.6901900000000001E-2</c:v>
                </c:pt>
                <c:pt idx="924">
                  <c:v>1.6802399999999999E-2</c:v>
                </c:pt>
                <c:pt idx="925">
                  <c:v>1.67028E-2</c:v>
                </c:pt>
                <c:pt idx="926">
                  <c:v>1.6603300000000001E-2</c:v>
                </c:pt>
                <c:pt idx="927">
                  <c:v>1.6503799999999999E-2</c:v>
                </c:pt>
                <c:pt idx="928">
                  <c:v>1.63816E-2</c:v>
                </c:pt>
                <c:pt idx="929">
                  <c:v>1.6235200000000002E-2</c:v>
                </c:pt>
                <c:pt idx="930">
                  <c:v>1.60889E-2</c:v>
                </c:pt>
                <c:pt idx="931">
                  <c:v>1.5942499999999998E-2</c:v>
                </c:pt>
                <c:pt idx="932">
                  <c:v>1.57961E-2</c:v>
                </c:pt>
                <c:pt idx="933">
                  <c:v>1.5649799999999998E-2</c:v>
                </c:pt>
                <c:pt idx="934">
                  <c:v>1.5503400000000001E-2</c:v>
                </c:pt>
                <c:pt idx="935">
                  <c:v>1.5357000000000001E-2</c:v>
                </c:pt>
                <c:pt idx="936">
                  <c:v>1.5210599999999999E-2</c:v>
                </c:pt>
                <c:pt idx="937">
                  <c:v>1.5064299999999999E-2</c:v>
                </c:pt>
                <c:pt idx="938">
                  <c:v>1.49179E-2</c:v>
                </c:pt>
                <c:pt idx="939">
                  <c:v>1.47715E-2</c:v>
                </c:pt>
                <c:pt idx="940">
                  <c:v>1.46251E-2</c:v>
                </c:pt>
                <c:pt idx="941">
                  <c:v>1.44788E-2</c:v>
                </c:pt>
                <c:pt idx="942">
                  <c:v>1.43315E-2</c:v>
                </c:pt>
                <c:pt idx="943">
                  <c:v>1.41368E-2</c:v>
                </c:pt>
                <c:pt idx="944">
                  <c:v>1.39422E-2</c:v>
                </c:pt>
                <c:pt idx="945">
                  <c:v>1.3747499999999999E-2</c:v>
                </c:pt>
                <c:pt idx="946">
                  <c:v>1.35528E-2</c:v>
                </c:pt>
                <c:pt idx="947">
                  <c:v>1.3358200000000001E-2</c:v>
                </c:pt>
                <c:pt idx="948">
                  <c:v>1.31635E-2</c:v>
                </c:pt>
                <c:pt idx="949">
                  <c:v>1.29689E-2</c:v>
                </c:pt>
                <c:pt idx="950">
                  <c:v>1.2774199999999999E-2</c:v>
                </c:pt>
                <c:pt idx="951">
                  <c:v>1.25795E-2</c:v>
                </c:pt>
                <c:pt idx="952">
                  <c:v>1.2384900000000001E-2</c:v>
                </c:pt>
                <c:pt idx="953">
                  <c:v>1.21902E-2</c:v>
                </c:pt>
                <c:pt idx="954">
                  <c:v>1.19956E-2</c:v>
                </c:pt>
                <c:pt idx="955">
                  <c:v>1.1793E-2</c:v>
                </c:pt>
                <c:pt idx="956">
                  <c:v>1.15596E-2</c:v>
                </c:pt>
                <c:pt idx="957">
                  <c:v>1.13262E-2</c:v>
                </c:pt>
                <c:pt idx="958">
                  <c:v>1.10928E-2</c:v>
                </c:pt>
                <c:pt idx="959">
                  <c:v>1.08594E-2</c:v>
                </c:pt>
                <c:pt idx="960">
                  <c:v>1.0626099999999999E-2</c:v>
                </c:pt>
                <c:pt idx="961">
                  <c:v>1.03927E-2</c:v>
                </c:pt>
                <c:pt idx="962">
                  <c:v>1.01593E-2</c:v>
                </c:pt>
                <c:pt idx="963">
                  <c:v>9.9259199999999995E-3</c:v>
                </c:pt>
                <c:pt idx="964">
                  <c:v>9.6925299999999995E-3</c:v>
                </c:pt>
                <c:pt idx="965">
                  <c:v>9.4591499999999995E-3</c:v>
                </c:pt>
                <c:pt idx="966">
                  <c:v>9.2257699999999995E-3</c:v>
                </c:pt>
                <c:pt idx="967">
                  <c:v>8.9727999999999995E-3</c:v>
                </c:pt>
                <c:pt idx="968">
                  <c:v>8.7164400000000006E-3</c:v>
                </c:pt>
                <c:pt idx="969">
                  <c:v>8.46008E-3</c:v>
                </c:pt>
                <c:pt idx="970">
                  <c:v>8.2037299999999994E-3</c:v>
                </c:pt>
                <c:pt idx="971">
                  <c:v>7.9473700000000005E-3</c:v>
                </c:pt>
                <c:pt idx="972">
                  <c:v>7.6910199999999998E-3</c:v>
                </c:pt>
                <c:pt idx="973">
                  <c:v>7.43467E-3</c:v>
                </c:pt>
                <c:pt idx="974">
                  <c:v>7.1783200000000002E-3</c:v>
                </c:pt>
                <c:pt idx="975">
                  <c:v>6.9219599999999996E-3</c:v>
                </c:pt>
                <c:pt idx="976">
                  <c:v>6.6656099999999998E-3</c:v>
                </c:pt>
                <c:pt idx="977">
                  <c:v>6.4024399999999997E-3</c:v>
                </c:pt>
                <c:pt idx="978">
                  <c:v>6.1375300000000004E-3</c:v>
                </c:pt>
                <c:pt idx="979">
                  <c:v>5.8726300000000002E-3</c:v>
                </c:pt>
                <c:pt idx="980">
                  <c:v>5.6077200000000001E-3</c:v>
                </c:pt>
                <c:pt idx="981">
                  <c:v>5.3428099999999999E-3</c:v>
                </c:pt>
                <c:pt idx="982">
                  <c:v>5.0778999999999998E-3</c:v>
                </c:pt>
                <c:pt idx="983">
                  <c:v>4.8129899999999996E-3</c:v>
                </c:pt>
                <c:pt idx="984">
                  <c:v>4.5480800000000004E-3</c:v>
                </c:pt>
                <c:pt idx="985">
                  <c:v>4.2831800000000001E-3</c:v>
                </c:pt>
                <c:pt idx="986">
                  <c:v>4.0225E-3</c:v>
                </c:pt>
                <c:pt idx="987">
                  <c:v>3.7623700000000001E-3</c:v>
                </c:pt>
                <c:pt idx="988">
                  <c:v>3.5022400000000002E-3</c:v>
                </c:pt>
                <c:pt idx="989">
                  <c:v>3.2421099999999999E-3</c:v>
                </c:pt>
                <c:pt idx="990">
                  <c:v>2.98198E-3</c:v>
                </c:pt>
                <c:pt idx="991">
                  <c:v>2.72186E-3</c:v>
                </c:pt>
                <c:pt idx="992">
                  <c:v>2.4617300000000001E-3</c:v>
                </c:pt>
                <c:pt idx="993">
                  <c:v>2.2016000000000002E-3</c:v>
                </c:pt>
                <c:pt idx="994">
                  <c:v>1.8995399999999999E-3</c:v>
                </c:pt>
                <c:pt idx="995">
                  <c:v>1.59716E-3</c:v>
                </c:pt>
                <c:pt idx="996">
                  <c:v>1.2947900000000001E-3</c:v>
                </c:pt>
                <c:pt idx="997">
                  <c:v>9.9243700000000009E-4</c:v>
                </c:pt>
                <c:pt idx="998">
                  <c:v>6.9006700000000005E-4</c:v>
                </c:pt>
                <c:pt idx="999">
                  <c:v>3.8769599999999998E-4</c:v>
                </c:pt>
                <c:pt idx="1000">
                  <c:v>0</c:v>
                </c:pt>
              </c:numCache>
            </c:numRef>
          </c:val>
          <c:smooth val="0"/>
          <c:extLst>
            <c:ext xmlns:c16="http://schemas.microsoft.com/office/drawing/2014/chart" uri="{C3380CC4-5D6E-409C-BE32-E72D297353CC}">
              <c16:uniqueId val="{00000001-8EF7-4B19-9D50-4DA8FC4A6CDA}"/>
            </c:ext>
          </c:extLst>
        </c:ser>
        <c:ser>
          <c:idx val="5"/>
          <c:order val="5"/>
          <c:tx>
            <c:v>990mm</c:v>
          </c:tx>
          <c:spPr>
            <a:ln w="28575" cap="rnd">
              <a:solidFill>
                <a:schemeClr val="accent6"/>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'[3]U-0.99m'!$D$2:$D$1002</c:f>
              <c:numCache>
                <c:formatCode>General</c:formatCode>
                <c:ptCount val="1001"/>
                <c:pt idx="0">
                  <c:v>0</c:v>
                </c:pt>
                <c:pt idx="1">
                  <c:v>3.1756200000000002E-4</c:v>
                </c:pt>
                <c:pt idx="2">
                  <c:v>6.3512300000000002E-4</c:v>
                </c:pt>
                <c:pt idx="3">
                  <c:v>9.5268499999999999E-4</c:v>
                </c:pt>
                <c:pt idx="4">
                  <c:v>1.27023E-3</c:v>
                </c:pt>
                <c:pt idx="5">
                  <c:v>1.5877899999999999E-3</c:v>
                </c:pt>
                <c:pt idx="6">
                  <c:v>1.90536E-3</c:v>
                </c:pt>
                <c:pt idx="7">
                  <c:v>2.2220899999999999E-3</c:v>
                </c:pt>
                <c:pt idx="8">
                  <c:v>2.4846299999999998E-3</c:v>
                </c:pt>
                <c:pt idx="9">
                  <c:v>2.7471700000000002E-3</c:v>
                </c:pt>
                <c:pt idx="10">
                  <c:v>3.0096900000000002E-3</c:v>
                </c:pt>
                <c:pt idx="11">
                  <c:v>3.2722300000000001E-3</c:v>
                </c:pt>
                <c:pt idx="12">
                  <c:v>3.53477E-3</c:v>
                </c:pt>
                <c:pt idx="13">
                  <c:v>3.7973099999999999E-3</c:v>
                </c:pt>
                <c:pt idx="14">
                  <c:v>4.0598500000000003E-3</c:v>
                </c:pt>
                <c:pt idx="15">
                  <c:v>4.3230300000000003E-3</c:v>
                </c:pt>
                <c:pt idx="16">
                  <c:v>4.5904300000000004E-3</c:v>
                </c:pt>
                <c:pt idx="17">
                  <c:v>4.8578400000000004E-3</c:v>
                </c:pt>
                <c:pt idx="18">
                  <c:v>5.1252600000000004E-3</c:v>
                </c:pt>
                <c:pt idx="19">
                  <c:v>5.3926699999999996E-3</c:v>
                </c:pt>
                <c:pt idx="20">
                  <c:v>5.6600799999999996E-3</c:v>
                </c:pt>
                <c:pt idx="21">
                  <c:v>5.9274999999999996E-3</c:v>
                </c:pt>
                <c:pt idx="22">
                  <c:v>6.1948999999999997E-3</c:v>
                </c:pt>
                <c:pt idx="23">
                  <c:v>6.4623099999999998E-3</c:v>
                </c:pt>
                <c:pt idx="24">
                  <c:v>6.7277999999999999E-3</c:v>
                </c:pt>
                <c:pt idx="25">
                  <c:v>6.98688E-3</c:v>
                </c:pt>
                <c:pt idx="26">
                  <c:v>7.2459500000000001E-3</c:v>
                </c:pt>
                <c:pt idx="27">
                  <c:v>7.5050200000000003E-3</c:v>
                </c:pt>
                <c:pt idx="28">
                  <c:v>7.7640900000000004E-3</c:v>
                </c:pt>
                <c:pt idx="29">
                  <c:v>8.0231599999999997E-3</c:v>
                </c:pt>
                <c:pt idx="30">
                  <c:v>8.2822299999999998E-3</c:v>
                </c:pt>
                <c:pt idx="31">
                  <c:v>8.5413099999999999E-3</c:v>
                </c:pt>
                <c:pt idx="32">
                  <c:v>8.80038E-3</c:v>
                </c:pt>
                <c:pt idx="33">
                  <c:v>9.0594600000000001E-3</c:v>
                </c:pt>
                <c:pt idx="34">
                  <c:v>9.3143400000000008E-3</c:v>
                </c:pt>
                <c:pt idx="35">
                  <c:v>9.5508699999999995E-3</c:v>
                </c:pt>
                <c:pt idx="36">
                  <c:v>9.7873999999999999E-3</c:v>
                </c:pt>
                <c:pt idx="37">
                  <c:v>1.0023900000000001E-2</c:v>
                </c:pt>
                <c:pt idx="38">
                  <c:v>1.0260500000000001E-2</c:v>
                </c:pt>
                <c:pt idx="39">
                  <c:v>1.0496999999999999E-2</c:v>
                </c:pt>
                <c:pt idx="40">
                  <c:v>1.07335E-2</c:v>
                </c:pt>
                <c:pt idx="41">
                  <c:v>1.0970000000000001E-2</c:v>
                </c:pt>
                <c:pt idx="42">
                  <c:v>1.1206600000000001E-2</c:v>
                </c:pt>
                <c:pt idx="43">
                  <c:v>1.1443099999999999E-2</c:v>
                </c:pt>
                <c:pt idx="44">
                  <c:v>1.16796E-2</c:v>
                </c:pt>
                <c:pt idx="45">
                  <c:v>1.1916100000000001E-2</c:v>
                </c:pt>
                <c:pt idx="46">
                  <c:v>1.21204E-2</c:v>
                </c:pt>
                <c:pt idx="47">
                  <c:v>1.23188E-2</c:v>
                </c:pt>
                <c:pt idx="48">
                  <c:v>1.2517199999999999E-2</c:v>
                </c:pt>
                <c:pt idx="49">
                  <c:v>1.2715600000000001E-2</c:v>
                </c:pt>
                <c:pt idx="50">
                  <c:v>1.2914E-2</c:v>
                </c:pt>
                <c:pt idx="51">
                  <c:v>1.31124E-2</c:v>
                </c:pt>
                <c:pt idx="52">
                  <c:v>1.3310799999999999E-2</c:v>
                </c:pt>
                <c:pt idx="53">
                  <c:v>1.3509200000000001E-2</c:v>
                </c:pt>
                <c:pt idx="54">
                  <c:v>1.37076E-2</c:v>
                </c:pt>
                <c:pt idx="55">
                  <c:v>1.3906E-2</c:v>
                </c:pt>
                <c:pt idx="56">
                  <c:v>1.41044E-2</c:v>
                </c:pt>
                <c:pt idx="57">
                  <c:v>1.4302799999999999E-2</c:v>
                </c:pt>
                <c:pt idx="58">
                  <c:v>1.44989E-2</c:v>
                </c:pt>
                <c:pt idx="59">
                  <c:v>1.46497E-2</c:v>
                </c:pt>
                <c:pt idx="60">
                  <c:v>1.48004E-2</c:v>
                </c:pt>
                <c:pt idx="61">
                  <c:v>1.49511E-2</c:v>
                </c:pt>
                <c:pt idx="62">
                  <c:v>1.51019E-2</c:v>
                </c:pt>
                <c:pt idx="63">
                  <c:v>1.52526E-2</c:v>
                </c:pt>
                <c:pt idx="64">
                  <c:v>1.54033E-2</c:v>
                </c:pt>
                <c:pt idx="65">
                  <c:v>1.5554E-2</c:v>
                </c:pt>
                <c:pt idx="66">
                  <c:v>1.5704800000000001E-2</c:v>
                </c:pt>
                <c:pt idx="67">
                  <c:v>1.5855500000000002E-2</c:v>
                </c:pt>
                <c:pt idx="68">
                  <c:v>1.6006200000000002E-2</c:v>
                </c:pt>
                <c:pt idx="69">
                  <c:v>1.6157000000000001E-2</c:v>
                </c:pt>
                <c:pt idx="70">
                  <c:v>1.6307700000000001E-2</c:v>
                </c:pt>
                <c:pt idx="71">
                  <c:v>1.6458400000000002E-2</c:v>
                </c:pt>
                <c:pt idx="72">
                  <c:v>1.6609100000000002E-2</c:v>
                </c:pt>
                <c:pt idx="73">
                  <c:v>1.6732E-2</c:v>
                </c:pt>
                <c:pt idx="74">
                  <c:v>1.6836199999999999E-2</c:v>
                </c:pt>
                <c:pt idx="75">
                  <c:v>1.6940400000000001E-2</c:v>
                </c:pt>
                <c:pt idx="76">
                  <c:v>1.70446E-2</c:v>
                </c:pt>
                <c:pt idx="77">
                  <c:v>1.7148799999999999E-2</c:v>
                </c:pt>
                <c:pt idx="78">
                  <c:v>1.7253000000000001E-2</c:v>
                </c:pt>
                <c:pt idx="79">
                  <c:v>1.7357299999999999E-2</c:v>
                </c:pt>
                <c:pt idx="80">
                  <c:v>1.7461500000000001E-2</c:v>
                </c:pt>
                <c:pt idx="81">
                  <c:v>1.75657E-2</c:v>
                </c:pt>
                <c:pt idx="82">
                  <c:v>1.7669899999999999E-2</c:v>
                </c:pt>
                <c:pt idx="83">
                  <c:v>1.7774100000000001E-2</c:v>
                </c:pt>
                <c:pt idx="84">
                  <c:v>1.78783E-2</c:v>
                </c:pt>
                <c:pt idx="85">
                  <c:v>1.7982499999999998E-2</c:v>
                </c:pt>
                <c:pt idx="86">
                  <c:v>1.8086700000000001E-2</c:v>
                </c:pt>
                <c:pt idx="87">
                  <c:v>1.8190899999999999E-2</c:v>
                </c:pt>
                <c:pt idx="88">
                  <c:v>1.8295100000000002E-2</c:v>
                </c:pt>
                <c:pt idx="89">
                  <c:v>1.8392200000000001E-2</c:v>
                </c:pt>
                <c:pt idx="90">
                  <c:v>1.8471899999999999E-2</c:v>
                </c:pt>
                <c:pt idx="91">
                  <c:v>1.8551700000000001E-2</c:v>
                </c:pt>
                <c:pt idx="92">
                  <c:v>1.8631399999999999E-2</c:v>
                </c:pt>
                <c:pt idx="93">
                  <c:v>1.8711100000000001E-2</c:v>
                </c:pt>
                <c:pt idx="94">
                  <c:v>1.8790899999999999E-2</c:v>
                </c:pt>
                <c:pt idx="95">
                  <c:v>1.8870600000000001E-2</c:v>
                </c:pt>
                <c:pt idx="96">
                  <c:v>1.89503E-2</c:v>
                </c:pt>
                <c:pt idx="97">
                  <c:v>1.9030100000000001E-2</c:v>
                </c:pt>
                <c:pt idx="98">
                  <c:v>1.91098E-2</c:v>
                </c:pt>
                <c:pt idx="99">
                  <c:v>1.9189500000000002E-2</c:v>
                </c:pt>
                <c:pt idx="100">
                  <c:v>1.92693E-2</c:v>
                </c:pt>
                <c:pt idx="101">
                  <c:v>1.9349000000000002E-2</c:v>
                </c:pt>
                <c:pt idx="102">
                  <c:v>1.94287E-2</c:v>
                </c:pt>
                <c:pt idx="103">
                  <c:v>1.9508500000000002E-2</c:v>
                </c:pt>
                <c:pt idx="104">
                  <c:v>1.95882E-2</c:v>
                </c:pt>
                <c:pt idx="105">
                  <c:v>1.9667899999999999E-2</c:v>
                </c:pt>
                <c:pt idx="106">
                  <c:v>1.97477E-2</c:v>
                </c:pt>
                <c:pt idx="107">
                  <c:v>1.9827399999999998E-2</c:v>
                </c:pt>
                <c:pt idx="108">
                  <c:v>1.9904100000000001E-2</c:v>
                </c:pt>
                <c:pt idx="109">
                  <c:v>1.9980399999999999E-2</c:v>
                </c:pt>
                <c:pt idx="110">
                  <c:v>2.0056600000000001E-2</c:v>
                </c:pt>
                <c:pt idx="111">
                  <c:v>2.0132899999999999E-2</c:v>
                </c:pt>
                <c:pt idx="112">
                  <c:v>2.02092E-2</c:v>
                </c:pt>
                <c:pt idx="113">
                  <c:v>2.0285500000000001E-2</c:v>
                </c:pt>
                <c:pt idx="114">
                  <c:v>2.03617E-2</c:v>
                </c:pt>
                <c:pt idx="115">
                  <c:v>2.0438000000000001E-2</c:v>
                </c:pt>
                <c:pt idx="116">
                  <c:v>2.0514299999999999E-2</c:v>
                </c:pt>
                <c:pt idx="117">
                  <c:v>2.0590600000000001E-2</c:v>
                </c:pt>
                <c:pt idx="118">
                  <c:v>2.0666899999999998E-2</c:v>
                </c:pt>
                <c:pt idx="119">
                  <c:v>2.07431E-2</c:v>
                </c:pt>
                <c:pt idx="120">
                  <c:v>2.0819399999999998E-2</c:v>
                </c:pt>
                <c:pt idx="121">
                  <c:v>2.08957E-2</c:v>
                </c:pt>
                <c:pt idx="122">
                  <c:v>2.0972000000000001E-2</c:v>
                </c:pt>
                <c:pt idx="123">
                  <c:v>2.10482E-2</c:v>
                </c:pt>
                <c:pt idx="124">
                  <c:v>2.1124500000000001E-2</c:v>
                </c:pt>
                <c:pt idx="125">
                  <c:v>2.1200799999999999E-2</c:v>
                </c:pt>
                <c:pt idx="126">
                  <c:v>2.12771E-2</c:v>
                </c:pt>
                <c:pt idx="127">
                  <c:v>2.1353299999999999E-2</c:v>
                </c:pt>
                <c:pt idx="128">
                  <c:v>2.1428699999999998E-2</c:v>
                </c:pt>
                <c:pt idx="129">
                  <c:v>2.1496399999999999E-2</c:v>
                </c:pt>
                <c:pt idx="130">
                  <c:v>2.1564099999999999E-2</c:v>
                </c:pt>
                <c:pt idx="131">
                  <c:v>2.16318E-2</c:v>
                </c:pt>
                <c:pt idx="132">
                  <c:v>2.16995E-2</c:v>
                </c:pt>
                <c:pt idx="133">
                  <c:v>2.17672E-2</c:v>
                </c:pt>
                <c:pt idx="134">
                  <c:v>2.1834900000000001E-2</c:v>
                </c:pt>
                <c:pt idx="135">
                  <c:v>2.1902600000000001E-2</c:v>
                </c:pt>
                <c:pt idx="136">
                  <c:v>2.1970300000000002E-2</c:v>
                </c:pt>
                <c:pt idx="137">
                  <c:v>2.2037999999999999E-2</c:v>
                </c:pt>
                <c:pt idx="138">
                  <c:v>2.2105699999999999E-2</c:v>
                </c:pt>
                <c:pt idx="139">
                  <c:v>2.2173399999999999E-2</c:v>
                </c:pt>
                <c:pt idx="140">
                  <c:v>2.22411E-2</c:v>
                </c:pt>
                <c:pt idx="141">
                  <c:v>2.23088E-2</c:v>
                </c:pt>
                <c:pt idx="142">
                  <c:v>2.2376500000000001E-2</c:v>
                </c:pt>
                <c:pt idx="143">
                  <c:v>2.2444200000000001E-2</c:v>
                </c:pt>
                <c:pt idx="144">
                  <c:v>2.2511799999999998E-2</c:v>
                </c:pt>
                <c:pt idx="145">
                  <c:v>2.2579499999999999E-2</c:v>
                </c:pt>
                <c:pt idx="146">
                  <c:v>2.2647199999999999E-2</c:v>
                </c:pt>
                <c:pt idx="147">
                  <c:v>2.27149E-2</c:v>
                </c:pt>
                <c:pt idx="148">
                  <c:v>2.27826E-2</c:v>
                </c:pt>
                <c:pt idx="149">
                  <c:v>2.28503E-2</c:v>
                </c:pt>
                <c:pt idx="150">
                  <c:v>2.2918000000000001E-2</c:v>
                </c:pt>
                <c:pt idx="151">
                  <c:v>2.2985700000000001E-2</c:v>
                </c:pt>
                <c:pt idx="152">
                  <c:v>2.3042300000000002E-2</c:v>
                </c:pt>
                <c:pt idx="153">
                  <c:v>2.3092999999999999E-2</c:v>
                </c:pt>
                <c:pt idx="154">
                  <c:v>2.31436E-2</c:v>
                </c:pt>
                <c:pt idx="155">
                  <c:v>2.3194300000000001E-2</c:v>
                </c:pt>
                <c:pt idx="156">
                  <c:v>2.3244899999999999E-2</c:v>
                </c:pt>
                <c:pt idx="157">
                  <c:v>2.32956E-2</c:v>
                </c:pt>
                <c:pt idx="158">
                  <c:v>2.3346200000000001E-2</c:v>
                </c:pt>
                <c:pt idx="159">
                  <c:v>2.3396900000000002E-2</c:v>
                </c:pt>
                <c:pt idx="160">
                  <c:v>2.34475E-2</c:v>
                </c:pt>
                <c:pt idx="161">
                  <c:v>2.34982E-2</c:v>
                </c:pt>
                <c:pt idx="162">
                  <c:v>2.3548800000000002E-2</c:v>
                </c:pt>
                <c:pt idx="163">
                  <c:v>2.3599499999999999E-2</c:v>
                </c:pt>
                <c:pt idx="164">
                  <c:v>2.36502E-2</c:v>
                </c:pt>
                <c:pt idx="165">
                  <c:v>2.3700800000000001E-2</c:v>
                </c:pt>
                <c:pt idx="166">
                  <c:v>2.3751499999999998E-2</c:v>
                </c:pt>
                <c:pt idx="167">
                  <c:v>2.38021E-2</c:v>
                </c:pt>
                <c:pt idx="168">
                  <c:v>2.38528E-2</c:v>
                </c:pt>
                <c:pt idx="169">
                  <c:v>2.3903400000000002E-2</c:v>
                </c:pt>
                <c:pt idx="170">
                  <c:v>2.3954099999999999E-2</c:v>
                </c:pt>
                <c:pt idx="171">
                  <c:v>2.40047E-2</c:v>
                </c:pt>
                <c:pt idx="172">
                  <c:v>2.4055400000000001E-2</c:v>
                </c:pt>
                <c:pt idx="173">
                  <c:v>2.4105999999999999E-2</c:v>
                </c:pt>
                <c:pt idx="174">
                  <c:v>2.41567E-2</c:v>
                </c:pt>
                <c:pt idx="175">
                  <c:v>2.4207300000000001E-2</c:v>
                </c:pt>
                <c:pt idx="176">
                  <c:v>2.4257999999999998E-2</c:v>
                </c:pt>
                <c:pt idx="177">
                  <c:v>2.43086E-2</c:v>
                </c:pt>
                <c:pt idx="178">
                  <c:v>2.4355999999999999E-2</c:v>
                </c:pt>
                <c:pt idx="179">
                  <c:v>2.4387800000000001E-2</c:v>
                </c:pt>
                <c:pt idx="180">
                  <c:v>2.44196E-2</c:v>
                </c:pt>
                <c:pt idx="181">
                  <c:v>2.4451400000000002E-2</c:v>
                </c:pt>
                <c:pt idx="182">
                  <c:v>2.44833E-2</c:v>
                </c:pt>
                <c:pt idx="183">
                  <c:v>2.4515100000000001E-2</c:v>
                </c:pt>
                <c:pt idx="184">
                  <c:v>2.45469E-2</c:v>
                </c:pt>
                <c:pt idx="185">
                  <c:v>2.4578699999999998E-2</c:v>
                </c:pt>
                <c:pt idx="186">
                  <c:v>2.46106E-2</c:v>
                </c:pt>
                <c:pt idx="187">
                  <c:v>2.4642399999999998E-2</c:v>
                </c:pt>
                <c:pt idx="188">
                  <c:v>2.46742E-2</c:v>
                </c:pt>
                <c:pt idx="189">
                  <c:v>2.4705999999999999E-2</c:v>
                </c:pt>
                <c:pt idx="190">
                  <c:v>2.47379E-2</c:v>
                </c:pt>
                <c:pt idx="191">
                  <c:v>2.4769699999999999E-2</c:v>
                </c:pt>
                <c:pt idx="192">
                  <c:v>2.4801500000000001E-2</c:v>
                </c:pt>
                <c:pt idx="193">
                  <c:v>2.4833299999999999E-2</c:v>
                </c:pt>
                <c:pt idx="194">
                  <c:v>2.48652E-2</c:v>
                </c:pt>
                <c:pt idx="195">
                  <c:v>2.4896999999999999E-2</c:v>
                </c:pt>
                <c:pt idx="196">
                  <c:v>2.4928800000000001E-2</c:v>
                </c:pt>
                <c:pt idx="197">
                  <c:v>2.4960599999999999E-2</c:v>
                </c:pt>
                <c:pt idx="198">
                  <c:v>2.4992500000000001E-2</c:v>
                </c:pt>
                <c:pt idx="199">
                  <c:v>2.5024299999999999E-2</c:v>
                </c:pt>
                <c:pt idx="200">
                  <c:v>2.5056100000000001E-2</c:v>
                </c:pt>
                <c:pt idx="201">
                  <c:v>2.50879E-2</c:v>
                </c:pt>
                <c:pt idx="202">
                  <c:v>2.5119800000000001E-2</c:v>
                </c:pt>
                <c:pt idx="203">
                  <c:v>2.51516E-2</c:v>
                </c:pt>
                <c:pt idx="204">
                  <c:v>2.5183400000000002E-2</c:v>
                </c:pt>
                <c:pt idx="205">
                  <c:v>2.52152E-2</c:v>
                </c:pt>
                <c:pt idx="206">
                  <c:v>2.5247100000000001E-2</c:v>
                </c:pt>
                <c:pt idx="207">
                  <c:v>2.52789E-2</c:v>
                </c:pt>
                <c:pt idx="208">
                  <c:v>2.5304799999999999E-2</c:v>
                </c:pt>
                <c:pt idx="209">
                  <c:v>2.5316399999999999E-2</c:v>
                </c:pt>
                <c:pt idx="210">
                  <c:v>2.5328E-2</c:v>
                </c:pt>
                <c:pt idx="211">
                  <c:v>2.53396E-2</c:v>
                </c:pt>
                <c:pt idx="212">
                  <c:v>2.5351200000000001E-2</c:v>
                </c:pt>
                <c:pt idx="213">
                  <c:v>2.5362800000000001E-2</c:v>
                </c:pt>
                <c:pt idx="214">
                  <c:v>2.5374399999999998E-2</c:v>
                </c:pt>
                <c:pt idx="215">
                  <c:v>2.5385999999999999E-2</c:v>
                </c:pt>
                <c:pt idx="216">
                  <c:v>2.5397599999999999E-2</c:v>
                </c:pt>
                <c:pt idx="217">
                  <c:v>2.54092E-2</c:v>
                </c:pt>
                <c:pt idx="218">
                  <c:v>2.54208E-2</c:v>
                </c:pt>
                <c:pt idx="219">
                  <c:v>2.5432400000000001E-2</c:v>
                </c:pt>
                <c:pt idx="220">
                  <c:v>2.5444000000000001E-2</c:v>
                </c:pt>
                <c:pt idx="221">
                  <c:v>2.5455599999999998E-2</c:v>
                </c:pt>
                <c:pt idx="222">
                  <c:v>2.5467199999999999E-2</c:v>
                </c:pt>
                <c:pt idx="223">
                  <c:v>2.5478799999999999E-2</c:v>
                </c:pt>
                <c:pt idx="224">
                  <c:v>2.54904E-2</c:v>
                </c:pt>
                <c:pt idx="225">
                  <c:v>2.5502E-2</c:v>
                </c:pt>
                <c:pt idx="226">
                  <c:v>2.5513600000000001E-2</c:v>
                </c:pt>
                <c:pt idx="227">
                  <c:v>2.5525200000000001E-2</c:v>
                </c:pt>
                <c:pt idx="228">
                  <c:v>2.5536799999999998E-2</c:v>
                </c:pt>
                <c:pt idx="229">
                  <c:v>2.5548399999999999E-2</c:v>
                </c:pt>
                <c:pt idx="230">
                  <c:v>2.5559999999999999E-2</c:v>
                </c:pt>
                <c:pt idx="231">
                  <c:v>2.55716E-2</c:v>
                </c:pt>
                <c:pt idx="232">
                  <c:v>2.55832E-2</c:v>
                </c:pt>
                <c:pt idx="233">
                  <c:v>2.5594800000000001E-2</c:v>
                </c:pt>
                <c:pt idx="234">
                  <c:v>2.5606400000000001E-2</c:v>
                </c:pt>
                <c:pt idx="235">
                  <c:v>2.5617999999999998E-2</c:v>
                </c:pt>
                <c:pt idx="236">
                  <c:v>2.5629599999999999E-2</c:v>
                </c:pt>
                <c:pt idx="237">
                  <c:v>2.5641199999999999E-2</c:v>
                </c:pt>
                <c:pt idx="238">
                  <c:v>2.56528E-2</c:v>
                </c:pt>
                <c:pt idx="239">
                  <c:v>2.56644E-2</c:v>
                </c:pt>
                <c:pt idx="240">
                  <c:v>2.5676000000000001E-2</c:v>
                </c:pt>
                <c:pt idx="241">
                  <c:v>2.5687600000000001E-2</c:v>
                </c:pt>
                <c:pt idx="242">
                  <c:v>2.56879E-2</c:v>
                </c:pt>
                <c:pt idx="243">
                  <c:v>2.5679400000000002E-2</c:v>
                </c:pt>
                <c:pt idx="244">
                  <c:v>2.56709E-2</c:v>
                </c:pt>
                <c:pt idx="245">
                  <c:v>2.5662399999999998E-2</c:v>
                </c:pt>
                <c:pt idx="246">
                  <c:v>2.56539E-2</c:v>
                </c:pt>
                <c:pt idx="247">
                  <c:v>2.5645399999999999E-2</c:v>
                </c:pt>
                <c:pt idx="248">
                  <c:v>2.5636900000000001E-2</c:v>
                </c:pt>
                <c:pt idx="249">
                  <c:v>2.56283E-2</c:v>
                </c:pt>
                <c:pt idx="250">
                  <c:v>2.5619800000000002E-2</c:v>
                </c:pt>
                <c:pt idx="251">
                  <c:v>2.56113E-2</c:v>
                </c:pt>
                <c:pt idx="252">
                  <c:v>2.5602799999999998E-2</c:v>
                </c:pt>
                <c:pt idx="253">
                  <c:v>2.55943E-2</c:v>
                </c:pt>
                <c:pt idx="254">
                  <c:v>2.5585799999999999E-2</c:v>
                </c:pt>
                <c:pt idx="255">
                  <c:v>2.5577300000000001E-2</c:v>
                </c:pt>
                <c:pt idx="256">
                  <c:v>2.5568799999999999E-2</c:v>
                </c:pt>
                <c:pt idx="257">
                  <c:v>2.5560200000000002E-2</c:v>
                </c:pt>
                <c:pt idx="258">
                  <c:v>2.55517E-2</c:v>
                </c:pt>
                <c:pt idx="259">
                  <c:v>2.5543199999999999E-2</c:v>
                </c:pt>
                <c:pt idx="260">
                  <c:v>2.55347E-2</c:v>
                </c:pt>
                <c:pt idx="261">
                  <c:v>2.5526199999999999E-2</c:v>
                </c:pt>
                <c:pt idx="262">
                  <c:v>2.5517700000000001E-2</c:v>
                </c:pt>
                <c:pt idx="263">
                  <c:v>2.5509199999999999E-2</c:v>
                </c:pt>
                <c:pt idx="264">
                  <c:v>2.5500599999999998E-2</c:v>
                </c:pt>
                <c:pt idx="265">
                  <c:v>2.54921E-2</c:v>
                </c:pt>
                <c:pt idx="266">
                  <c:v>2.5483599999999999E-2</c:v>
                </c:pt>
                <c:pt idx="267">
                  <c:v>2.5475100000000001E-2</c:v>
                </c:pt>
                <c:pt idx="268">
                  <c:v>2.5466599999999999E-2</c:v>
                </c:pt>
                <c:pt idx="269">
                  <c:v>2.5458100000000001E-2</c:v>
                </c:pt>
                <c:pt idx="270">
                  <c:v>2.5449599999999999E-2</c:v>
                </c:pt>
                <c:pt idx="271">
                  <c:v>2.5440999999999998E-2</c:v>
                </c:pt>
                <c:pt idx="272">
                  <c:v>2.54325E-2</c:v>
                </c:pt>
                <c:pt idx="273">
                  <c:v>2.5423999999999999E-2</c:v>
                </c:pt>
                <c:pt idx="274">
                  <c:v>2.5415500000000001E-2</c:v>
                </c:pt>
                <c:pt idx="275">
                  <c:v>2.5406999999999999E-2</c:v>
                </c:pt>
                <c:pt idx="276">
                  <c:v>2.5398500000000001E-2</c:v>
                </c:pt>
                <c:pt idx="277">
                  <c:v>2.5389999999999999E-2</c:v>
                </c:pt>
                <c:pt idx="278">
                  <c:v>2.5381399999999998E-2</c:v>
                </c:pt>
                <c:pt idx="279">
                  <c:v>2.53729E-2</c:v>
                </c:pt>
                <c:pt idx="280">
                  <c:v>2.53554E-2</c:v>
                </c:pt>
                <c:pt idx="281">
                  <c:v>2.5328300000000002E-2</c:v>
                </c:pt>
                <c:pt idx="282">
                  <c:v>2.5301199999999999E-2</c:v>
                </c:pt>
                <c:pt idx="283">
                  <c:v>2.5274100000000001E-2</c:v>
                </c:pt>
                <c:pt idx="284">
                  <c:v>2.5246999999999999E-2</c:v>
                </c:pt>
                <c:pt idx="285">
                  <c:v>2.52199E-2</c:v>
                </c:pt>
                <c:pt idx="286">
                  <c:v>2.5192800000000001E-2</c:v>
                </c:pt>
                <c:pt idx="287">
                  <c:v>2.5165799999999999E-2</c:v>
                </c:pt>
                <c:pt idx="288">
                  <c:v>2.51387E-2</c:v>
                </c:pt>
                <c:pt idx="289">
                  <c:v>2.5111600000000001E-2</c:v>
                </c:pt>
                <c:pt idx="290">
                  <c:v>2.5084499999999999E-2</c:v>
                </c:pt>
                <c:pt idx="291">
                  <c:v>2.5057400000000001E-2</c:v>
                </c:pt>
                <c:pt idx="292">
                  <c:v>2.5030299999999998E-2</c:v>
                </c:pt>
                <c:pt idx="293">
                  <c:v>2.50032E-2</c:v>
                </c:pt>
                <c:pt idx="294">
                  <c:v>2.4976100000000001E-2</c:v>
                </c:pt>
                <c:pt idx="295">
                  <c:v>2.4949099999999998E-2</c:v>
                </c:pt>
                <c:pt idx="296">
                  <c:v>2.4922E-2</c:v>
                </c:pt>
                <c:pt idx="297">
                  <c:v>2.4894900000000001E-2</c:v>
                </c:pt>
                <c:pt idx="298">
                  <c:v>2.4867799999999999E-2</c:v>
                </c:pt>
                <c:pt idx="299">
                  <c:v>2.48407E-2</c:v>
                </c:pt>
                <c:pt idx="300">
                  <c:v>2.4813600000000002E-2</c:v>
                </c:pt>
                <c:pt idx="301">
                  <c:v>2.47865E-2</c:v>
                </c:pt>
                <c:pt idx="302">
                  <c:v>2.4759400000000001E-2</c:v>
                </c:pt>
                <c:pt idx="303">
                  <c:v>2.4732299999999999E-2</c:v>
                </c:pt>
                <c:pt idx="304">
                  <c:v>2.4705299999999999E-2</c:v>
                </c:pt>
                <c:pt idx="305">
                  <c:v>2.4678200000000001E-2</c:v>
                </c:pt>
                <c:pt idx="306">
                  <c:v>2.4651099999999999E-2</c:v>
                </c:pt>
                <c:pt idx="307">
                  <c:v>2.4624E-2</c:v>
                </c:pt>
                <c:pt idx="308">
                  <c:v>2.4596900000000001E-2</c:v>
                </c:pt>
                <c:pt idx="309">
                  <c:v>2.4569799999999999E-2</c:v>
                </c:pt>
                <c:pt idx="310">
                  <c:v>2.4542700000000001E-2</c:v>
                </c:pt>
                <c:pt idx="311">
                  <c:v>2.4515599999999999E-2</c:v>
                </c:pt>
                <c:pt idx="312">
                  <c:v>2.44885E-2</c:v>
                </c:pt>
                <c:pt idx="313">
                  <c:v>2.4461500000000001E-2</c:v>
                </c:pt>
                <c:pt idx="314">
                  <c:v>2.4434399999999998E-2</c:v>
                </c:pt>
                <c:pt idx="315">
                  <c:v>2.44073E-2</c:v>
                </c:pt>
                <c:pt idx="316">
                  <c:v>2.4380200000000001E-2</c:v>
                </c:pt>
                <c:pt idx="317">
                  <c:v>2.4353099999999999E-2</c:v>
                </c:pt>
                <c:pt idx="318">
                  <c:v>2.4326E-2</c:v>
                </c:pt>
                <c:pt idx="319">
                  <c:v>2.4298899999999998E-2</c:v>
                </c:pt>
                <c:pt idx="320">
                  <c:v>2.42718E-2</c:v>
                </c:pt>
                <c:pt idx="321">
                  <c:v>2.42448E-2</c:v>
                </c:pt>
                <c:pt idx="322">
                  <c:v>2.4217700000000002E-2</c:v>
                </c:pt>
                <c:pt idx="323">
                  <c:v>2.41812E-2</c:v>
                </c:pt>
                <c:pt idx="324">
                  <c:v>2.41356E-2</c:v>
                </c:pt>
                <c:pt idx="325">
                  <c:v>2.40901E-2</c:v>
                </c:pt>
                <c:pt idx="326">
                  <c:v>2.4044599999999999E-2</c:v>
                </c:pt>
                <c:pt idx="327">
                  <c:v>2.3998999999999999E-2</c:v>
                </c:pt>
                <c:pt idx="328">
                  <c:v>2.3953499999999999E-2</c:v>
                </c:pt>
                <c:pt idx="329">
                  <c:v>2.3907999999999999E-2</c:v>
                </c:pt>
                <c:pt idx="330">
                  <c:v>2.3862399999999999E-2</c:v>
                </c:pt>
                <c:pt idx="331">
                  <c:v>2.3816899999999998E-2</c:v>
                </c:pt>
                <c:pt idx="332">
                  <c:v>2.3771299999999999E-2</c:v>
                </c:pt>
                <c:pt idx="333">
                  <c:v>2.3725799999999998E-2</c:v>
                </c:pt>
                <c:pt idx="334">
                  <c:v>2.3680300000000001E-2</c:v>
                </c:pt>
                <c:pt idx="335">
                  <c:v>2.3634700000000002E-2</c:v>
                </c:pt>
                <c:pt idx="336">
                  <c:v>2.3589200000000001E-2</c:v>
                </c:pt>
                <c:pt idx="337">
                  <c:v>2.3543600000000001E-2</c:v>
                </c:pt>
                <c:pt idx="338">
                  <c:v>2.3498100000000001E-2</c:v>
                </c:pt>
                <c:pt idx="339">
                  <c:v>2.3452600000000001E-2</c:v>
                </c:pt>
                <c:pt idx="340">
                  <c:v>2.3407000000000001E-2</c:v>
                </c:pt>
                <c:pt idx="341">
                  <c:v>2.33615E-2</c:v>
                </c:pt>
                <c:pt idx="342">
                  <c:v>2.3315900000000001E-2</c:v>
                </c:pt>
                <c:pt idx="343">
                  <c:v>2.32704E-2</c:v>
                </c:pt>
                <c:pt idx="344">
                  <c:v>2.32249E-2</c:v>
                </c:pt>
                <c:pt idx="345">
                  <c:v>2.31793E-2</c:v>
                </c:pt>
                <c:pt idx="346">
                  <c:v>2.31338E-2</c:v>
                </c:pt>
                <c:pt idx="347">
                  <c:v>2.3088299999999999E-2</c:v>
                </c:pt>
                <c:pt idx="348">
                  <c:v>2.3042699999999999E-2</c:v>
                </c:pt>
                <c:pt idx="349">
                  <c:v>2.2997199999999999E-2</c:v>
                </c:pt>
                <c:pt idx="350">
                  <c:v>2.2951599999999999E-2</c:v>
                </c:pt>
                <c:pt idx="351">
                  <c:v>2.2906099999999999E-2</c:v>
                </c:pt>
                <c:pt idx="352">
                  <c:v>2.2860599999999998E-2</c:v>
                </c:pt>
                <c:pt idx="353">
                  <c:v>2.2814999999999998E-2</c:v>
                </c:pt>
                <c:pt idx="354">
                  <c:v>2.2769500000000002E-2</c:v>
                </c:pt>
                <c:pt idx="355">
                  <c:v>2.2723899999999998E-2</c:v>
                </c:pt>
                <c:pt idx="356">
                  <c:v>2.2678400000000001E-2</c:v>
                </c:pt>
                <c:pt idx="357">
                  <c:v>2.2632900000000001E-2</c:v>
                </c:pt>
                <c:pt idx="358">
                  <c:v>2.2587300000000001E-2</c:v>
                </c:pt>
                <c:pt idx="359">
                  <c:v>2.2541800000000001E-2</c:v>
                </c:pt>
                <c:pt idx="360">
                  <c:v>2.2496200000000001E-2</c:v>
                </c:pt>
                <c:pt idx="361">
                  <c:v>2.2450700000000001E-2</c:v>
                </c:pt>
                <c:pt idx="362">
                  <c:v>2.24052E-2</c:v>
                </c:pt>
                <c:pt idx="363">
                  <c:v>2.23596E-2</c:v>
                </c:pt>
                <c:pt idx="364">
                  <c:v>2.23141E-2</c:v>
                </c:pt>
                <c:pt idx="365">
                  <c:v>2.22686E-2</c:v>
                </c:pt>
                <c:pt idx="366">
                  <c:v>2.2223E-2</c:v>
                </c:pt>
                <c:pt idx="367">
                  <c:v>2.21744E-2</c:v>
                </c:pt>
                <c:pt idx="368">
                  <c:v>2.2113299999999999E-2</c:v>
                </c:pt>
                <c:pt idx="369">
                  <c:v>2.2052100000000002E-2</c:v>
                </c:pt>
                <c:pt idx="370">
                  <c:v>2.1991E-2</c:v>
                </c:pt>
                <c:pt idx="371">
                  <c:v>2.1929799999999999E-2</c:v>
                </c:pt>
                <c:pt idx="372">
                  <c:v>2.1868700000000001E-2</c:v>
                </c:pt>
                <c:pt idx="373">
                  <c:v>2.18075E-2</c:v>
                </c:pt>
                <c:pt idx="374">
                  <c:v>2.17463E-2</c:v>
                </c:pt>
                <c:pt idx="375">
                  <c:v>2.1685200000000002E-2</c:v>
                </c:pt>
                <c:pt idx="376">
                  <c:v>2.1624000000000001E-2</c:v>
                </c:pt>
                <c:pt idx="377">
                  <c:v>2.1562899999999999E-2</c:v>
                </c:pt>
                <c:pt idx="378">
                  <c:v>2.1501699999999999E-2</c:v>
                </c:pt>
                <c:pt idx="379">
                  <c:v>2.1440600000000001E-2</c:v>
                </c:pt>
                <c:pt idx="380">
                  <c:v>2.13794E-2</c:v>
                </c:pt>
                <c:pt idx="381">
                  <c:v>2.1318299999999998E-2</c:v>
                </c:pt>
                <c:pt idx="382">
                  <c:v>2.1257100000000001E-2</c:v>
                </c:pt>
                <c:pt idx="383">
                  <c:v>2.11959E-2</c:v>
                </c:pt>
                <c:pt idx="384">
                  <c:v>2.1134799999999999E-2</c:v>
                </c:pt>
                <c:pt idx="385">
                  <c:v>2.1073600000000001E-2</c:v>
                </c:pt>
                <c:pt idx="386">
                  <c:v>2.10125E-2</c:v>
                </c:pt>
                <c:pt idx="387">
                  <c:v>2.0951299999999999E-2</c:v>
                </c:pt>
                <c:pt idx="388">
                  <c:v>2.0890200000000001E-2</c:v>
                </c:pt>
                <c:pt idx="389">
                  <c:v>2.0829E-2</c:v>
                </c:pt>
                <c:pt idx="390">
                  <c:v>2.0767899999999999E-2</c:v>
                </c:pt>
                <c:pt idx="391">
                  <c:v>2.0706700000000001E-2</c:v>
                </c:pt>
                <c:pt idx="392">
                  <c:v>2.0645500000000001E-2</c:v>
                </c:pt>
                <c:pt idx="393">
                  <c:v>2.0584399999999999E-2</c:v>
                </c:pt>
                <c:pt idx="394">
                  <c:v>2.0523199999999998E-2</c:v>
                </c:pt>
                <c:pt idx="395">
                  <c:v>2.04621E-2</c:v>
                </c:pt>
                <c:pt idx="396">
                  <c:v>2.04009E-2</c:v>
                </c:pt>
                <c:pt idx="397">
                  <c:v>2.0339800000000002E-2</c:v>
                </c:pt>
                <c:pt idx="398">
                  <c:v>2.0278600000000001E-2</c:v>
                </c:pt>
                <c:pt idx="399">
                  <c:v>2.0217499999999999E-2</c:v>
                </c:pt>
                <c:pt idx="400">
                  <c:v>2.0156299999999999E-2</c:v>
                </c:pt>
                <c:pt idx="401">
                  <c:v>2.0095100000000001E-2</c:v>
                </c:pt>
                <c:pt idx="402">
                  <c:v>2.0034E-2</c:v>
                </c:pt>
                <c:pt idx="403">
                  <c:v>1.9972799999999999E-2</c:v>
                </c:pt>
                <c:pt idx="404">
                  <c:v>1.9911700000000001E-2</c:v>
                </c:pt>
                <c:pt idx="405">
                  <c:v>1.98505E-2</c:v>
                </c:pt>
                <c:pt idx="406">
                  <c:v>1.9789399999999999E-2</c:v>
                </c:pt>
                <c:pt idx="407">
                  <c:v>1.9728200000000001E-2</c:v>
                </c:pt>
                <c:pt idx="408">
                  <c:v>1.96671E-2</c:v>
                </c:pt>
                <c:pt idx="409">
                  <c:v>1.9605899999999999E-2</c:v>
                </c:pt>
                <c:pt idx="410">
                  <c:v>1.9544700000000002E-2</c:v>
                </c:pt>
                <c:pt idx="411">
                  <c:v>1.94836E-2</c:v>
                </c:pt>
                <c:pt idx="412">
                  <c:v>1.9419700000000002E-2</c:v>
                </c:pt>
                <c:pt idx="413">
                  <c:v>1.9355199999999999E-2</c:v>
                </c:pt>
                <c:pt idx="414">
                  <c:v>1.9290700000000001E-2</c:v>
                </c:pt>
                <c:pt idx="415">
                  <c:v>1.9226199999999999E-2</c:v>
                </c:pt>
                <c:pt idx="416">
                  <c:v>1.91617E-2</c:v>
                </c:pt>
                <c:pt idx="417">
                  <c:v>1.9097300000000001E-2</c:v>
                </c:pt>
                <c:pt idx="418">
                  <c:v>1.9032799999999999E-2</c:v>
                </c:pt>
                <c:pt idx="419">
                  <c:v>1.89683E-2</c:v>
                </c:pt>
                <c:pt idx="420">
                  <c:v>1.8903799999999998E-2</c:v>
                </c:pt>
                <c:pt idx="421">
                  <c:v>1.88393E-2</c:v>
                </c:pt>
                <c:pt idx="422">
                  <c:v>1.8774800000000001E-2</c:v>
                </c:pt>
                <c:pt idx="423">
                  <c:v>1.8710399999999999E-2</c:v>
                </c:pt>
                <c:pt idx="424">
                  <c:v>1.86459E-2</c:v>
                </c:pt>
                <c:pt idx="425">
                  <c:v>1.8581400000000001E-2</c:v>
                </c:pt>
                <c:pt idx="426">
                  <c:v>1.8516899999999999E-2</c:v>
                </c:pt>
                <c:pt idx="427">
                  <c:v>1.8452400000000001E-2</c:v>
                </c:pt>
                <c:pt idx="428">
                  <c:v>1.8387899999999999E-2</c:v>
                </c:pt>
                <c:pt idx="429">
                  <c:v>1.83235E-2</c:v>
                </c:pt>
                <c:pt idx="430">
                  <c:v>1.8259000000000001E-2</c:v>
                </c:pt>
                <c:pt idx="431">
                  <c:v>1.8194499999999999E-2</c:v>
                </c:pt>
                <c:pt idx="432">
                  <c:v>1.813E-2</c:v>
                </c:pt>
                <c:pt idx="433">
                  <c:v>1.8065500000000002E-2</c:v>
                </c:pt>
                <c:pt idx="434">
                  <c:v>1.8001E-2</c:v>
                </c:pt>
                <c:pt idx="435">
                  <c:v>1.79366E-2</c:v>
                </c:pt>
                <c:pt idx="436">
                  <c:v>1.7872099999999998E-2</c:v>
                </c:pt>
                <c:pt idx="437">
                  <c:v>1.78076E-2</c:v>
                </c:pt>
                <c:pt idx="438">
                  <c:v>1.7743100000000001E-2</c:v>
                </c:pt>
                <c:pt idx="439">
                  <c:v>1.7678599999999999E-2</c:v>
                </c:pt>
                <c:pt idx="440">
                  <c:v>1.7614100000000001E-2</c:v>
                </c:pt>
                <c:pt idx="441">
                  <c:v>1.7549700000000001E-2</c:v>
                </c:pt>
                <c:pt idx="442">
                  <c:v>1.7485199999999999E-2</c:v>
                </c:pt>
                <c:pt idx="443">
                  <c:v>1.7420700000000001E-2</c:v>
                </c:pt>
                <c:pt idx="444">
                  <c:v>1.7356199999999999E-2</c:v>
                </c:pt>
                <c:pt idx="445">
                  <c:v>1.72917E-2</c:v>
                </c:pt>
                <c:pt idx="446">
                  <c:v>1.7227200000000002E-2</c:v>
                </c:pt>
                <c:pt idx="447">
                  <c:v>1.7162799999999999E-2</c:v>
                </c:pt>
                <c:pt idx="448">
                  <c:v>1.70983E-2</c:v>
                </c:pt>
                <c:pt idx="449">
                  <c:v>1.7033800000000002E-2</c:v>
                </c:pt>
                <c:pt idx="450">
                  <c:v>1.69693E-2</c:v>
                </c:pt>
                <c:pt idx="451">
                  <c:v>1.6904800000000001E-2</c:v>
                </c:pt>
                <c:pt idx="452">
                  <c:v>1.6840299999999999E-2</c:v>
                </c:pt>
                <c:pt idx="453">
                  <c:v>1.67759E-2</c:v>
                </c:pt>
                <c:pt idx="454">
                  <c:v>1.6711400000000001E-2</c:v>
                </c:pt>
                <c:pt idx="455">
                  <c:v>1.6646899999999999E-2</c:v>
                </c:pt>
                <c:pt idx="456">
                  <c:v>1.65953E-2</c:v>
                </c:pt>
                <c:pt idx="457">
                  <c:v>1.6561300000000001E-2</c:v>
                </c:pt>
                <c:pt idx="458">
                  <c:v>1.6527300000000002E-2</c:v>
                </c:pt>
                <c:pt idx="459">
                  <c:v>1.6493399999999998E-2</c:v>
                </c:pt>
                <c:pt idx="460">
                  <c:v>1.6459399999999999E-2</c:v>
                </c:pt>
                <c:pt idx="461">
                  <c:v>1.64254E-2</c:v>
                </c:pt>
                <c:pt idx="462">
                  <c:v>1.63914E-2</c:v>
                </c:pt>
                <c:pt idx="463">
                  <c:v>1.6357400000000001E-2</c:v>
                </c:pt>
                <c:pt idx="464">
                  <c:v>1.6323399999999998E-2</c:v>
                </c:pt>
                <c:pt idx="465">
                  <c:v>1.6289399999999999E-2</c:v>
                </c:pt>
                <c:pt idx="466">
                  <c:v>1.62554E-2</c:v>
                </c:pt>
                <c:pt idx="467">
                  <c:v>1.62215E-2</c:v>
                </c:pt>
                <c:pt idx="468">
                  <c:v>1.61875E-2</c:v>
                </c:pt>
                <c:pt idx="469">
                  <c:v>1.6153500000000001E-2</c:v>
                </c:pt>
                <c:pt idx="470">
                  <c:v>1.6119499999999998E-2</c:v>
                </c:pt>
                <c:pt idx="471">
                  <c:v>1.6085499999999999E-2</c:v>
                </c:pt>
                <c:pt idx="472">
                  <c:v>1.60515E-2</c:v>
                </c:pt>
                <c:pt idx="473">
                  <c:v>1.60175E-2</c:v>
                </c:pt>
                <c:pt idx="474">
                  <c:v>1.5983500000000001E-2</c:v>
                </c:pt>
                <c:pt idx="475">
                  <c:v>1.5949600000000001E-2</c:v>
                </c:pt>
                <c:pt idx="476">
                  <c:v>1.5915599999999998E-2</c:v>
                </c:pt>
                <c:pt idx="477">
                  <c:v>1.5881599999999999E-2</c:v>
                </c:pt>
                <c:pt idx="478">
                  <c:v>1.58476E-2</c:v>
                </c:pt>
                <c:pt idx="479">
                  <c:v>1.5813600000000001E-2</c:v>
                </c:pt>
                <c:pt idx="480">
                  <c:v>1.5779600000000001E-2</c:v>
                </c:pt>
                <c:pt idx="481">
                  <c:v>1.5745599999999998E-2</c:v>
                </c:pt>
                <c:pt idx="482">
                  <c:v>1.5711599999999999E-2</c:v>
                </c:pt>
                <c:pt idx="483">
                  <c:v>1.5677699999999999E-2</c:v>
                </c:pt>
                <c:pt idx="484">
                  <c:v>1.56437E-2</c:v>
                </c:pt>
                <c:pt idx="485">
                  <c:v>1.5609700000000001E-2</c:v>
                </c:pt>
                <c:pt idx="486">
                  <c:v>1.55757E-2</c:v>
                </c:pt>
                <c:pt idx="487">
                  <c:v>1.55417E-2</c:v>
                </c:pt>
                <c:pt idx="488">
                  <c:v>1.5507699999999999E-2</c:v>
                </c:pt>
                <c:pt idx="489">
                  <c:v>1.54737E-2</c:v>
                </c:pt>
                <c:pt idx="490">
                  <c:v>1.5439700000000001E-2</c:v>
                </c:pt>
                <c:pt idx="491">
                  <c:v>1.5405800000000001E-2</c:v>
                </c:pt>
                <c:pt idx="492">
                  <c:v>1.53718E-2</c:v>
                </c:pt>
                <c:pt idx="493">
                  <c:v>1.53378E-2</c:v>
                </c:pt>
                <c:pt idx="494">
                  <c:v>1.5303799999999999E-2</c:v>
                </c:pt>
                <c:pt idx="495">
                  <c:v>1.52698E-2</c:v>
                </c:pt>
                <c:pt idx="496">
                  <c:v>1.5235800000000001E-2</c:v>
                </c:pt>
                <c:pt idx="497">
                  <c:v>1.52018E-2</c:v>
                </c:pt>
                <c:pt idx="498">
                  <c:v>1.51678E-2</c:v>
                </c:pt>
                <c:pt idx="499">
                  <c:v>1.5133799999999999E-2</c:v>
                </c:pt>
                <c:pt idx="500">
                  <c:v>1.5099899999999999E-2</c:v>
                </c:pt>
                <c:pt idx="501">
                  <c:v>1.51247E-2</c:v>
                </c:pt>
                <c:pt idx="502">
                  <c:v>1.5149599999999999E-2</c:v>
                </c:pt>
                <c:pt idx="503">
                  <c:v>1.51745E-2</c:v>
                </c:pt>
                <c:pt idx="504">
                  <c:v>1.51994E-2</c:v>
                </c:pt>
                <c:pt idx="505">
                  <c:v>1.52242E-2</c:v>
                </c:pt>
                <c:pt idx="506">
                  <c:v>1.52491E-2</c:v>
                </c:pt>
                <c:pt idx="507">
                  <c:v>1.5273999999999999E-2</c:v>
                </c:pt>
                <c:pt idx="508">
                  <c:v>1.52988E-2</c:v>
                </c:pt>
                <c:pt idx="509">
                  <c:v>1.5323700000000001E-2</c:v>
                </c:pt>
                <c:pt idx="510">
                  <c:v>1.53486E-2</c:v>
                </c:pt>
                <c:pt idx="511">
                  <c:v>1.53735E-2</c:v>
                </c:pt>
                <c:pt idx="512">
                  <c:v>1.53983E-2</c:v>
                </c:pt>
                <c:pt idx="513">
                  <c:v>1.54232E-2</c:v>
                </c:pt>
                <c:pt idx="514">
                  <c:v>1.5448099999999999E-2</c:v>
                </c:pt>
                <c:pt idx="515">
                  <c:v>1.54729E-2</c:v>
                </c:pt>
                <c:pt idx="516">
                  <c:v>1.5497800000000001E-2</c:v>
                </c:pt>
                <c:pt idx="517">
                  <c:v>1.55227E-2</c:v>
                </c:pt>
                <c:pt idx="518">
                  <c:v>1.55476E-2</c:v>
                </c:pt>
                <c:pt idx="519">
                  <c:v>1.55724E-2</c:v>
                </c:pt>
                <c:pt idx="520">
                  <c:v>1.55973E-2</c:v>
                </c:pt>
                <c:pt idx="521">
                  <c:v>1.5622199999999999E-2</c:v>
                </c:pt>
                <c:pt idx="522">
                  <c:v>1.5647100000000001E-2</c:v>
                </c:pt>
                <c:pt idx="523">
                  <c:v>1.5671899999999999E-2</c:v>
                </c:pt>
                <c:pt idx="524">
                  <c:v>1.56968E-2</c:v>
                </c:pt>
                <c:pt idx="525">
                  <c:v>1.5721700000000002E-2</c:v>
                </c:pt>
                <c:pt idx="526">
                  <c:v>1.57465E-2</c:v>
                </c:pt>
                <c:pt idx="527">
                  <c:v>1.5771400000000001E-2</c:v>
                </c:pt>
                <c:pt idx="528">
                  <c:v>1.5796299999999999E-2</c:v>
                </c:pt>
                <c:pt idx="529">
                  <c:v>1.5821200000000001E-2</c:v>
                </c:pt>
                <c:pt idx="530">
                  <c:v>1.5845999999999999E-2</c:v>
                </c:pt>
                <c:pt idx="531">
                  <c:v>1.58709E-2</c:v>
                </c:pt>
                <c:pt idx="532">
                  <c:v>1.5895800000000002E-2</c:v>
                </c:pt>
                <c:pt idx="533">
                  <c:v>1.59206E-2</c:v>
                </c:pt>
                <c:pt idx="534">
                  <c:v>1.5945500000000001E-2</c:v>
                </c:pt>
                <c:pt idx="535">
                  <c:v>1.5970399999999999E-2</c:v>
                </c:pt>
                <c:pt idx="536">
                  <c:v>1.59953E-2</c:v>
                </c:pt>
                <c:pt idx="537">
                  <c:v>1.6020099999999999E-2</c:v>
                </c:pt>
                <c:pt idx="538">
                  <c:v>1.6045E-2</c:v>
                </c:pt>
                <c:pt idx="539">
                  <c:v>1.6069900000000002E-2</c:v>
                </c:pt>
                <c:pt idx="540">
                  <c:v>1.6094799999999999E-2</c:v>
                </c:pt>
                <c:pt idx="541">
                  <c:v>1.6119600000000001E-2</c:v>
                </c:pt>
                <c:pt idx="542">
                  <c:v>1.6144499999999999E-2</c:v>
                </c:pt>
                <c:pt idx="543">
                  <c:v>1.61694E-2</c:v>
                </c:pt>
                <c:pt idx="544">
                  <c:v>1.6194199999999999E-2</c:v>
                </c:pt>
                <c:pt idx="545">
                  <c:v>1.6238800000000001E-2</c:v>
                </c:pt>
                <c:pt idx="546">
                  <c:v>1.6297699999999998E-2</c:v>
                </c:pt>
                <c:pt idx="547">
                  <c:v>1.6356699999999998E-2</c:v>
                </c:pt>
                <c:pt idx="548">
                  <c:v>1.6415599999999999E-2</c:v>
                </c:pt>
                <c:pt idx="549">
                  <c:v>1.6474599999999999E-2</c:v>
                </c:pt>
                <c:pt idx="550">
                  <c:v>1.6533599999999999E-2</c:v>
                </c:pt>
                <c:pt idx="551">
                  <c:v>1.65925E-2</c:v>
                </c:pt>
                <c:pt idx="552">
                  <c:v>1.66515E-2</c:v>
                </c:pt>
                <c:pt idx="553">
                  <c:v>1.67104E-2</c:v>
                </c:pt>
                <c:pt idx="554">
                  <c:v>1.67694E-2</c:v>
                </c:pt>
                <c:pt idx="555">
                  <c:v>1.6828300000000001E-2</c:v>
                </c:pt>
                <c:pt idx="556">
                  <c:v>1.6887300000000001E-2</c:v>
                </c:pt>
                <c:pt idx="557">
                  <c:v>1.6946200000000002E-2</c:v>
                </c:pt>
                <c:pt idx="558">
                  <c:v>1.7005200000000002E-2</c:v>
                </c:pt>
                <c:pt idx="559">
                  <c:v>1.7064200000000002E-2</c:v>
                </c:pt>
                <c:pt idx="560">
                  <c:v>1.7123099999999999E-2</c:v>
                </c:pt>
                <c:pt idx="561">
                  <c:v>1.7182099999999999E-2</c:v>
                </c:pt>
                <c:pt idx="562">
                  <c:v>1.7240999999999999E-2</c:v>
                </c:pt>
                <c:pt idx="563">
                  <c:v>1.7299999999999999E-2</c:v>
                </c:pt>
                <c:pt idx="564">
                  <c:v>1.73589E-2</c:v>
                </c:pt>
                <c:pt idx="565">
                  <c:v>1.74179E-2</c:v>
                </c:pt>
                <c:pt idx="566">
                  <c:v>1.7476800000000001E-2</c:v>
                </c:pt>
                <c:pt idx="567">
                  <c:v>1.7535800000000001E-2</c:v>
                </c:pt>
                <c:pt idx="568">
                  <c:v>1.7594800000000001E-2</c:v>
                </c:pt>
                <c:pt idx="569">
                  <c:v>1.7653700000000001E-2</c:v>
                </c:pt>
                <c:pt idx="570">
                  <c:v>1.7712700000000001E-2</c:v>
                </c:pt>
                <c:pt idx="571">
                  <c:v>1.7771599999999999E-2</c:v>
                </c:pt>
                <c:pt idx="572">
                  <c:v>1.7830599999999999E-2</c:v>
                </c:pt>
                <c:pt idx="573">
                  <c:v>1.7889499999999999E-2</c:v>
                </c:pt>
                <c:pt idx="574">
                  <c:v>1.7948499999999999E-2</c:v>
                </c:pt>
                <c:pt idx="575">
                  <c:v>1.80074E-2</c:v>
                </c:pt>
                <c:pt idx="576">
                  <c:v>1.80664E-2</c:v>
                </c:pt>
                <c:pt idx="577">
                  <c:v>1.81254E-2</c:v>
                </c:pt>
                <c:pt idx="578">
                  <c:v>1.81843E-2</c:v>
                </c:pt>
                <c:pt idx="579">
                  <c:v>1.82433E-2</c:v>
                </c:pt>
                <c:pt idx="580">
                  <c:v>1.8302200000000001E-2</c:v>
                </c:pt>
                <c:pt idx="581">
                  <c:v>1.8361200000000001E-2</c:v>
                </c:pt>
                <c:pt idx="582">
                  <c:v>1.8420099999999998E-2</c:v>
                </c:pt>
                <c:pt idx="583">
                  <c:v>1.8479099999999998E-2</c:v>
                </c:pt>
                <c:pt idx="584">
                  <c:v>1.8537999999999999E-2</c:v>
                </c:pt>
                <c:pt idx="585">
                  <c:v>1.8596999999999999E-2</c:v>
                </c:pt>
                <c:pt idx="586">
                  <c:v>1.86559E-2</c:v>
                </c:pt>
                <c:pt idx="587">
                  <c:v>1.87149E-2</c:v>
                </c:pt>
                <c:pt idx="588">
                  <c:v>1.87739E-2</c:v>
                </c:pt>
                <c:pt idx="589">
                  <c:v>1.88328E-2</c:v>
                </c:pt>
                <c:pt idx="590">
                  <c:v>1.8891600000000001E-2</c:v>
                </c:pt>
                <c:pt idx="591">
                  <c:v>1.89503E-2</c:v>
                </c:pt>
                <c:pt idx="592">
                  <c:v>1.9009100000000001E-2</c:v>
                </c:pt>
                <c:pt idx="593">
                  <c:v>1.9067899999999999E-2</c:v>
                </c:pt>
                <c:pt idx="594">
                  <c:v>1.9126600000000001E-2</c:v>
                </c:pt>
                <c:pt idx="595">
                  <c:v>1.9185399999999998E-2</c:v>
                </c:pt>
                <c:pt idx="596">
                  <c:v>1.92442E-2</c:v>
                </c:pt>
                <c:pt idx="597">
                  <c:v>1.9302900000000001E-2</c:v>
                </c:pt>
                <c:pt idx="598">
                  <c:v>1.9361699999999999E-2</c:v>
                </c:pt>
                <c:pt idx="599">
                  <c:v>1.94205E-2</c:v>
                </c:pt>
                <c:pt idx="600">
                  <c:v>1.9479300000000001E-2</c:v>
                </c:pt>
                <c:pt idx="601">
                  <c:v>1.9538E-2</c:v>
                </c:pt>
                <c:pt idx="602">
                  <c:v>1.9596800000000001E-2</c:v>
                </c:pt>
                <c:pt idx="603">
                  <c:v>1.9655599999999999E-2</c:v>
                </c:pt>
                <c:pt idx="604">
                  <c:v>1.9714300000000001E-2</c:v>
                </c:pt>
                <c:pt idx="605">
                  <c:v>1.9773099999999998E-2</c:v>
                </c:pt>
                <c:pt idx="606">
                  <c:v>1.98319E-2</c:v>
                </c:pt>
                <c:pt idx="607">
                  <c:v>1.9890600000000001E-2</c:v>
                </c:pt>
                <c:pt idx="608">
                  <c:v>1.9949399999999999E-2</c:v>
                </c:pt>
                <c:pt idx="609">
                  <c:v>2.00082E-2</c:v>
                </c:pt>
                <c:pt idx="610">
                  <c:v>2.0067000000000002E-2</c:v>
                </c:pt>
                <c:pt idx="611">
                  <c:v>2.01257E-2</c:v>
                </c:pt>
                <c:pt idx="612">
                  <c:v>2.0184500000000001E-2</c:v>
                </c:pt>
                <c:pt idx="613">
                  <c:v>2.0243299999999999E-2</c:v>
                </c:pt>
                <c:pt idx="614">
                  <c:v>2.0302000000000001E-2</c:v>
                </c:pt>
                <c:pt idx="615">
                  <c:v>2.0360799999999998E-2</c:v>
                </c:pt>
                <c:pt idx="616">
                  <c:v>2.04196E-2</c:v>
                </c:pt>
                <c:pt idx="617">
                  <c:v>2.0478300000000001E-2</c:v>
                </c:pt>
                <c:pt idx="618">
                  <c:v>2.0537099999999999E-2</c:v>
                </c:pt>
                <c:pt idx="619">
                  <c:v>2.05959E-2</c:v>
                </c:pt>
                <c:pt idx="620">
                  <c:v>2.0654700000000002E-2</c:v>
                </c:pt>
                <c:pt idx="621">
                  <c:v>2.07134E-2</c:v>
                </c:pt>
                <c:pt idx="622">
                  <c:v>2.0772200000000001E-2</c:v>
                </c:pt>
                <c:pt idx="623">
                  <c:v>2.0830999999999999E-2</c:v>
                </c:pt>
                <c:pt idx="624">
                  <c:v>2.0889700000000001E-2</c:v>
                </c:pt>
                <c:pt idx="625">
                  <c:v>2.0948499999999998E-2</c:v>
                </c:pt>
                <c:pt idx="626">
                  <c:v>2.10073E-2</c:v>
                </c:pt>
                <c:pt idx="627">
                  <c:v>2.1066000000000001E-2</c:v>
                </c:pt>
                <c:pt idx="628">
                  <c:v>2.1124799999999999E-2</c:v>
                </c:pt>
                <c:pt idx="629">
                  <c:v>2.11836E-2</c:v>
                </c:pt>
                <c:pt idx="630">
                  <c:v>2.1242400000000002E-2</c:v>
                </c:pt>
                <c:pt idx="631">
                  <c:v>2.13011E-2</c:v>
                </c:pt>
                <c:pt idx="632">
                  <c:v>2.1359900000000001E-2</c:v>
                </c:pt>
                <c:pt idx="633">
                  <c:v>2.1418699999999999E-2</c:v>
                </c:pt>
                <c:pt idx="634">
                  <c:v>2.1466300000000001E-2</c:v>
                </c:pt>
                <c:pt idx="635">
                  <c:v>2.1511200000000001E-2</c:v>
                </c:pt>
                <c:pt idx="636">
                  <c:v>2.1556200000000001E-2</c:v>
                </c:pt>
                <c:pt idx="637">
                  <c:v>2.1601100000000002E-2</c:v>
                </c:pt>
                <c:pt idx="638">
                  <c:v>2.1645999999999999E-2</c:v>
                </c:pt>
                <c:pt idx="639">
                  <c:v>2.1690999999999998E-2</c:v>
                </c:pt>
                <c:pt idx="640">
                  <c:v>2.1735899999999999E-2</c:v>
                </c:pt>
                <c:pt idx="641">
                  <c:v>2.1780899999999999E-2</c:v>
                </c:pt>
                <c:pt idx="642">
                  <c:v>2.1825799999999999E-2</c:v>
                </c:pt>
                <c:pt idx="643">
                  <c:v>2.18707E-2</c:v>
                </c:pt>
                <c:pt idx="644">
                  <c:v>2.19157E-2</c:v>
                </c:pt>
                <c:pt idx="645">
                  <c:v>2.19606E-2</c:v>
                </c:pt>
                <c:pt idx="646">
                  <c:v>2.20056E-2</c:v>
                </c:pt>
                <c:pt idx="647">
                  <c:v>2.2050500000000001E-2</c:v>
                </c:pt>
                <c:pt idx="648">
                  <c:v>2.2095400000000001E-2</c:v>
                </c:pt>
                <c:pt idx="649">
                  <c:v>2.2140400000000001E-2</c:v>
                </c:pt>
                <c:pt idx="650">
                  <c:v>2.2185300000000002E-2</c:v>
                </c:pt>
                <c:pt idx="651">
                  <c:v>2.2230199999999999E-2</c:v>
                </c:pt>
                <c:pt idx="652">
                  <c:v>2.2275199999999998E-2</c:v>
                </c:pt>
                <c:pt idx="653">
                  <c:v>2.2320099999999999E-2</c:v>
                </c:pt>
                <c:pt idx="654">
                  <c:v>2.2365099999999999E-2</c:v>
                </c:pt>
                <c:pt idx="655">
                  <c:v>2.2409999999999999E-2</c:v>
                </c:pt>
                <c:pt idx="656">
                  <c:v>2.24549E-2</c:v>
                </c:pt>
                <c:pt idx="657">
                  <c:v>2.24999E-2</c:v>
                </c:pt>
                <c:pt idx="658">
                  <c:v>2.25448E-2</c:v>
                </c:pt>
                <c:pt idx="659">
                  <c:v>2.25898E-2</c:v>
                </c:pt>
                <c:pt idx="660">
                  <c:v>2.2634700000000001E-2</c:v>
                </c:pt>
                <c:pt idx="661">
                  <c:v>2.2679600000000001E-2</c:v>
                </c:pt>
                <c:pt idx="662">
                  <c:v>2.2724600000000001E-2</c:v>
                </c:pt>
                <c:pt idx="663">
                  <c:v>2.2769500000000002E-2</c:v>
                </c:pt>
                <c:pt idx="664">
                  <c:v>2.2814399999999999E-2</c:v>
                </c:pt>
                <c:pt idx="665">
                  <c:v>2.2859399999999998E-2</c:v>
                </c:pt>
                <c:pt idx="666">
                  <c:v>2.2904299999999999E-2</c:v>
                </c:pt>
                <c:pt idx="667">
                  <c:v>2.2949299999999999E-2</c:v>
                </c:pt>
                <c:pt idx="668">
                  <c:v>2.2994199999999999E-2</c:v>
                </c:pt>
                <c:pt idx="669">
                  <c:v>2.30391E-2</c:v>
                </c:pt>
                <c:pt idx="670">
                  <c:v>2.30841E-2</c:v>
                </c:pt>
                <c:pt idx="671">
                  <c:v>2.3129E-2</c:v>
                </c:pt>
                <c:pt idx="672">
                  <c:v>2.3174E-2</c:v>
                </c:pt>
                <c:pt idx="673">
                  <c:v>2.3218900000000001E-2</c:v>
                </c:pt>
                <c:pt idx="674">
                  <c:v>2.3263800000000001E-2</c:v>
                </c:pt>
                <c:pt idx="675">
                  <c:v>2.3308800000000001E-2</c:v>
                </c:pt>
                <c:pt idx="676">
                  <c:v>2.3353700000000002E-2</c:v>
                </c:pt>
                <c:pt idx="677">
                  <c:v>2.3398599999999999E-2</c:v>
                </c:pt>
                <c:pt idx="678">
                  <c:v>2.34352E-2</c:v>
                </c:pt>
                <c:pt idx="679">
                  <c:v>2.34632E-2</c:v>
                </c:pt>
                <c:pt idx="680">
                  <c:v>2.3491100000000001E-2</c:v>
                </c:pt>
                <c:pt idx="681">
                  <c:v>2.3519100000000001E-2</c:v>
                </c:pt>
                <c:pt idx="682">
                  <c:v>2.3547100000000001E-2</c:v>
                </c:pt>
                <c:pt idx="683">
                  <c:v>2.3574999999999999E-2</c:v>
                </c:pt>
                <c:pt idx="684">
                  <c:v>2.3602999999999999E-2</c:v>
                </c:pt>
                <c:pt idx="685">
                  <c:v>2.36309E-2</c:v>
                </c:pt>
                <c:pt idx="686">
                  <c:v>2.36589E-2</c:v>
                </c:pt>
                <c:pt idx="687">
                  <c:v>2.3686800000000001E-2</c:v>
                </c:pt>
                <c:pt idx="688">
                  <c:v>2.3714800000000001E-2</c:v>
                </c:pt>
                <c:pt idx="689">
                  <c:v>2.3742699999999999E-2</c:v>
                </c:pt>
                <c:pt idx="690">
                  <c:v>2.3770699999999999E-2</c:v>
                </c:pt>
                <c:pt idx="691">
                  <c:v>2.37986E-2</c:v>
                </c:pt>
                <c:pt idx="692">
                  <c:v>2.38266E-2</c:v>
                </c:pt>
                <c:pt idx="693">
                  <c:v>2.3854500000000001E-2</c:v>
                </c:pt>
                <c:pt idx="694">
                  <c:v>2.3882500000000001E-2</c:v>
                </c:pt>
                <c:pt idx="695">
                  <c:v>2.3910399999999998E-2</c:v>
                </c:pt>
                <c:pt idx="696">
                  <c:v>2.3938399999999999E-2</c:v>
                </c:pt>
                <c:pt idx="697">
                  <c:v>2.3966299999999999E-2</c:v>
                </c:pt>
                <c:pt idx="698">
                  <c:v>2.39943E-2</c:v>
                </c:pt>
                <c:pt idx="699">
                  <c:v>2.40222E-2</c:v>
                </c:pt>
                <c:pt idx="700">
                  <c:v>2.4050200000000001E-2</c:v>
                </c:pt>
                <c:pt idx="701">
                  <c:v>2.4078200000000001E-2</c:v>
                </c:pt>
                <c:pt idx="702">
                  <c:v>2.4106099999999998E-2</c:v>
                </c:pt>
                <c:pt idx="703">
                  <c:v>2.4134099999999999E-2</c:v>
                </c:pt>
                <c:pt idx="704">
                  <c:v>2.4161999999999999E-2</c:v>
                </c:pt>
                <c:pt idx="705">
                  <c:v>2.419E-2</c:v>
                </c:pt>
                <c:pt idx="706">
                  <c:v>2.4217900000000001E-2</c:v>
                </c:pt>
                <c:pt idx="707">
                  <c:v>2.4245900000000001E-2</c:v>
                </c:pt>
                <c:pt idx="708">
                  <c:v>2.4273800000000002E-2</c:v>
                </c:pt>
                <c:pt idx="709">
                  <c:v>2.4301799999999998E-2</c:v>
                </c:pt>
                <c:pt idx="710">
                  <c:v>2.4329699999999999E-2</c:v>
                </c:pt>
                <c:pt idx="711">
                  <c:v>2.4357699999999999E-2</c:v>
                </c:pt>
                <c:pt idx="712">
                  <c:v>2.43856E-2</c:v>
                </c:pt>
                <c:pt idx="713">
                  <c:v>2.4413600000000001E-2</c:v>
                </c:pt>
                <c:pt idx="714">
                  <c:v>2.4441500000000001E-2</c:v>
                </c:pt>
                <c:pt idx="715">
                  <c:v>2.4469500000000002E-2</c:v>
                </c:pt>
                <c:pt idx="716">
                  <c:v>2.4497399999999999E-2</c:v>
                </c:pt>
                <c:pt idx="717">
                  <c:v>2.4525399999999999E-2</c:v>
                </c:pt>
                <c:pt idx="718">
                  <c:v>2.45533E-2</c:v>
                </c:pt>
                <c:pt idx="719">
                  <c:v>2.45813E-2</c:v>
                </c:pt>
                <c:pt idx="720">
                  <c:v>2.4609200000000001E-2</c:v>
                </c:pt>
                <c:pt idx="721">
                  <c:v>2.46287E-2</c:v>
                </c:pt>
                <c:pt idx="722">
                  <c:v>2.4640100000000002E-2</c:v>
                </c:pt>
                <c:pt idx="723">
                  <c:v>2.46515E-2</c:v>
                </c:pt>
                <c:pt idx="724">
                  <c:v>2.4662900000000001E-2</c:v>
                </c:pt>
                <c:pt idx="725">
                  <c:v>2.4674399999999999E-2</c:v>
                </c:pt>
                <c:pt idx="726">
                  <c:v>2.4685800000000001E-2</c:v>
                </c:pt>
                <c:pt idx="727">
                  <c:v>2.4697199999999999E-2</c:v>
                </c:pt>
                <c:pt idx="728">
                  <c:v>2.4708600000000001E-2</c:v>
                </c:pt>
                <c:pt idx="729">
                  <c:v>2.4719999999999999E-2</c:v>
                </c:pt>
                <c:pt idx="730">
                  <c:v>2.4731400000000001E-2</c:v>
                </c:pt>
                <c:pt idx="731">
                  <c:v>2.4742799999999999E-2</c:v>
                </c:pt>
                <c:pt idx="732">
                  <c:v>2.4754200000000001E-2</c:v>
                </c:pt>
                <c:pt idx="733">
                  <c:v>2.4765599999999999E-2</c:v>
                </c:pt>
                <c:pt idx="734">
                  <c:v>2.47771E-2</c:v>
                </c:pt>
                <c:pt idx="735">
                  <c:v>2.4788500000000002E-2</c:v>
                </c:pt>
                <c:pt idx="736">
                  <c:v>2.47999E-2</c:v>
                </c:pt>
                <c:pt idx="737">
                  <c:v>2.4811300000000001E-2</c:v>
                </c:pt>
                <c:pt idx="738">
                  <c:v>2.48227E-2</c:v>
                </c:pt>
                <c:pt idx="739">
                  <c:v>2.4834100000000001E-2</c:v>
                </c:pt>
                <c:pt idx="740">
                  <c:v>2.48455E-2</c:v>
                </c:pt>
                <c:pt idx="741">
                  <c:v>2.4856900000000001E-2</c:v>
                </c:pt>
                <c:pt idx="742">
                  <c:v>2.4868399999999999E-2</c:v>
                </c:pt>
                <c:pt idx="743">
                  <c:v>2.4879800000000001E-2</c:v>
                </c:pt>
                <c:pt idx="744">
                  <c:v>2.4891199999999999E-2</c:v>
                </c:pt>
                <c:pt idx="745">
                  <c:v>2.49026E-2</c:v>
                </c:pt>
                <c:pt idx="746">
                  <c:v>2.4913999999999999E-2</c:v>
                </c:pt>
                <c:pt idx="747">
                  <c:v>2.49254E-2</c:v>
                </c:pt>
                <c:pt idx="748">
                  <c:v>2.4936799999999999E-2</c:v>
                </c:pt>
                <c:pt idx="749">
                  <c:v>2.49482E-2</c:v>
                </c:pt>
                <c:pt idx="750">
                  <c:v>2.4959599999999998E-2</c:v>
                </c:pt>
                <c:pt idx="751">
                  <c:v>2.49711E-2</c:v>
                </c:pt>
                <c:pt idx="752">
                  <c:v>2.4982500000000001E-2</c:v>
                </c:pt>
                <c:pt idx="753">
                  <c:v>2.4993899999999999E-2</c:v>
                </c:pt>
                <c:pt idx="754">
                  <c:v>2.5005300000000001E-2</c:v>
                </c:pt>
                <c:pt idx="755">
                  <c:v>2.5016699999999999E-2</c:v>
                </c:pt>
                <c:pt idx="756">
                  <c:v>2.5028100000000001E-2</c:v>
                </c:pt>
                <c:pt idx="757">
                  <c:v>2.5039499999999999E-2</c:v>
                </c:pt>
                <c:pt idx="758">
                  <c:v>2.5050900000000001E-2</c:v>
                </c:pt>
                <c:pt idx="759">
                  <c:v>2.50545E-2</c:v>
                </c:pt>
                <c:pt idx="760">
                  <c:v>2.5047900000000001E-2</c:v>
                </c:pt>
                <c:pt idx="761">
                  <c:v>2.5041299999999999E-2</c:v>
                </c:pt>
                <c:pt idx="762">
                  <c:v>2.5034799999999999E-2</c:v>
                </c:pt>
                <c:pt idx="763">
                  <c:v>2.50282E-2</c:v>
                </c:pt>
                <c:pt idx="764">
                  <c:v>2.5021600000000001E-2</c:v>
                </c:pt>
                <c:pt idx="765">
                  <c:v>2.5015099999999998E-2</c:v>
                </c:pt>
                <c:pt idx="766">
                  <c:v>2.5008499999999999E-2</c:v>
                </c:pt>
                <c:pt idx="767">
                  <c:v>2.5001900000000001E-2</c:v>
                </c:pt>
                <c:pt idx="768">
                  <c:v>2.4995400000000001E-2</c:v>
                </c:pt>
                <c:pt idx="769">
                  <c:v>2.4988799999999999E-2</c:v>
                </c:pt>
                <c:pt idx="770">
                  <c:v>2.49822E-2</c:v>
                </c:pt>
                <c:pt idx="771">
                  <c:v>2.49757E-2</c:v>
                </c:pt>
                <c:pt idx="772">
                  <c:v>2.4969100000000001E-2</c:v>
                </c:pt>
                <c:pt idx="773">
                  <c:v>2.4962499999999999E-2</c:v>
                </c:pt>
                <c:pt idx="774">
                  <c:v>2.4955999999999999E-2</c:v>
                </c:pt>
                <c:pt idx="775">
                  <c:v>2.49494E-2</c:v>
                </c:pt>
                <c:pt idx="776">
                  <c:v>2.4942800000000001E-2</c:v>
                </c:pt>
                <c:pt idx="777">
                  <c:v>2.4936300000000002E-2</c:v>
                </c:pt>
                <c:pt idx="778">
                  <c:v>2.4929699999999999E-2</c:v>
                </c:pt>
                <c:pt idx="779">
                  <c:v>2.49231E-2</c:v>
                </c:pt>
                <c:pt idx="780">
                  <c:v>2.4916600000000001E-2</c:v>
                </c:pt>
                <c:pt idx="781">
                  <c:v>2.4910000000000002E-2</c:v>
                </c:pt>
                <c:pt idx="782">
                  <c:v>2.4903399999999999E-2</c:v>
                </c:pt>
                <c:pt idx="783">
                  <c:v>2.48969E-2</c:v>
                </c:pt>
                <c:pt idx="784">
                  <c:v>2.4890300000000001E-2</c:v>
                </c:pt>
                <c:pt idx="785">
                  <c:v>2.4883700000000002E-2</c:v>
                </c:pt>
                <c:pt idx="786">
                  <c:v>2.4877199999999999E-2</c:v>
                </c:pt>
                <c:pt idx="787">
                  <c:v>2.48706E-2</c:v>
                </c:pt>
                <c:pt idx="788">
                  <c:v>2.4864000000000001E-2</c:v>
                </c:pt>
                <c:pt idx="789">
                  <c:v>2.4857400000000002E-2</c:v>
                </c:pt>
                <c:pt idx="790">
                  <c:v>2.4850899999999999E-2</c:v>
                </c:pt>
                <c:pt idx="791">
                  <c:v>2.48443E-2</c:v>
                </c:pt>
                <c:pt idx="792">
                  <c:v>2.4837700000000001E-2</c:v>
                </c:pt>
                <c:pt idx="793">
                  <c:v>2.4817800000000001E-2</c:v>
                </c:pt>
                <c:pt idx="794">
                  <c:v>2.47922E-2</c:v>
                </c:pt>
                <c:pt idx="795">
                  <c:v>2.4766699999999999E-2</c:v>
                </c:pt>
                <c:pt idx="796">
                  <c:v>2.4741200000000001E-2</c:v>
                </c:pt>
                <c:pt idx="797">
                  <c:v>2.4715600000000001E-2</c:v>
                </c:pt>
                <c:pt idx="798">
                  <c:v>2.46901E-2</c:v>
                </c:pt>
                <c:pt idx="799">
                  <c:v>2.4664599999999998E-2</c:v>
                </c:pt>
                <c:pt idx="800">
                  <c:v>2.4639000000000001E-2</c:v>
                </c:pt>
                <c:pt idx="801">
                  <c:v>2.46135E-2</c:v>
                </c:pt>
                <c:pt idx="802">
                  <c:v>2.4587899999999999E-2</c:v>
                </c:pt>
                <c:pt idx="803">
                  <c:v>2.4562400000000002E-2</c:v>
                </c:pt>
                <c:pt idx="804">
                  <c:v>2.45369E-2</c:v>
                </c:pt>
                <c:pt idx="805">
                  <c:v>2.45113E-2</c:v>
                </c:pt>
                <c:pt idx="806">
                  <c:v>2.4485799999999999E-2</c:v>
                </c:pt>
                <c:pt idx="807">
                  <c:v>2.4460300000000001E-2</c:v>
                </c:pt>
                <c:pt idx="808">
                  <c:v>2.44347E-2</c:v>
                </c:pt>
                <c:pt idx="809">
                  <c:v>2.4409199999999999E-2</c:v>
                </c:pt>
                <c:pt idx="810">
                  <c:v>2.4383700000000001E-2</c:v>
                </c:pt>
                <c:pt idx="811">
                  <c:v>2.4358100000000001E-2</c:v>
                </c:pt>
                <c:pt idx="812">
                  <c:v>2.4332599999999999E-2</c:v>
                </c:pt>
                <c:pt idx="813">
                  <c:v>2.4307100000000002E-2</c:v>
                </c:pt>
                <c:pt idx="814">
                  <c:v>2.4281500000000001E-2</c:v>
                </c:pt>
                <c:pt idx="815">
                  <c:v>2.4256E-2</c:v>
                </c:pt>
                <c:pt idx="816">
                  <c:v>2.4230499999999999E-2</c:v>
                </c:pt>
                <c:pt idx="817">
                  <c:v>2.4204900000000001E-2</c:v>
                </c:pt>
                <c:pt idx="818">
                  <c:v>2.41794E-2</c:v>
                </c:pt>
                <c:pt idx="819">
                  <c:v>2.41538E-2</c:v>
                </c:pt>
                <c:pt idx="820">
                  <c:v>2.4128299999999998E-2</c:v>
                </c:pt>
                <c:pt idx="821">
                  <c:v>2.4102800000000001E-2</c:v>
                </c:pt>
                <c:pt idx="822">
                  <c:v>2.40772E-2</c:v>
                </c:pt>
                <c:pt idx="823">
                  <c:v>2.4036200000000001E-2</c:v>
                </c:pt>
                <c:pt idx="824">
                  <c:v>2.3991800000000001E-2</c:v>
                </c:pt>
                <c:pt idx="825">
                  <c:v>2.39475E-2</c:v>
                </c:pt>
                <c:pt idx="826">
                  <c:v>2.39031E-2</c:v>
                </c:pt>
                <c:pt idx="827">
                  <c:v>2.38587E-2</c:v>
                </c:pt>
                <c:pt idx="828">
                  <c:v>2.3814399999999999E-2</c:v>
                </c:pt>
                <c:pt idx="829">
                  <c:v>2.3769999999999999E-2</c:v>
                </c:pt>
                <c:pt idx="830">
                  <c:v>2.3725699999999999E-2</c:v>
                </c:pt>
                <c:pt idx="831">
                  <c:v>2.3681299999999999E-2</c:v>
                </c:pt>
                <c:pt idx="832">
                  <c:v>2.3636899999999999E-2</c:v>
                </c:pt>
                <c:pt idx="833">
                  <c:v>2.3592599999999998E-2</c:v>
                </c:pt>
                <c:pt idx="834">
                  <c:v>2.3548199999999998E-2</c:v>
                </c:pt>
                <c:pt idx="835">
                  <c:v>2.3503799999999998E-2</c:v>
                </c:pt>
                <c:pt idx="836">
                  <c:v>2.3459500000000001E-2</c:v>
                </c:pt>
                <c:pt idx="837">
                  <c:v>2.3415100000000001E-2</c:v>
                </c:pt>
                <c:pt idx="838">
                  <c:v>2.3370700000000001E-2</c:v>
                </c:pt>
                <c:pt idx="839">
                  <c:v>2.3326400000000001E-2</c:v>
                </c:pt>
                <c:pt idx="840">
                  <c:v>2.3282000000000001E-2</c:v>
                </c:pt>
                <c:pt idx="841">
                  <c:v>2.32377E-2</c:v>
                </c:pt>
                <c:pt idx="842">
                  <c:v>2.31933E-2</c:v>
                </c:pt>
                <c:pt idx="843">
                  <c:v>2.31489E-2</c:v>
                </c:pt>
                <c:pt idx="844">
                  <c:v>2.3104599999999999E-2</c:v>
                </c:pt>
                <c:pt idx="845">
                  <c:v>2.3060199999999999E-2</c:v>
                </c:pt>
                <c:pt idx="846">
                  <c:v>2.3015799999999999E-2</c:v>
                </c:pt>
                <c:pt idx="847">
                  <c:v>2.2971499999999999E-2</c:v>
                </c:pt>
                <c:pt idx="848">
                  <c:v>2.2927099999999999E-2</c:v>
                </c:pt>
                <c:pt idx="849">
                  <c:v>2.2876500000000001E-2</c:v>
                </c:pt>
                <c:pt idx="850">
                  <c:v>2.28142E-2</c:v>
                </c:pt>
                <c:pt idx="851">
                  <c:v>2.2751899999999999E-2</c:v>
                </c:pt>
                <c:pt idx="852">
                  <c:v>2.2689500000000001E-2</c:v>
                </c:pt>
                <c:pt idx="853">
                  <c:v>2.26272E-2</c:v>
                </c:pt>
                <c:pt idx="854">
                  <c:v>2.2564899999999999E-2</c:v>
                </c:pt>
                <c:pt idx="855">
                  <c:v>2.2502600000000001E-2</c:v>
                </c:pt>
                <c:pt idx="856">
                  <c:v>2.24403E-2</c:v>
                </c:pt>
                <c:pt idx="857">
                  <c:v>2.2377999999999999E-2</c:v>
                </c:pt>
                <c:pt idx="858">
                  <c:v>2.2315700000000001E-2</c:v>
                </c:pt>
                <c:pt idx="859">
                  <c:v>2.22534E-2</c:v>
                </c:pt>
                <c:pt idx="860">
                  <c:v>2.2190999999999999E-2</c:v>
                </c:pt>
                <c:pt idx="861">
                  <c:v>2.2128700000000001E-2</c:v>
                </c:pt>
                <c:pt idx="862">
                  <c:v>2.20664E-2</c:v>
                </c:pt>
                <c:pt idx="863">
                  <c:v>2.2004099999999999E-2</c:v>
                </c:pt>
                <c:pt idx="864">
                  <c:v>2.1941800000000001E-2</c:v>
                </c:pt>
                <c:pt idx="865">
                  <c:v>2.18795E-2</c:v>
                </c:pt>
                <c:pt idx="866">
                  <c:v>2.1817199999999998E-2</c:v>
                </c:pt>
                <c:pt idx="867">
                  <c:v>2.1754900000000001E-2</c:v>
                </c:pt>
                <c:pt idx="868">
                  <c:v>2.16925E-2</c:v>
                </c:pt>
                <c:pt idx="869">
                  <c:v>2.1630199999999999E-2</c:v>
                </c:pt>
                <c:pt idx="870">
                  <c:v>2.1567900000000001E-2</c:v>
                </c:pt>
                <c:pt idx="871">
                  <c:v>2.15056E-2</c:v>
                </c:pt>
                <c:pt idx="872">
                  <c:v>2.1443299999999998E-2</c:v>
                </c:pt>
                <c:pt idx="873">
                  <c:v>2.1372100000000002E-2</c:v>
                </c:pt>
                <c:pt idx="874">
                  <c:v>2.1299800000000001E-2</c:v>
                </c:pt>
                <c:pt idx="875">
                  <c:v>2.12275E-2</c:v>
                </c:pt>
                <c:pt idx="876">
                  <c:v>2.1155299999999998E-2</c:v>
                </c:pt>
                <c:pt idx="877">
                  <c:v>2.1083000000000001E-2</c:v>
                </c:pt>
                <c:pt idx="878">
                  <c:v>2.10107E-2</c:v>
                </c:pt>
                <c:pt idx="879">
                  <c:v>2.0938499999999999E-2</c:v>
                </c:pt>
                <c:pt idx="880">
                  <c:v>2.0866200000000001E-2</c:v>
                </c:pt>
                <c:pt idx="881">
                  <c:v>2.0794E-2</c:v>
                </c:pt>
                <c:pt idx="882">
                  <c:v>2.0721699999999999E-2</c:v>
                </c:pt>
                <c:pt idx="883">
                  <c:v>2.0649399999999998E-2</c:v>
                </c:pt>
                <c:pt idx="884">
                  <c:v>2.05772E-2</c:v>
                </c:pt>
                <c:pt idx="885">
                  <c:v>2.05049E-2</c:v>
                </c:pt>
                <c:pt idx="886">
                  <c:v>2.0432599999999999E-2</c:v>
                </c:pt>
                <c:pt idx="887">
                  <c:v>2.0360400000000001E-2</c:v>
                </c:pt>
                <c:pt idx="888">
                  <c:v>2.02881E-2</c:v>
                </c:pt>
                <c:pt idx="889">
                  <c:v>2.0215899999999998E-2</c:v>
                </c:pt>
                <c:pt idx="890">
                  <c:v>2.0143600000000001E-2</c:v>
                </c:pt>
                <c:pt idx="891">
                  <c:v>2.00713E-2</c:v>
                </c:pt>
                <c:pt idx="892">
                  <c:v>1.9999099999999999E-2</c:v>
                </c:pt>
                <c:pt idx="893">
                  <c:v>1.9926200000000002E-2</c:v>
                </c:pt>
                <c:pt idx="894">
                  <c:v>1.9848999999999999E-2</c:v>
                </c:pt>
                <c:pt idx="895">
                  <c:v>1.9771899999999999E-2</c:v>
                </c:pt>
                <c:pt idx="896">
                  <c:v>1.9694699999999999E-2</c:v>
                </c:pt>
                <c:pt idx="897">
                  <c:v>1.96175E-2</c:v>
                </c:pt>
                <c:pt idx="898">
                  <c:v>1.95403E-2</c:v>
                </c:pt>
                <c:pt idx="899">
                  <c:v>1.9463100000000001E-2</c:v>
                </c:pt>
                <c:pt idx="900">
                  <c:v>1.9386E-2</c:v>
                </c:pt>
                <c:pt idx="901">
                  <c:v>1.9308800000000001E-2</c:v>
                </c:pt>
                <c:pt idx="902">
                  <c:v>1.9231600000000001E-2</c:v>
                </c:pt>
                <c:pt idx="903">
                  <c:v>1.9154399999999999E-2</c:v>
                </c:pt>
                <c:pt idx="904">
                  <c:v>1.9077199999999999E-2</c:v>
                </c:pt>
                <c:pt idx="905">
                  <c:v>1.9E-2</c:v>
                </c:pt>
                <c:pt idx="906">
                  <c:v>1.8922899999999999E-2</c:v>
                </c:pt>
                <c:pt idx="907">
                  <c:v>1.88457E-2</c:v>
                </c:pt>
                <c:pt idx="908">
                  <c:v>1.87685E-2</c:v>
                </c:pt>
                <c:pt idx="909">
                  <c:v>1.8691300000000001E-2</c:v>
                </c:pt>
                <c:pt idx="910">
                  <c:v>1.8614100000000001E-2</c:v>
                </c:pt>
                <c:pt idx="911">
                  <c:v>1.8537000000000001E-2</c:v>
                </c:pt>
                <c:pt idx="912">
                  <c:v>1.84415E-2</c:v>
                </c:pt>
                <c:pt idx="913">
                  <c:v>1.8338500000000001E-2</c:v>
                </c:pt>
                <c:pt idx="914">
                  <c:v>1.8235500000000002E-2</c:v>
                </c:pt>
                <c:pt idx="915">
                  <c:v>1.8132599999999999E-2</c:v>
                </c:pt>
                <c:pt idx="916">
                  <c:v>1.80296E-2</c:v>
                </c:pt>
                <c:pt idx="917">
                  <c:v>1.7926600000000001E-2</c:v>
                </c:pt>
                <c:pt idx="918">
                  <c:v>1.7823599999999998E-2</c:v>
                </c:pt>
                <c:pt idx="919">
                  <c:v>1.7720699999999999E-2</c:v>
                </c:pt>
                <c:pt idx="920">
                  <c:v>1.76177E-2</c:v>
                </c:pt>
                <c:pt idx="921">
                  <c:v>1.7514700000000001E-2</c:v>
                </c:pt>
                <c:pt idx="922">
                  <c:v>1.7411699999999999E-2</c:v>
                </c:pt>
                <c:pt idx="923">
                  <c:v>1.7308799999999999E-2</c:v>
                </c:pt>
                <c:pt idx="924">
                  <c:v>1.72058E-2</c:v>
                </c:pt>
                <c:pt idx="925">
                  <c:v>1.7102800000000001E-2</c:v>
                </c:pt>
                <c:pt idx="926">
                  <c:v>1.6999799999999999E-2</c:v>
                </c:pt>
                <c:pt idx="927">
                  <c:v>1.6896899999999999E-2</c:v>
                </c:pt>
                <c:pt idx="928">
                  <c:v>1.67747E-2</c:v>
                </c:pt>
                <c:pt idx="929">
                  <c:v>1.6623800000000001E-2</c:v>
                </c:pt>
                <c:pt idx="930">
                  <c:v>1.6472799999999999E-2</c:v>
                </c:pt>
                <c:pt idx="931">
                  <c:v>1.63219E-2</c:v>
                </c:pt>
                <c:pt idx="932">
                  <c:v>1.6171000000000001E-2</c:v>
                </c:pt>
                <c:pt idx="933">
                  <c:v>1.6020099999999999E-2</c:v>
                </c:pt>
                <c:pt idx="934">
                  <c:v>1.58692E-2</c:v>
                </c:pt>
                <c:pt idx="935">
                  <c:v>1.5718200000000002E-2</c:v>
                </c:pt>
                <c:pt idx="936">
                  <c:v>1.5567299999999999E-2</c:v>
                </c:pt>
                <c:pt idx="937">
                  <c:v>1.54164E-2</c:v>
                </c:pt>
                <c:pt idx="938">
                  <c:v>1.52655E-2</c:v>
                </c:pt>
                <c:pt idx="939">
                  <c:v>1.5114600000000001E-2</c:v>
                </c:pt>
                <c:pt idx="940">
                  <c:v>1.49637E-2</c:v>
                </c:pt>
                <c:pt idx="941">
                  <c:v>1.48127E-2</c:v>
                </c:pt>
                <c:pt idx="942">
                  <c:v>1.4661799999999999E-2</c:v>
                </c:pt>
                <c:pt idx="943">
                  <c:v>1.4464100000000001E-2</c:v>
                </c:pt>
                <c:pt idx="944">
                  <c:v>1.4264000000000001E-2</c:v>
                </c:pt>
                <c:pt idx="945">
                  <c:v>1.4064E-2</c:v>
                </c:pt>
                <c:pt idx="946">
                  <c:v>1.38639E-2</c:v>
                </c:pt>
                <c:pt idx="947">
                  <c:v>1.36639E-2</c:v>
                </c:pt>
                <c:pt idx="948">
                  <c:v>1.3463900000000001E-2</c:v>
                </c:pt>
                <c:pt idx="949">
                  <c:v>1.3263799999999999E-2</c:v>
                </c:pt>
                <c:pt idx="950">
                  <c:v>1.30638E-2</c:v>
                </c:pt>
                <c:pt idx="951">
                  <c:v>1.28638E-2</c:v>
                </c:pt>
                <c:pt idx="952">
                  <c:v>1.26637E-2</c:v>
                </c:pt>
                <c:pt idx="953">
                  <c:v>1.2463699999999999E-2</c:v>
                </c:pt>
                <c:pt idx="954">
                  <c:v>1.22636E-2</c:v>
                </c:pt>
                <c:pt idx="955">
                  <c:v>1.20576E-2</c:v>
                </c:pt>
                <c:pt idx="956">
                  <c:v>1.18183E-2</c:v>
                </c:pt>
                <c:pt idx="957">
                  <c:v>1.15791E-2</c:v>
                </c:pt>
                <c:pt idx="958">
                  <c:v>1.13399E-2</c:v>
                </c:pt>
                <c:pt idx="959">
                  <c:v>1.11006E-2</c:v>
                </c:pt>
                <c:pt idx="960">
                  <c:v>1.08614E-2</c:v>
                </c:pt>
                <c:pt idx="961">
                  <c:v>1.06222E-2</c:v>
                </c:pt>
                <c:pt idx="962">
                  <c:v>1.0383E-2</c:v>
                </c:pt>
                <c:pt idx="963">
                  <c:v>1.01437E-2</c:v>
                </c:pt>
                <c:pt idx="964">
                  <c:v>9.9045100000000001E-3</c:v>
                </c:pt>
                <c:pt idx="965">
                  <c:v>9.6652800000000001E-3</c:v>
                </c:pt>
                <c:pt idx="966">
                  <c:v>9.4260500000000001E-3</c:v>
                </c:pt>
                <c:pt idx="967">
                  <c:v>9.1680300000000006E-3</c:v>
                </c:pt>
                <c:pt idx="968">
                  <c:v>8.9057300000000006E-3</c:v>
                </c:pt>
                <c:pt idx="969">
                  <c:v>8.6434300000000006E-3</c:v>
                </c:pt>
                <c:pt idx="970">
                  <c:v>8.3811300000000005E-3</c:v>
                </c:pt>
                <c:pt idx="971">
                  <c:v>8.1188300000000005E-3</c:v>
                </c:pt>
                <c:pt idx="972">
                  <c:v>7.8565200000000005E-3</c:v>
                </c:pt>
                <c:pt idx="973">
                  <c:v>7.5942300000000004E-3</c:v>
                </c:pt>
                <c:pt idx="974">
                  <c:v>7.3319300000000004E-3</c:v>
                </c:pt>
                <c:pt idx="975">
                  <c:v>7.0696300000000004E-3</c:v>
                </c:pt>
                <c:pt idx="976">
                  <c:v>6.8073300000000003E-3</c:v>
                </c:pt>
                <c:pt idx="977">
                  <c:v>6.5385399999999998E-3</c:v>
                </c:pt>
                <c:pt idx="978">
                  <c:v>6.2678100000000004E-3</c:v>
                </c:pt>
                <c:pt idx="979">
                  <c:v>5.9971E-3</c:v>
                </c:pt>
                <c:pt idx="980">
                  <c:v>5.7263599999999998E-3</c:v>
                </c:pt>
                <c:pt idx="981">
                  <c:v>5.4556300000000004E-3</c:v>
                </c:pt>
                <c:pt idx="982">
                  <c:v>5.1849000000000001E-3</c:v>
                </c:pt>
                <c:pt idx="983">
                  <c:v>4.9141699999999998E-3</c:v>
                </c:pt>
                <c:pt idx="984">
                  <c:v>4.6434400000000004E-3</c:v>
                </c:pt>
                <c:pt idx="985">
                  <c:v>4.3727200000000001E-3</c:v>
                </c:pt>
                <c:pt idx="986">
                  <c:v>4.1064099999999996E-3</c:v>
                </c:pt>
                <c:pt idx="987">
                  <c:v>3.84075E-3</c:v>
                </c:pt>
                <c:pt idx="988">
                  <c:v>3.5750999999999999E-3</c:v>
                </c:pt>
                <c:pt idx="989">
                  <c:v>3.3094399999999999E-3</c:v>
                </c:pt>
                <c:pt idx="990">
                  <c:v>3.0437900000000002E-3</c:v>
                </c:pt>
                <c:pt idx="991">
                  <c:v>2.7781500000000001E-3</c:v>
                </c:pt>
                <c:pt idx="992">
                  <c:v>2.51249E-3</c:v>
                </c:pt>
                <c:pt idx="993">
                  <c:v>2.2468399999999999E-3</c:v>
                </c:pt>
                <c:pt idx="994">
                  <c:v>1.9265700000000001E-3</c:v>
                </c:pt>
                <c:pt idx="995">
                  <c:v>1.6054800000000001E-3</c:v>
                </c:pt>
                <c:pt idx="996">
                  <c:v>1.2843799999999999E-3</c:v>
                </c:pt>
                <c:pt idx="997">
                  <c:v>9.6329399999999996E-4</c:v>
                </c:pt>
                <c:pt idx="998">
                  <c:v>6.4219600000000004E-4</c:v>
                </c:pt>
                <c:pt idx="999">
                  <c:v>3.2109800000000002E-4</c:v>
                </c:pt>
                <c:pt idx="1000">
                  <c:v>0</c:v>
                </c:pt>
              </c:numCache>
            </c:numRef>
          </c:val>
          <c:smooth val="0"/>
          <c:extLst>
            <c:ext xmlns:c16="http://schemas.microsoft.com/office/drawing/2014/chart" uri="{C3380CC4-5D6E-409C-BE32-E72D297353CC}">
              <c16:uniqueId val="{00000002-8EF7-4B19-9D50-4DA8FC4A6CDA}"/>
            </c:ext>
          </c:extLst>
        </c:ser>
        <c:dLbls>
          <c:showLegendKey val="0"/>
          <c:showVal val="0"/>
          <c:showCatName val="0"/>
          <c:showSerName val="0"/>
          <c:showPercent val="0"/>
          <c:showBubbleSize val="0"/>
        </c:dLbls>
        <c:smooth val="0"/>
        <c:axId val="466580528"/>
        <c:axId val="466584136"/>
        <c:extLst>
          <c:ext xmlns:c15="http://schemas.microsoft.com/office/drawing/2012/chart" uri="{02D57815-91ED-43cb-92C2-25804820EDAC}">
            <c15:filteredLineSeries>
              <c15:ser>
                <c:idx val="0"/>
                <c:order val="0"/>
                <c:tx>
                  <c:v>1000mm</c:v>
                </c:tx>
                <c:spPr>
                  <a:ln w="28575" cap="rnd">
                    <a:solidFill>
                      <a:schemeClr val="accent1"/>
                    </a:solidFill>
                    <a:round/>
                  </a:ln>
                  <a:effectLst/>
                </c:spPr>
                <c:marker>
                  <c:symbol val="none"/>
                </c:marker>
                <c:cat>
                  <c:numRef>
                    <c:extLst>
                      <c:ex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c:ext uri="{02D57815-91ED-43cb-92C2-25804820EDAC}">
                        <c15:formulaRef>
                          <c15:sqref>'[1]U-1m'!$J$2:$J$1002</c15:sqref>
                        </c15:formulaRef>
                      </c:ext>
                    </c:extLst>
                    <c:numCache>
                      <c:formatCode>General</c:formatCode>
                      <c:ptCount val="1001"/>
                    </c:numCache>
                  </c:numRef>
                </c:val>
                <c:smooth val="0"/>
                <c:extLst>
                  <c:ext xmlns:c16="http://schemas.microsoft.com/office/drawing/2014/chart" uri="{C3380CC4-5D6E-409C-BE32-E72D297353CC}">
                    <c16:uniqueId val="{00000003-8EF7-4B19-9D50-4DA8FC4A6CDA}"/>
                  </c:ext>
                </c:extLst>
              </c15:ser>
            </c15:filteredLineSeries>
            <c15:filteredLineSeries>
              <c15:ser>
                <c:idx val="1"/>
                <c:order val="1"/>
                <c:tx>
                  <c:v>995mm</c:v>
                </c:tx>
                <c:spPr>
                  <a:ln w="28575" cap="rnd">
                    <a:solidFill>
                      <a:schemeClr val="accent2"/>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'[2]U-0.995m'!$J$2:$J$1002</c15:sqref>
                        </c15:formulaRef>
                      </c:ext>
                    </c:extLst>
                    <c:numCache>
                      <c:formatCode>General</c:formatCode>
                      <c:ptCount val="1001"/>
                    </c:numCache>
                  </c:numRef>
                </c:val>
                <c:smooth val="0"/>
                <c:extLst xmlns:c15="http://schemas.microsoft.com/office/drawing/2012/chart">
                  <c:ext xmlns:c16="http://schemas.microsoft.com/office/drawing/2014/chart" uri="{C3380CC4-5D6E-409C-BE32-E72D297353CC}">
                    <c16:uniqueId val="{00000004-8EF7-4B19-9D50-4DA8FC4A6CDA}"/>
                  </c:ext>
                </c:extLst>
              </c15:ser>
            </c15:filteredLineSeries>
            <c15:filteredLineSeries>
              <c15:ser>
                <c:idx val="2"/>
                <c:order val="2"/>
                <c:tx>
                  <c:v>990mm</c:v>
                </c:tx>
                <c:spPr>
                  <a:ln w="28575" cap="rnd">
                    <a:solidFill>
                      <a:schemeClr val="accent3"/>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'[3]U-0.99m'!$J$2:$J$1002</c15:sqref>
                        </c15:formulaRef>
                      </c:ext>
                    </c:extLst>
                    <c:numCache>
                      <c:formatCode>General</c:formatCode>
                      <c:ptCount val="1001"/>
                    </c:numCache>
                  </c:numRef>
                </c:val>
                <c:smooth val="0"/>
                <c:extLst xmlns:c15="http://schemas.microsoft.com/office/drawing/2012/chart">
                  <c:ext xmlns:c16="http://schemas.microsoft.com/office/drawing/2014/chart" uri="{C3380CC4-5D6E-409C-BE32-E72D297353CC}">
                    <c16:uniqueId val="{00000005-8EF7-4B19-9D50-4DA8FC4A6CDA}"/>
                  </c:ext>
                </c:extLst>
              </c15:ser>
            </c15:filteredLineSeries>
          </c:ext>
        </c:extLst>
      </c:lineChart>
      <c:catAx>
        <c:axId val="46658052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6584136"/>
        <c:crosses val="autoZero"/>
        <c:auto val="1"/>
        <c:lblAlgn val="ctr"/>
        <c:lblOffset val="100"/>
        <c:noMultiLvlLbl val="0"/>
      </c:catAx>
      <c:valAx>
        <c:axId val="4665841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Urms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658052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a:t>Vrms at different locations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v>1000mm</c:v>
          </c:tx>
          <c:spPr>
            <a:ln w="28575" cap="rnd">
              <a:solidFill>
                <a:schemeClr val="accent1"/>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'[1]U-1m'!$E$2:$E$1002</c:f>
              <c:numCache>
                <c:formatCode>General</c:formatCode>
                <c:ptCount val="1001"/>
                <c:pt idx="0">
                  <c:v>0</c:v>
                </c:pt>
                <c:pt idx="1">
                  <c:v>1.3759700000000001E-6</c:v>
                </c:pt>
                <c:pt idx="2">
                  <c:v>2.1491899999999998E-6</c:v>
                </c:pt>
                <c:pt idx="3">
                  <c:v>2.92241E-6</c:v>
                </c:pt>
                <c:pt idx="4">
                  <c:v>3.69559E-6</c:v>
                </c:pt>
                <c:pt idx="5">
                  <c:v>4.4688000000000003E-6</c:v>
                </c:pt>
                <c:pt idx="6">
                  <c:v>5.2420199999999997E-6</c:v>
                </c:pt>
                <c:pt idx="7">
                  <c:v>6.0152399999999999E-6</c:v>
                </c:pt>
                <c:pt idx="8">
                  <c:v>7.7507899999999997E-6</c:v>
                </c:pt>
                <c:pt idx="9">
                  <c:v>9.48711E-6</c:v>
                </c:pt>
                <c:pt idx="10">
                  <c:v>1.12233E-5</c:v>
                </c:pt>
                <c:pt idx="11">
                  <c:v>1.2959700000000001E-5</c:v>
                </c:pt>
                <c:pt idx="12">
                  <c:v>1.4696E-5</c:v>
                </c:pt>
                <c:pt idx="13">
                  <c:v>1.6432299999999999E-5</c:v>
                </c:pt>
                <c:pt idx="14">
                  <c:v>1.8168600000000001E-5</c:v>
                </c:pt>
                <c:pt idx="15">
                  <c:v>2.00114E-5</c:v>
                </c:pt>
                <c:pt idx="16">
                  <c:v>2.2846200000000002E-5</c:v>
                </c:pt>
                <c:pt idx="17">
                  <c:v>2.5681200000000001E-5</c:v>
                </c:pt>
                <c:pt idx="18">
                  <c:v>2.85161E-5</c:v>
                </c:pt>
                <c:pt idx="19">
                  <c:v>3.1351099999999999E-5</c:v>
                </c:pt>
                <c:pt idx="20">
                  <c:v>3.4186000000000001E-5</c:v>
                </c:pt>
                <c:pt idx="21">
                  <c:v>3.7020999999999997E-5</c:v>
                </c:pt>
                <c:pt idx="22">
                  <c:v>3.9855799999999999E-5</c:v>
                </c:pt>
                <c:pt idx="23">
                  <c:v>4.2690700000000001E-5</c:v>
                </c:pt>
                <c:pt idx="24">
                  <c:v>4.5728E-5</c:v>
                </c:pt>
                <c:pt idx="25">
                  <c:v>4.9705700000000001E-5</c:v>
                </c:pt>
                <c:pt idx="26">
                  <c:v>5.3683400000000002E-5</c:v>
                </c:pt>
                <c:pt idx="27">
                  <c:v>5.7661200000000003E-5</c:v>
                </c:pt>
                <c:pt idx="28">
                  <c:v>6.1638700000000003E-5</c:v>
                </c:pt>
                <c:pt idx="29">
                  <c:v>6.5616400000000004E-5</c:v>
                </c:pt>
                <c:pt idx="30">
                  <c:v>6.9594199999999999E-5</c:v>
                </c:pt>
                <c:pt idx="31">
                  <c:v>7.3571899999999999E-5</c:v>
                </c:pt>
                <c:pt idx="32">
                  <c:v>7.75496E-5</c:v>
                </c:pt>
                <c:pt idx="33">
                  <c:v>8.1527399999999995E-5</c:v>
                </c:pt>
                <c:pt idx="34">
                  <c:v>8.5631100000000001E-5</c:v>
                </c:pt>
                <c:pt idx="35">
                  <c:v>9.0771499999999997E-5</c:v>
                </c:pt>
                <c:pt idx="36">
                  <c:v>9.5911900000000006E-5</c:v>
                </c:pt>
                <c:pt idx="37">
                  <c:v>1.0105199999999999E-4</c:v>
                </c:pt>
                <c:pt idx="38">
                  <c:v>1.06193E-4</c:v>
                </c:pt>
                <c:pt idx="39">
                  <c:v>1.11333E-4</c:v>
                </c:pt>
                <c:pt idx="40">
                  <c:v>1.1647299999999999E-4</c:v>
                </c:pt>
                <c:pt idx="41">
                  <c:v>1.21614E-4</c:v>
                </c:pt>
                <c:pt idx="42">
                  <c:v>1.26754E-4</c:v>
                </c:pt>
                <c:pt idx="43">
                  <c:v>1.3189500000000001E-4</c:v>
                </c:pt>
                <c:pt idx="44">
                  <c:v>1.3703500000000001E-4</c:v>
                </c:pt>
                <c:pt idx="45">
                  <c:v>1.42175E-4</c:v>
                </c:pt>
                <c:pt idx="46">
                  <c:v>1.4818899999999999E-4</c:v>
                </c:pt>
                <c:pt idx="47">
                  <c:v>1.5450300000000001E-4</c:v>
                </c:pt>
                <c:pt idx="48">
                  <c:v>1.6081799999999999E-4</c:v>
                </c:pt>
                <c:pt idx="49">
                  <c:v>1.67133E-4</c:v>
                </c:pt>
                <c:pt idx="50">
                  <c:v>1.7344800000000001E-4</c:v>
                </c:pt>
                <c:pt idx="51">
                  <c:v>1.7976299999999999E-4</c:v>
                </c:pt>
                <c:pt idx="52">
                  <c:v>1.8607699999999999E-4</c:v>
                </c:pt>
                <c:pt idx="53">
                  <c:v>1.92392E-4</c:v>
                </c:pt>
                <c:pt idx="54">
                  <c:v>1.9870700000000001E-4</c:v>
                </c:pt>
                <c:pt idx="55">
                  <c:v>2.0502199999999999E-4</c:v>
                </c:pt>
                <c:pt idx="56">
                  <c:v>2.1133600000000001E-4</c:v>
                </c:pt>
                <c:pt idx="57">
                  <c:v>2.1765099999999999E-4</c:v>
                </c:pt>
                <c:pt idx="58">
                  <c:v>2.23966E-4</c:v>
                </c:pt>
                <c:pt idx="59">
                  <c:v>2.3137E-4</c:v>
                </c:pt>
                <c:pt idx="60">
                  <c:v>2.3887499999999999E-4</c:v>
                </c:pt>
                <c:pt idx="61">
                  <c:v>2.46381E-4</c:v>
                </c:pt>
                <c:pt idx="62">
                  <c:v>2.5388599999999999E-4</c:v>
                </c:pt>
                <c:pt idx="63">
                  <c:v>2.6139099999999998E-4</c:v>
                </c:pt>
                <c:pt idx="64">
                  <c:v>2.6889699999999998E-4</c:v>
                </c:pt>
                <c:pt idx="65">
                  <c:v>2.7640199999999997E-4</c:v>
                </c:pt>
                <c:pt idx="66">
                  <c:v>2.8390700000000002E-4</c:v>
                </c:pt>
                <c:pt idx="67">
                  <c:v>2.9141300000000002E-4</c:v>
                </c:pt>
                <c:pt idx="68">
                  <c:v>2.9891800000000001E-4</c:v>
                </c:pt>
                <c:pt idx="69">
                  <c:v>3.06423E-4</c:v>
                </c:pt>
                <c:pt idx="70">
                  <c:v>3.1392900000000001E-4</c:v>
                </c:pt>
                <c:pt idx="71">
                  <c:v>3.21434E-4</c:v>
                </c:pt>
                <c:pt idx="72">
                  <c:v>3.2893899999999999E-4</c:v>
                </c:pt>
                <c:pt idx="73">
                  <c:v>3.3682800000000001E-4</c:v>
                </c:pt>
                <c:pt idx="74">
                  <c:v>3.4521500000000001E-4</c:v>
                </c:pt>
                <c:pt idx="75">
                  <c:v>3.5360300000000002E-4</c:v>
                </c:pt>
                <c:pt idx="76">
                  <c:v>3.6199099999999998E-4</c:v>
                </c:pt>
                <c:pt idx="77">
                  <c:v>3.7037799999999998E-4</c:v>
                </c:pt>
                <c:pt idx="78">
                  <c:v>3.7876499999999998E-4</c:v>
                </c:pt>
                <c:pt idx="79">
                  <c:v>3.87153E-4</c:v>
                </c:pt>
                <c:pt idx="80">
                  <c:v>3.9554E-4</c:v>
                </c:pt>
                <c:pt idx="81">
                  <c:v>4.0392800000000001E-4</c:v>
                </c:pt>
                <c:pt idx="82">
                  <c:v>4.1231599999999997E-4</c:v>
                </c:pt>
                <c:pt idx="83">
                  <c:v>4.2070299999999997E-4</c:v>
                </c:pt>
                <c:pt idx="84">
                  <c:v>4.2909000000000003E-4</c:v>
                </c:pt>
                <c:pt idx="85">
                  <c:v>4.3747799999999999E-4</c:v>
                </c:pt>
                <c:pt idx="86">
                  <c:v>4.45866E-4</c:v>
                </c:pt>
                <c:pt idx="87">
                  <c:v>4.54253E-4</c:v>
                </c:pt>
                <c:pt idx="88">
                  <c:v>4.6264100000000002E-4</c:v>
                </c:pt>
                <c:pt idx="89">
                  <c:v>4.7110400000000002E-4</c:v>
                </c:pt>
                <c:pt idx="90">
                  <c:v>4.8033599999999999E-4</c:v>
                </c:pt>
                <c:pt idx="91">
                  <c:v>4.8956900000000003E-4</c:v>
                </c:pt>
                <c:pt idx="92">
                  <c:v>4.9880200000000001E-4</c:v>
                </c:pt>
                <c:pt idx="93">
                  <c:v>5.0803399999999998E-4</c:v>
                </c:pt>
                <c:pt idx="94">
                  <c:v>5.1726699999999997E-4</c:v>
                </c:pt>
                <c:pt idx="95">
                  <c:v>5.2649900000000004E-4</c:v>
                </c:pt>
                <c:pt idx="96">
                  <c:v>5.3573200000000003E-4</c:v>
                </c:pt>
                <c:pt idx="97">
                  <c:v>5.44964E-4</c:v>
                </c:pt>
                <c:pt idx="98">
                  <c:v>5.5419699999999998E-4</c:v>
                </c:pt>
                <c:pt idx="99">
                  <c:v>5.6342999999999996E-4</c:v>
                </c:pt>
                <c:pt idx="100">
                  <c:v>5.7266200000000004E-4</c:v>
                </c:pt>
                <c:pt idx="101">
                  <c:v>5.8189400000000001E-4</c:v>
                </c:pt>
                <c:pt idx="102">
                  <c:v>5.9112699999999999E-4</c:v>
                </c:pt>
                <c:pt idx="103">
                  <c:v>6.0035999999999998E-4</c:v>
                </c:pt>
                <c:pt idx="104">
                  <c:v>6.0959199999999995E-4</c:v>
                </c:pt>
                <c:pt idx="105">
                  <c:v>6.1882500000000004E-4</c:v>
                </c:pt>
                <c:pt idx="106">
                  <c:v>6.2805800000000002E-4</c:v>
                </c:pt>
                <c:pt idx="107">
                  <c:v>6.3728999999999999E-4</c:v>
                </c:pt>
                <c:pt idx="108">
                  <c:v>6.4717599999999996E-4</c:v>
                </c:pt>
                <c:pt idx="109">
                  <c:v>6.5742999999999997E-4</c:v>
                </c:pt>
                <c:pt idx="110">
                  <c:v>6.67685E-4</c:v>
                </c:pt>
                <c:pt idx="111">
                  <c:v>6.7793900000000002E-4</c:v>
                </c:pt>
                <c:pt idx="112">
                  <c:v>6.8819300000000003E-4</c:v>
                </c:pt>
                <c:pt idx="113">
                  <c:v>6.9844700000000004E-4</c:v>
                </c:pt>
                <c:pt idx="114">
                  <c:v>7.0870099999999995E-4</c:v>
                </c:pt>
                <c:pt idx="115">
                  <c:v>7.1895499999999996E-4</c:v>
                </c:pt>
                <c:pt idx="116">
                  <c:v>7.2920999999999999E-4</c:v>
                </c:pt>
                <c:pt idx="117">
                  <c:v>7.3946400000000001E-4</c:v>
                </c:pt>
                <c:pt idx="118">
                  <c:v>7.4971800000000002E-4</c:v>
                </c:pt>
                <c:pt idx="119">
                  <c:v>7.5997200000000003E-4</c:v>
                </c:pt>
                <c:pt idx="120">
                  <c:v>7.7022699999999996E-4</c:v>
                </c:pt>
                <c:pt idx="121">
                  <c:v>7.8048099999999997E-4</c:v>
                </c:pt>
                <c:pt idx="122">
                  <c:v>7.9073499999999998E-4</c:v>
                </c:pt>
                <c:pt idx="123">
                  <c:v>8.00989E-4</c:v>
                </c:pt>
                <c:pt idx="124">
                  <c:v>8.1124300000000001E-4</c:v>
                </c:pt>
                <c:pt idx="125">
                  <c:v>8.2149700000000003E-4</c:v>
                </c:pt>
                <c:pt idx="126">
                  <c:v>8.3175199999999995E-4</c:v>
                </c:pt>
                <c:pt idx="127">
                  <c:v>8.4200599999999996E-4</c:v>
                </c:pt>
                <c:pt idx="128">
                  <c:v>8.5225999999999998E-4</c:v>
                </c:pt>
                <c:pt idx="129">
                  <c:v>8.6305400000000003E-4</c:v>
                </c:pt>
                <c:pt idx="130">
                  <c:v>8.7397099999999997E-4</c:v>
                </c:pt>
                <c:pt idx="131">
                  <c:v>8.8488800000000002E-4</c:v>
                </c:pt>
                <c:pt idx="132">
                  <c:v>8.9580499999999995E-4</c:v>
                </c:pt>
                <c:pt idx="133">
                  <c:v>9.06722E-4</c:v>
                </c:pt>
                <c:pt idx="134">
                  <c:v>9.1763999999999995E-4</c:v>
                </c:pt>
                <c:pt idx="135">
                  <c:v>9.2855699999999999E-4</c:v>
                </c:pt>
                <c:pt idx="136">
                  <c:v>9.3947400000000004E-4</c:v>
                </c:pt>
                <c:pt idx="137">
                  <c:v>9.5039099999999997E-4</c:v>
                </c:pt>
                <c:pt idx="138">
                  <c:v>9.6130800000000002E-4</c:v>
                </c:pt>
                <c:pt idx="139">
                  <c:v>9.7222499999999996E-4</c:v>
                </c:pt>
                <c:pt idx="140">
                  <c:v>9.8314299999999991E-4</c:v>
                </c:pt>
                <c:pt idx="141">
                  <c:v>9.9405999999999995E-4</c:v>
                </c:pt>
                <c:pt idx="142">
                  <c:v>1.0049799999999999E-3</c:v>
                </c:pt>
                <c:pt idx="143">
                  <c:v>1.01589E-3</c:v>
                </c:pt>
                <c:pt idx="144">
                  <c:v>1.02681E-3</c:v>
                </c:pt>
                <c:pt idx="145">
                  <c:v>1.0377299999999999E-3</c:v>
                </c:pt>
                <c:pt idx="146">
                  <c:v>1.0486499999999999E-3</c:v>
                </c:pt>
                <c:pt idx="147">
                  <c:v>1.05956E-3</c:v>
                </c:pt>
                <c:pt idx="148">
                  <c:v>1.07048E-3</c:v>
                </c:pt>
                <c:pt idx="149">
                  <c:v>1.0813999999999999E-3</c:v>
                </c:pt>
                <c:pt idx="150">
                  <c:v>1.09231E-3</c:v>
                </c:pt>
                <c:pt idx="151">
                  <c:v>1.10323E-3</c:v>
                </c:pt>
                <c:pt idx="152">
                  <c:v>1.1142000000000001E-3</c:v>
                </c:pt>
                <c:pt idx="153">
                  <c:v>1.1253000000000001E-3</c:v>
                </c:pt>
                <c:pt idx="154">
                  <c:v>1.1364000000000001E-3</c:v>
                </c:pt>
                <c:pt idx="155">
                  <c:v>1.1474899999999999E-3</c:v>
                </c:pt>
                <c:pt idx="156">
                  <c:v>1.1585899999999999E-3</c:v>
                </c:pt>
                <c:pt idx="157">
                  <c:v>1.1696899999999999E-3</c:v>
                </c:pt>
                <c:pt idx="158">
                  <c:v>1.18078E-3</c:v>
                </c:pt>
                <c:pt idx="159">
                  <c:v>1.19188E-3</c:v>
                </c:pt>
                <c:pt idx="160">
                  <c:v>1.20297E-3</c:v>
                </c:pt>
                <c:pt idx="161">
                  <c:v>1.21407E-3</c:v>
                </c:pt>
                <c:pt idx="162">
                  <c:v>1.22517E-3</c:v>
                </c:pt>
                <c:pt idx="163">
                  <c:v>1.2362600000000001E-3</c:v>
                </c:pt>
                <c:pt idx="164">
                  <c:v>1.2473600000000001E-3</c:v>
                </c:pt>
                <c:pt idx="165">
                  <c:v>1.2584600000000001E-3</c:v>
                </c:pt>
                <c:pt idx="166">
                  <c:v>1.2695499999999999E-3</c:v>
                </c:pt>
                <c:pt idx="167">
                  <c:v>1.2806499999999999E-3</c:v>
                </c:pt>
                <c:pt idx="168">
                  <c:v>1.2917499999999999E-3</c:v>
                </c:pt>
                <c:pt idx="169">
                  <c:v>1.30284E-3</c:v>
                </c:pt>
                <c:pt idx="170">
                  <c:v>1.31394E-3</c:v>
                </c:pt>
                <c:pt idx="171">
                  <c:v>1.32504E-3</c:v>
                </c:pt>
                <c:pt idx="172">
                  <c:v>1.33613E-3</c:v>
                </c:pt>
                <c:pt idx="173">
                  <c:v>1.34723E-3</c:v>
                </c:pt>
                <c:pt idx="174">
                  <c:v>1.3583200000000001E-3</c:v>
                </c:pt>
                <c:pt idx="175">
                  <c:v>1.3694200000000001E-3</c:v>
                </c:pt>
                <c:pt idx="176">
                  <c:v>1.3805200000000001E-3</c:v>
                </c:pt>
                <c:pt idx="177">
                  <c:v>1.3916099999999999E-3</c:v>
                </c:pt>
                <c:pt idx="178">
                  <c:v>1.4027099999999999E-3</c:v>
                </c:pt>
                <c:pt idx="179">
                  <c:v>1.4136699999999999E-3</c:v>
                </c:pt>
                <c:pt idx="180">
                  <c:v>1.4245900000000001E-3</c:v>
                </c:pt>
                <c:pt idx="181">
                  <c:v>1.4354999999999999E-3</c:v>
                </c:pt>
                <c:pt idx="182">
                  <c:v>1.4464199999999999E-3</c:v>
                </c:pt>
                <c:pt idx="183">
                  <c:v>1.4573399999999999E-3</c:v>
                </c:pt>
                <c:pt idx="184">
                  <c:v>1.4682600000000001E-3</c:v>
                </c:pt>
                <c:pt idx="185">
                  <c:v>1.4791699999999999E-3</c:v>
                </c:pt>
                <c:pt idx="186">
                  <c:v>1.4900899999999999E-3</c:v>
                </c:pt>
                <c:pt idx="187">
                  <c:v>1.5010100000000001E-3</c:v>
                </c:pt>
                <c:pt idx="188">
                  <c:v>1.5119300000000001E-3</c:v>
                </c:pt>
                <c:pt idx="189">
                  <c:v>1.5228399999999999E-3</c:v>
                </c:pt>
                <c:pt idx="190">
                  <c:v>1.5337599999999999E-3</c:v>
                </c:pt>
                <c:pt idx="191">
                  <c:v>1.5446800000000001E-3</c:v>
                </c:pt>
                <c:pt idx="192">
                  <c:v>1.5556000000000001E-3</c:v>
                </c:pt>
                <c:pt idx="193">
                  <c:v>1.5665099999999999E-3</c:v>
                </c:pt>
                <c:pt idx="194">
                  <c:v>1.5774300000000001E-3</c:v>
                </c:pt>
                <c:pt idx="195">
                  <c:v>1.5883500000000001E-3</c:v>
                </c:pt>
                <c:pt idx="196">
                  <c:v>1.5992700000000001E-3</c:v>
                </c:pt>
                <c:pt idx="197">
                  <c:v>1.6101799999999999E-3</c:v>
                </c:pt>
                <c:pt idx="198">
                  <c:v>1.6211000000000001E-3</c:v>
                </c:pt>
                <c:pt idx="199">
                  <c:v>1.6320200000000001E-3</c:v>
                </c:pt>
                <c:pt idx="200">
                  <c:v>1.6429400000000001E-3</c:v>
                </c:pt>
                <c:pt idx="201">
                  <c:v>1.6538499999999999E-3</c:v>
                </c:pt>
                <c:pt idx="202">
                  <c:v>1.6647700000000001E-3</c:v>
                </c:pt>
                <c:pt idx="203">
                  <c:v>1.6756900000000001E-3</c:v>
                </c:pt>
                <c:pt idx="204">
                  <c:v>1.6866100000000001E-3</c:v>
                </c:pt>
                <c:pt idx="205">
                  <c:v>1.6975200000000001E-3</c:v>
                </c:pt>
                <c:pt idx="206">
                  <c:v>1.7084400000000001E-3</c:v>
                </c:pt>
                <c:pt idx="207">
                  <c:v>1.7193600000000001E-3</c:v>
                </c:pt>
                <c:pt idx="208">
                  <c:v>1.7302800000000001E-3</c:v>
                </c:pt>
                <c:pt idx="209">
                  <c:v>1.74077E-3</c:v>
                </c:pt>
                <c:pt idx="210">
                  <c:v>1.75117E-3</c:v>
                </c:pt>
                <c:pt idx="211">
                  <c:v>1.7615700000000001E-3</c:v>
                </c:pt>
                <c:pt idx="212">
                  <c:v>1.7719700000000001E-3</c:v>
                </c:pt>
                <c:pt idx="213">
                  <c:v>1.7823699999999999E-3</c:v>
                </c:pt>
                <c:pt idx="214">
                  <c:v>1.79277E-3</c:v>
                </c:pt>
                <c:pt idx="215">
                  <c:v>1.80317E-3</c:v>
                </c:pt>
                <c:pt idx="216">
                  <c:v>1.81357E-3</c:v>
                </c:pt>
                <c:pt idx="217">
                  <c:v>1.8239700000000001E-3</c:v>
                </c:pt>
                <c:pt idx="218">
                  <c:v>1.8343700000000001E-3</c:v>
                </c:pt>
                <c:pt idx="219">
                  <c:v>1.8447699999999999E-3</c:v>
                </c:pt>
                <c:pt idx="220">
                  <c:v>1.85517E-3</c:v>
                </c:pt>
                <c:pt idx="221">
                  <c:v>1.86557E-3</c:v>
                </c:pt>
                <c:pt idx="222">
                  <c:v>1.87597E-3</c:v>
                </c:pt>
                <c:pt idx="223">
                  <c:v>1.8863700000000001E-3</c:v>
                </c:pt>
                <c:pt idx="224">
                  <c:v>1.8967700000000001E-3</c:v>
                </c:pt>
                <c:pt idx="225">
                  <c:v>1.9071699999999999E-3</c:v>
                </c:pt>
                <c:pt idx="226">
                  <c:v>1.91757E-3</c:v>
                </c:pt>
                <c:pt idx="227">
                  <c:v>1.92797E-3</c:v>
                </c:pt>
                <c:pt idx="228">
                  <c:v>1.93837E-3</c:v>
                </c:pt>
                <c:pt idx="229">
                  <c:v>1.9487700000000001E-3</c:v>
                </c:pt>
                <c:pt idx="230">
                  <c:v>1.9591700000000001E-3</c:v>
                </c:pt>
                <c:pt idx="231">
                  <c:v>1.9695699999999999E-3</c:v>
                </c:pt>
                <c:pt idx="232">
                  <c:v>1.9799700000000002E-3</c:v>
                </c:pt>
                <c:pt idx="233">
                  <c:v>1.99037E-3</c:v>
                </c:pt>
                <c:pt idx="234">
                  <c:v>2.0007699999999998E-3</c:v>
                </c:pt>
                <c:pt idx="235">
                  <c:v>2.0111700000000001E-3</c:v>
                </c:pt>
                <c:pt idx="236">
                  <c:v>2.0215699999999999E-3</c:v>
                </c:pt>
                <c:pt idx="237">
                  <c:v>2.0319700000000001E-3</c:v>
                </c:pt>
                <c:pt idx="238">
                  <c:v>2.0423699999999999E-3</c:v>
                </c:pt>
                <c:pt idx="239">
                  <c:v>2.0527700000000002E-3</c:v>
                </c:pt>
                <c:pt idx="240">
                  <c:v>2.06317E-3</c:v>
                </c:pt>
                <c:pt idx="241">
                  <c:v>2.0735699999999998E-3</c:v>
                </c:pt>
                <c:pt idx="242">
                  <c:v>2.0839600000000002E-3</c:v>
                </c:pt>
                <c:pt idx="243">
                  <c:v>2.0935900000000002E-3</c:v>
                </c:pt>
                <c:pt idx="244">
                  <c:v>2.1032199999999998E-3</c:v>
                </c:pt>
                <c:pt idx="245">
                  <c:v>2.1128399999999999E-3</c:v>
                </c:pt>
                <c:pt idx="246">
                  <c:v>2.12247E-3</c:v>
                </c:pt>
                <c:pt idx="247">
                  <c:v>2.1321000000000001E-3</c:v>
                </c:pt>
                <c:pt idx="248">
                  <c:v>2.1417300000000001E-3</c:v>
                </c:pt>
                <c:pt idx="249">
                  <c:v>2.1513600000000002E-3</c:v>
                </c:pt>
                <c:pt idx="250">
                  <c:v>2.1609899999999998E-3</c:v>
                </c:pt>
                <c:pt idx="251">
                  <c:v>2.1706199999999998E-3</c:v>
                </c:pt>
                <c:pt idx="252">
                  <c:v>2.1802499999999999E-3</c:v>
                </c:pt>
                <c:pt idx="253">
                  <c:v>2.18988E-3</c:v>
                </c:pt>
                <c:pt idx="254">
                  <c:v>2.1995000000000001E-3</c:v>
                </c:pt>
                <c:pt idx="255">
                  <c:v>2.2091300000000001E-3</c:v>
                </c:pt>
                <c:pt idx="256">
                  <c:v>2.2187600000000002E-3</c:v>
                </c:pt>
                <c:pt idx="257">
                  <c:v>2.2283899999999998E-3</c:v>
                </c:pt>
                <c:pt idx="258">
                  <c:v>2.2380199999999999E-3</c:v>
                </c:pt>
                <c:pt idx="259">
                  <c:v>2.2476499999999999E-3</c:v>
                </c:pt>
                <c:pt idx="260">
                  <c:v>2.25728E-3</c:v>
                </c:pt>
                <c:pt idx="261">
                  <c:v>2.26691E-3</c:v>
                </c:pt>
                <c:pt idx="262">
                  <c:v>2.2765400000000001E-3</c:v>
                </c:pt>
                <c:pt idx="263">
                  <c:v>2.2861600000000002E-3</c:v>
                </c:pt>
                <c:pt idx="264">
                  <c:v>2.2957899999999998E-3</c:v>
                </c:pt>
                <c:pt idx="265">
                  <c:v>2.3054199999999999E-3</c:v>
                </c:pt>
                <c:pt idx="266">
                  <c:v>2.3150499999999999E-3</c:v>
                </c:pt>
                <c:pt idx="267">
                  <c:v>2.32468E-3</c:v>
                </c:pt>
                <c:pt idx="268">
                  <c:v>2.33431E-3</c:v>
                </c:pt>
                <c:pt idx="269">
                  <c:v>2.3439400000000001E-3</c:v>
                </c:pt>
                <c:pt idx="270">
                  <c:v>2.3535700000000001E-3</c:v>
                </c:pt>
                <c:pt idx="271">
                  <c:v>2.3632000000000002E-3</c:v>
                </c:pt>
                <c:pt idx="272">
                  <c:v>2.3728199999999999E-3</c:v>
                </c:pt>
                <c:pt idx="273">
                  <c:v>2.3824499999999999E-3</c:v>
                </c:pt>
                <c:pt idx="274">
                  <c:v>2.39208E-3</c:v>
                </c:pt>
                <c:pt idx="275">
                  <c:v>2.40171E-3</c:v>
                </c:pt>
                <c:pt idx="276">
                  <c:v>2.4113400000000001E-3</c:v>
                </c:pt>
                <c:pt idx="277">
                  <c:v>2.4209700000000002E-3</c:v>
                </c:pt>
                <c:pt idx="278">
                  <c:v>2.4306000000000002E-3</c:v>
                </c:pt>
                <c:pt idx="279">
                  <c:v>2.4402299999999998E-3</c:v>
                </c:pt>
                <c:pt idx="280">
                  <c:v>2.4498599999999999E-3</c:v>
                </c:pt>
                <c:pt idx="281">
                  <c:v>2.4585499999999999E-3</c:v>
                </c:pt>
                <c:pt idx="282">
                  <c:v>2.46708E-3</c:v>
                </c:pt>
                <c:pt idx="283">
                  <c:v>2.4756000000000001E-3</c:v>
                </c:pt>
                <c:pt idx="284">
                  <c:v>2.4841300000000002E-3</c:v>
                </c:pt>
                <c:pt idx="285">
                  <c:v>2.4926599999999998E-3</c:v>
                </c:pt>
                <c:pt idx="286">
                  <c:v>2.5011899999999999E-3</c:v>
                </c:pt>
                <c:pt idx="287">
                  <c:v>2.50972E-3</c:v>
                </c:pt>
                <c:pt idx="288">
                  <c:v>2.5182400000000001E-3</c:v>
                </c:pt>
                <c:pt idx="289">
                  <c:v>2.5267699999999998E-3</c:v>
                </c:pt>
                <c:pt idx="290">
                  <c:v>2.5352999999999999E-3</c:v>
                </c:pt>
                <c:pt idx="291">
                  <c:v>2.54383E-3</c:v>
                </c:pt>
                <c:pt idx="292">
                  <c:v>2.55236E-3</c:v>
                </c:pt>
                <c:pt idx="293">
                  <c:v>2.5608900000000001E-3</c:v>
                </c:pt>
                <c:pt idx="294">
                  <c:v>2.5694099999999998E-3</c:v>
                </c:pt>
                <c:pt idx="295">
                  <c:v>2.5779399999999999E-3</c:v>
                </c:pt>
                <c:pt idx="296">
                  <c:v>2.58647E-3</c:v>
                </c:pt>
                <c:pt idx="297">
                  <c:v>2.5950000000000001E-3</c:v>
                </c:pt>
                <c:pt idx="298">
                  <c:v>2.6035300000000002E-3</c:v>
                </c:pt>
                <c:pt idx="299">
                  <c:v>2.6120499999999999E-3</c:v>
                </c:pt>
                <c:pt idx="300">
                  <c:v>2.62058E-3</c:v>
                </c:pt>
                <c:pt idx="301">
                  <c:v>2.62911E-3</c:v>
                </c:pt>
                <c:pt idx="302">
                  <c:v>2.6376400000000001E-3</c:v>
                </c:pt>
                <c:pt idx="303">
                  <c:v>2.6461700000000002E-3</c:v>
                </c:pt>
                <c:pt idx="304">
                  <c:v>2.6546999999999999E-3</c:v>
                </c:pt>
                <c:pt idx="305">
                  <c:v>2.66322E-3</c:v>
                </c:pt>
                <c:pt idx="306">
                  <c:v>2.6717500000000001E-3</c:v>
                </c:pt>
                <c:pt idx="307">
                  <c:v>2.6802800000000002E-3</c:v>
                </c:pt>
                <c:pt idx="308">
                  <c:v>2.6888099999999998E-3</c:v>
                </c:pt>
                <c:pt idx="309">
                  <c:v>2.6973399999999999E-3</c:v>
                </c:pt>
                <c:pt idx="310">
                  <c:v>2.70587E-3</c:v>
                </c:pt>
                <c:pt idx="311">
                  <c:v>2.7143900000000001E-3</c:v>
                </c:pt>
                <c:pt idx="312">
                  <c:v>2.7229200000000002E-3</c:v>
                </c:pt>
                <c:pt idx="313">
                  <c:v>2.7314499999999999E-3</c:v>
                </c:pt>
                <c:pt idx="314">
                  <c:v>2.7399799999999999E-3</c:v>
                </c:pt>
                <c:pt idx="315">
                  <c:v>2.74851E-3</c:v>
                </c:pt>
                <c:pt idx="316">
                  <c:v>2.7570300000000002E-3</c:v>
                </c:pt>
                <c:pt idx="317">
                  <c:v>2.7655599999999998E-3</c:v>
                </c:pt>
                <c:pt idx="318">
                  <c:v>2.7740899999999999E-3</c:v>
                </c:pt>
                <c:pt idx="319">
                  <c:v>2.78262E-3</c:v>
                </c:pt>
                <c:pt idx="320">
                  <c:v>2.7911500000000001E-3</c:v>
                </c:pt>
                <c:pt idx="321">
                  <c:v>2.7996800000000001E-3</c:v>
                </c:pt>
                <c:pt idx="322">
                  <c:v>2.8081999999999998E-3</c:v>
                </c:pt>
                <c:pt idx="323">
                  <c:v>2.8167299999999999E-3</c:v>
                </c:pt>
                <c:pt idx="324">
                  <c:v>2.8246899999999999E-3</c:v>
                </c:pt>
                <c:pt idx="325">
                  <c:v>2.8324800000000001E-3</c:v>
                </c:pt>
                <c:pt idx="326">
                  <c:v>2.8402700000000002E-3</c:v>
                </c:pt>
                <c:pt idx="327">
                  <c:v>2.8480699999999999E-3</c:v>
                </c:pt>
                <c:pt idx="328">
                  <c:v>2.85586E-3</c:v>
                </c:pt>
                <c:pt idx="329">
                  <c:v>2.8636500000000001E-3</c:v>
                </c:pt>
                <c:pt idx="330">
                  <c:v>2.8714399999999998E-3</c:v>
                </c:pt>
                <c:pt idx="331">
                  <c:v>2.8792399999999999E-3</c:v>
                </c:pt>
                <c:pt idx="332">
                  <c:v>2.8870300000000001E-3</c:v>
                </c:pt>
                <c:pt idx="333">
                  <c:v>2.8948200000000002E-3</c:v>
                </c:pt>
                <c:pt idx="334">
                  <c:v>2.9026099999999999E-3</c:v>
                </c:pt>
                <c:pt idx="335">
                  <c:v>2.9104000000000001E-3</c:v>
                </c:pt>
                <c:pt idx="336">
                  <c:v>2.9182000000000001E-3</c:v>
                </c:pt>
                <c:pt idx="337">
                  <c:v>2.9259899999999998E-3</c:v>
                </c:pt>
                <c:pt idx="338">
                  <c:v>2.93378E-3</c:v>
                </c:pt>
                <c:pt idx="339">
                  <c:v>2.9415700000000001E-3</c:v>
                </c:pt>
                <c:pt idx="340">
                  <c:v>2.9493700000000002E-3</c:v>
                </c:pt>
                <c:pt idx="341">
                  <c:v>2.9571599999999999E-3</c:v>
                </c:pt>
                <c:pt idx="342">
                  <c:v>2.9649500000000001E-3</c:v>
                </c:pt>
                <c:pt idx="343">
                  <c:v>2.9727400000000002E-3</c:v>
                </c:pt>
                <c:pt idx="344">
                  <c:v>2.9805399999999998E-3</c:v>
                </c:pt>
                <c:pt idx="345">
                  <c:v>2.98833E-3</c:v>
                </c:pt>
                <c:pt idx="346">
                  <c:v>2.9961200000000001E-3</c:v>
                </c:pt>
                <c:pt idx="347">
                  <c:v>3.0039099999999998E-3</c:v>
                </c:pt>
                <c:pt idx="348">
                  <c:v>3.0117099999999999E-3</c:v>
                </c:pt>
                <c:pt idx="349">
                  <c:v>3.0195E-3</c:v>
                </c:pt>
                <c:pt idx="350">
                  <c:v>3.0272900000000002E-3</c:v>
                </c:pt>
                <c:pt idx="351">
                  <c:v>3.0350799999999999E-3</c:v>
                </c:pt>
                <c:pt idx="352">
                  <c:v>3.04288E-3</c:v>
                </c:pt>
                <c:pt idx="353">
                  <c:v>3.0506700000000001E-3</c:v>
                </c:pt>
                <c:pt idx="354">
                  <c:v>3.0584599999999998E-3</c:v>
                </c:pt>
                <c:pt idx="355">
                  <c:v>3.06625E-3</c:v>
                </c:pt>
                <c:pt idx="356">
                  <c:v>3.0740400000000001E-3</c:v>
                </c:pt>
                <c:pt idx="357">
                  <c:v>3.0818400000000002E-3</c:v>
                </c:pt>
                <c:pt idx="358">
                  <c:v>3.0896299999999999E-3</c:v>
                </c:pt>
                <c:pt idx="359">
                  <c:v>3.09742E-3</c:v>
                </c:pt>
                <c:pt idx="360">
                  <c:v>3.1052100000000002E-3</c:v>
                </c:pt>
                <c:pt idx="361">
                  <c:v>3.1130099999999998E-3</c:v>
                </c:pt>
                <c:pt idx="362">
                  <c:v>3.1208E-3</c:v>
                </c:pt>
                <c:pt idx="363">
                  <c:v>3.1285900000000001E-3</c:v>
                </c:pt>
                <c:pt idx="364">
                  <c:v>3.1363799999999998E-3</c:v>
                </c:pt>
                <c:pt idx="365">
                  <c:v>3.1441799999999999E-3</c:v>
                </c:pt>
                <c:pt idx="366">
                  <c:v>3.15197E-3</c:v>
                </c:pt>
                <c:pt idx="367">
                  <c:v>3.1597600000000002E-3</c:v>
                </c:pt>
                <c:pt idx="368">
                  <c:v>3.1669799999999998E-3</c:v>
                </c:pt>
                <c:pt idx="369">
                  <c:v>3.1737900000000001E-3</c:v>
                </c:pt>
                <c:pt idx="370">
                  <c:v>3.1806E-3</c:v>
                </c:pt>
                <c:pt idx="371">
                  <c:v>3.1874099999999999E-3</c:v>
                </c:pt>
                <c:pt idx="372">
                  <c:v>3.1942199999999998E-3</c:v>
                </c:pt>
                <c:pt idx="373">
                  <c:v>3.2010300000000001E-3</c:v>
                </c:pt>
                <c:pt idx="374">
                  <c:v>3.20784E-3</c:v>
                </c:pt>
                <c:pt idx="375">
                  <c:v>3.2146499999999999E-3</c:v>
                </c:pt>
                <c:pt idx="376">
                  <c:v>3.2214600000000002E-3</c:v>
                </c:pt>
                <c:pt idx="377">
                  <c:v>3.2282700000000001E-3</c:v>
                </c:pt>
                <c:pt idx="378">
                  <c:v>3.23508E-3</c:v>
                </c:pt>
                <c:pt idx="379">
                  <c:v>3.2418899999999999E-3</c:v>
                </c:pt>
                <c:pt idx="380">
                  <c:v>3.2487000000000002E-3</c:v>
                </c:pt>
                <c:pt idx="381">
                  <c:v>3.2555100000000001E-3</c:v>
                </c:pt>
                <c:pt idx="382">
                  <c:v>3.26232E-3</c:v>
                </c:pt>
                <c:pt idx="383">
                  <c:v>3.2691299999999999E-3</c:v>
                </c:pt>
                <c:pt idx="384">
                  <c:v>3.2759400000000002E-3</c:v>
                </c:pt>
                <c:pt idx="385">
                  <c:v>3.2827500000000001E-3</c:v>
                </c:pt>
                <c:pt idx="386">
                  <c:v>3.28956E-3</c:v>
                </c:pt>
                <c:pt idx="387">
                  <c:v>3.2963699999999999E-3</c:v>
                </c:pt>
                <c:pt idx="388">
                  <c:v>3.3031800000000002E-3</c:v>
                </c:pt>
                <c:pt idx="389">
                  <c:v>3.3099900000000001E-3</c:v>
                </c:pt>
                <c:pt idx="390">
                  <c:v>3.3168E-3</c:v>
                </c:pt>
                <c:pt idx="391">
                  <c:v>3.3236099999999998E-3</c:v>
                </c:pt>
                <c:pt idx="392">
                  <c:v>3.3304200000000002E-3</c:v>
                </c:pt>
                <c:pt idx="393">
                  <c:v>3.3372300000000001E-3</c:v>
                </c:pt>
                <c:pt idx="394">
                  <c:v>3.3440399999999999E-3</c:v>
                </c:pt>
                <c:pt idx="395">
                  <c:v>3.3508499999999998E-3</c:v>
                </c:pt>
                <c:pt idx="396">
                  <c:v>3.3576600000000002E-3</c:v>
                </c:pt>
                <c:pt idx="397">
                  <c:v>3.36447E-3</c:v>
                </c:pt>
                <c:pt idx="398">
                  <c:v>3.3712799999999999E-3</c:v>
                </c:pt>
                <c:pt idx="399">
                  <c:v>3.3780899999999998E-3</c:v>
                </c:pt>
                <c:pt idx="400">
                  <c:v>3.3849000000000001E-3</c:v>
                </c:pt>
                <c:pt idx="401">
                  <c:v>3.39171E-3</c:v>
                </c:pt>
                <c:pt idx="402">
                  <c:v>3.3985199999999999E-3</c:v>
                </c:pt>
                <c:pt idx="403">
                  <c:v>3.4053299999999998E-3</c:v>
                </c:pt>
                <c:pt idx="404">
                  <c:v>3.4121400000000001E-3</c:v>
                </c:pt>
                <c:pt idx="405">
                  <c:v>3.41895E-3</c:v>
                </c:pt>
                <c:pt idx="406">
                  <c:v>3.4257599999999999E-3</c:v>
                </c:pt>
                <c:pt idx="407">
                  <c:v>3.4325699999999998E-3</c:v>
                </c:pt>
                <c:pt idx="408">
                  <c:v>3.4393800000000001E-3</c:v>
                </c:pt>
                <c:pt idx="409">
                  <c:v>3.44619E-3</c:v>
                </c:pt>
                <c:pt idx="410">
                  <c:v>3.4529999999999999E-3</c:v>
                </c:pt>
                <c:pt idx="411">
                  <c:v>3.4598099999999998E-3</c:v>
                </c:pt>
                <c:pt idx="412">
                  <c:v>3.46599E-3</c:v>
                </c:pt>
                <c:pt idx="413">
                  <c:v>3.47117E-3</c:v>
                </c:pt>
                <c:pt idx="414">
                  <c:v>3.47636E-3</c:v>
                </c:pt>
                <c:pt idx="415">
                  <c:v>3.4815499999999999E-3</c:v>
                </c:pt>
                <c:pt idx="416">
                  <c:v>3.4867399999999999E-3</c:v>
                </c:pt>
                <c:pt idx="417">
                  <c:v>3.4919299999999999E-3</c:v>
                </c:pt>
                <c:pt idx="418">
                  <c:v>3.4971199999999998E-3</c:v>
                </c:pt>
                <c:pt idx="419">
                  <c:v>3.5022999999999999E-3</c:v>
                </c:pt>
                <c:pt idx="420">
                  <c:v>3.5074899999999998E-3</c:v>
                </c:pt>
                <c:pt idx="421">
                  <c:v>3.5126799999999998E-3</c:v>
                </c:pt>
                <c:pt idx="422">
                  <c:v>3.5178700000000002E-3</c:v>
                </c:pt>
                <c:pt idx="423">
                  <c:v>3.5230600000000002E-3</c:v>
                </c:pt>
                <c:pt idx="424">
                  <c:v>3.5282400000000002E-3</c:v>
                </c:pt>
                <c:pt idx="425">
                  <c:v>3.5334300000000002E-3</c:v>
                </c:pt>
                <c:pt idx="426">
                  <c:v>3.5386200000000001E-3</c:v>
                </c:pt>
                <c:pt idx="427">
                  <c:v>3.5438100000000001E-3</c:v>
                </c:pt>
                <c:pt idx="428">
                  <c:v>3.5490000000000001E-3</c:v>
                </c:pt>
                <c:pt idx="429">
                  <c:v>3.5541800000000001E-3</c:v>
                </c:pt>
                <c:pt idx="430">
                  <c:v>3.5593700000000001E-3</c:v>
                </c:pt>
                <c:pt idx="431">
                  <c:v>3.56456E-3</c:v>
                </c:pt>
                <c:pt idx="432">
                  <c:v>3.56975E-3</c:v>
                </c:pt>
                <c:pt idx="433">
                  <c:v>3.57494E-3</c:v>
                </c:pt>
                <c:pt idx="434">
                  <c:v>3.5801299999999999E-3</c:v>
                </c:pt>
                <c:pt idx="435">
                  <c:v>3.58531E-3</c:v>
                </c:pt>
                <c:pt idx="436">
                  <c:v>3.5904999999999999E-3</c:v>
                </c:pt>
                <c:pt idx="437">
                  <c:v>3.5956899999999999E-3</c:v>
                </c:pt>
                <c:pt idx="438">
                  <c:v>3.6008799999999999E-3</c:v>
                </c:pt>
                <c:pt idx="439">
                  <c:v>3.6060699999999998E-3</c:v>
                </c:pt>
                <c:pt idx="440">
                  <c:v>3.6112499999999999E-3</c:v>
                </c:pt>
                <c:pt idx="441">
                  <c:v>3.6164399999999998E-3</c:v>
                </c:pt>
                <c:pt idx="442">
                  <c:v>3.6216299999999998E-3</c:v>
                </c:pt>
                <c:pt idx="443">
                  <c:v>3.6268199999999998E-3</c:v>
                </c:pt>
                <c:pt idx="444">
                  <c:v>3.6320100000000002E-3</c:v>
                </c:pt>
                <c:pt idx="445">
                  <c:v>3.6372000000000002E-3</c:v>
                </c:pt>
                <c:pt idx="446">
                  <c:v>3.6423800000000002E-3</c:v>
                </c:pt>
                <c:pt idx="447">
                  <c:v>3.6475700000000002E-3</c:v>
                </c:pt>
                <c:pt idx="448">
                  <c:v>3.6527600000000001E-3</c:v>
                </c:pt>
                <c:pt idx="449">
                  <c:v>3.6579500000000001E-3</c:v>
                </c:pt>
                <c:pt idx="450">
                  <c:v>3.6631400000000001E-3</c:v>
                </c:pt>
                <c:pt idx="451">
                  <c:v>3.6683200000000001E-3</c:v>
                </c:pt>
                <c:pt idx="452">
                  <c:v>3.6735100000000001E-3</c:v>
                </c:pt>
                <c:pt idx="453">
                  <c:v>3.6787E-3</c:v>
                </c:pt>
                <c:pt idx="454">
                  <c:v>3.68389E-3</c:v>
                </c:pt>
                <c:pt idx="455">
                  <c:v>3.68908E-3</c:v>
                </c:pt>
                <c:pt idx="456">
                  <c:v>3.6936999999999998E-3</c:v>
                </c:pt>
                <c:pt idx="457">
                  <c:v>3.6959900000000001E-3</c:v>
                </c:pt>
                <c:pt idx="458">
                  <c:v>3.69827E-3</c:v>
                </c:pt>
                <c:pt idx="459">
                  <c:v>3.7005599999999999E-3</c:v>
                </c:pt>
                <c:pt idx="460">
                  <c:v>3.7028500000000002E-3</c:v>
                </c:pt>
                <c:pt idx="461">
                  <c:v>3.7051300000000001E-3</c:v>
                </c:pt>
                <c:pt idx="462">
                  <c:v>3.7074199999999999E-3</c:v>
                </c:pt>
                <c:pt idx="463">
                  <c:v>3.7097100000000002E-3</c:v>
                </c:pt>
                <c:pt idx="464">
                  <c:v>3.7119900000000001E-3</c:v>
                </c:pt>
                <c:pt idx="465">
                  <c:v>3.7142799999999999E-3</c:v>
                </c:pt>
                <c:pt idx="466">
                  <c:v>3.7165700000000002E-3</c:v>
                </c:pt>
                <c:pt idx="467">
                  <c:v>3.7188500000000001E-3</c:v>
                </c:pt>
                <c:pt idx="468">
                  <c:v>3.72114E-3</c:v>
                </c:pt>
                <c:pt idx="469">
                  <c:v>3.7234199999999999E-3</c:v>
                </c:pt>
                <c:pt idx="470">
                  <c:v>3.7257100000000001E-3</c:v>
                </c:pt>
                <c:pt idx="471">
                  <c:v>3.728E-3</c:v>
                </c:pt>
                <c:pt idx="472">
                  <c:v>3.7302799999999999E-3</c:v>
                </c:pt>
                <c:pt idx="473">
                  <c:v>3.7325700000000002E-3</c:v>
                </c:pt>
                <c:pt idx="474">
                  <c:v>3.73486E-3</c:v>
                </c:pt>
                <c:pt idx="475">
                  <c:v>3.7371399999999999E-3</c:v>
                </c:pt>
                <c:pt idx="476">
                  <c:v>3.7394300000000002E-3</c:v>
                </c:pt>
                <c:pt idx="477">
                  <c:v>3.74172E-3</c:v>
                </c:pt>
                <c:pt idx="478">
                  <c:v>3.7439999999999999E-3</c:v>
                </c:pt>
                <c:pt idx="479">
                  <c:v>3.7462900000000002E-3</c:v>
                </c:pt>
                <c:pt idx="480">
                  <c:v>3.7485700000000001E-3</c:v>
                </c:pt>
                <c:pt idx="481">
                  <c:v>3.75086E-3</c:v>
                </c:pt>
                <c:pt idx="482">
                  <c:v>3.7531499999999998E-3</c:v>
                </c:pt>
                <c:pt idx="483">
                  <c:v>3.7554300000000001E-3</c:v>
                </c:pt>
                <c:pt idx="484">
                  <c:v>3.75772E-3</c:v>
                </c:pt>
                <c:pt idx="485">
                  <c:v>3.7600099999999998E-3</c:v>
                </c:pt>
                <c:pt idx="486">
                  <c:v>3.7622900000000002E-3</c:v>
                </c:pt>
                <c:pt idx="487">
                  <c:v>3.76458E-3</c:v>
                </c:pt>
                <c:pt idx="488">
                  <c:v>3.7668699999999999E-3</c:v>
                </c:pt>
                <c:pt idx="489">
                  <c:v>3.7691500000000002E-3</c:v>
                </c:pt>
                <c:pt idx="490">
                  <c:v>3.77144E-3</c:v>
                </c:pt>
                <c:pt idx="491">
                  <c:v>3.7737199999999999E-3</c:v>
                </c:pt>
                <c:pt idx="492">
                  <c:v>3.7760099999999998E-3</c:v>
                </c:pt>
                <c:pt idx="493">
                  <c:v>3.7783000000000001E-3</c:v>
                </c:pt>
                <c:pt idx="494">
                  <c:v>3.78058E-3</c:v>
                </c:pt>
                <c:pt idx="495">
                  <c:v>3.7828699999999998E-3</c:v>
                </c:pt>
                <c:pt idx="496">
                  <c:v>3.7851600000000001E-3</c:v>
                </c:pt>
                <c:pt idx="497">
                  <c:v>3.78744E-3</c:v>
                </c:pt>
                <c:pt idx="498">
                  <c:v>3.7897299999999998E-3</c:v>
                </c:pt>
                <c:pt idx="499">
                  <c:v>3.7920200000000001E-3</c:v>
                </c:pt>
                <c:pt idx="500">
                  <c:v>3.7943E-3</c:v>
                </c:pt>
                <c:pt idx="501">
                  <c:v>3.7928300000000001E-3</c:v>
                </c:pt>
                <c:pt idx="502">
                  <c:v>3.7913600000000001E-3</c:v>
                </c:pt>
                <c:pt idx="503">
                  <c:v>3.7898900000000002E-3</c:v>
                </c:pt>
                <c:pt idx="504">
                  <c:v>3.7884099999999999E-3</c:v>
                </c:pt>
                <c:pt idx="505">
                  <c:v>3.7869399999999999E-3</c:v>
                </c:pt>
                <c:pt idx="506">
                  <c:v>3.78547E-3</c:v>
                </c:pt>
                <c:pt idx="507">
                  <c:v>3.784E-3</c:v>
                </c:pt>
                <c:pt idx="508">
                  <c:v>3.7825300000000001E-3</c:v>
                </c:pt>
                <c:pt idx="509">
                  <c:v>3.7810600000000001E-3</c:v>
                </c:pt>
                <c:pt idx="510">
                  <c:v>3.7795799999999998E-3</c:v>
                </c:pt>
                <c:pt idx="511">
                  <c:v>3.7781099999999999E-3</c:v>
                </c:pt>
                <c:pt idx="512">
                  <c:v>3.7766399999999999E-3</c:v>
                </c:pt>
                <c:pt idx="513">
                  <c:v>3.77517E-3</c:v>
                </c:pt>
                <c:pt idx="514">
                  <c:v>3.7737000000000001E-3</c:v>
                </c:pt>
                <c:pt idx="515">
                  <c:v>3.7722200000000002E-3</c:v>
                </c:pt>
                <c:pt idx="516">
                  <c:v>3.7707499999999998E-3</c:v>
                </c:pt>
                <c:pt idx="517">
                  <c:v>3.7692799999999999E-3</c:v>
                </c:pt>
                <c:pt idx="518">
                  <c:v>3.7678099999999999E-3</c:v>
                </c:pt>
                <c:pt idx="519">
                  <c:v>3.76634E-3</c:v>
                </c:pt>
                <c:pt idx="520">
                  <c:v>3.76487E-3</c:v>
                </c:pt>
                <c:pt idx="521">
                  <c:v>3.7633900000000001E-3</c:v>
                </c:pt>
                <c:pt idx="522">
                  <c:v>3.7619200000000002E-3</c:v>
                </c:pt>
                <c:pt idx="523">
                  <c:v>3.7604499999999998E-3</c:v>
                </c:pt>
                <c:pt idx="524">
                  <c:v>3.7589799999999999E-3</c:v>
                </c:pt>
                <c:pt idx="525">
                  <c:v>3.7575099999999999E-3</c:v>
                </c:pt>
                <c:pt idx="526">
                  <c:v>3.75603E-3</c:v>
                </c:pt>
                <c:pt idx="527">
                  <c:v>3.7545600000000001E-3</c:v>
                </c:pt>
                <c:pt idx="528">
                  <c:v>3.7530900000000002E-3</c:v>
                </c:pt>
                <c:pt idx="529">
                  <c:v>3.7516200000000002E-3</c:v>
                </c:pt>
                <c:pt idx="530">
                  <c:v>3.7501499999999998E-3</c:v>
                </c:pt>
                <c:pt idx="531">
                  <c:v>3.7486799999999999E-3</c:v>
                </c:pt>
                <c:pt idx="532">
                  <c:v>3.7472E-3</c:v>
                </c:pt>
                <c:pt idx="533">
                  <c:v>3.7457300000000001E-3</c:v>
                </c:pt>
                <c:pt idx="534">
                  <c:v>3.7442600000000001E-3</c:v>
                </c:pt>
                <c:pt idx="535">
                  <c:v>3.7427900000000002E-3</c:v>
                </c:pt>
                <c:pt idx="536">
                  <c:v>3.7413199999999998E-3</c:v>
                </c:pt>
                <c:pt idx="537">
                  <c:v>3.7398399999999999E-3</c:v>
                </c:pt>
                <c:pt idx="538">
                  <c:v>3.73837E-3</c:v>
                </c:pt>
                <c:pt idx="539">
                  <c:v>3.7369E-3</c:v>
                </c:pt>
                <c:pt idx="540">
                  <c:v>3.7354300000000001E-3</c:v>
                </c:pt>
                <c:pt idx="541">
                  <c:v>3.7339600000000001E-3</c:v>
                </c:pt>
                <c:pt idx="542">
                  <c:v>3.7324900000000002E-3</c:v>
                </c:pt>
                <c:pt idx="543">
                  <c:v>3.7310099999999999E-3</c:v>
                </c:pt>
                <c:pt idx="544">
                  <c:v>3.7295399999999999E-3</c:v>
                </c:pt>
                <c:pt idx="545">
                  <c:v>3.7256300000000002E-3</c:v>
                </c:pt>
                <c:pt idx="546">
                  <c:v>3.72113E-3</c:v>
                </c:pt>
                <c:pt idx="547">
                  <c:v>3.7166299999999998E-3</c:v>
                </c:pt>
                <c:pt idx="548">
                  <c:v>3.7121300000000001E-3</c:v>
                </c:pt>
                <c:pt idx="549">
                  <c:v>3.70763E-3</c:v>
                </c:pt>
                <c:pt idx="550">
                  <c:v>3.7031299999999998E-3</c:v>
                </c:pt>
                <c:pt idx="551">
                  <c:v>3.6986300000000001E-3</c:v>
                </c:pt>
                <c:pt idx="552">
                  <c:v>3.6941299999999999E-3</c:v>
                </c:pt>
                <c:pt idx="553">
                  <c:v>3.6896199999999998E-3</c:v>
                </c:pt>
                <c:pt idx="554">
                  <c:v>3.6851200000000001E-3</c:v>
                </c:pt>
                <c:pt idx="555">
                  <c:v>3.6806199999999999E-3</c:v>
                </c:pt>
                <c:pt idx="556">
                  <c:v>3.6761200000000002E-3</c:v>
                </c:pt>
                <c:pt idx="557">
                  <c:v>3.67162E-3</c:v>
                </c:pt>
                <c:pt idx="558">
                  <c:v>3.6671199999999998E-3</c:v>
                </c:pt>
                <c:pt idx="559">
                  <c:v>3.6626200000000001E-3</c:v>
                </c:pt>
                <c:pt idx="560">
                  <c:v>3.6581199999999999E-3</c:v>
                </c:pt>
                <c:pt idx="561">
                  <c:v>3.6536199999999998E-3</c:v>
                </c:pt>
                <c:pt idx="562">
                  <c:v>3.6491200000000001E-3</c:v>
                </c:pt>
                <c:pt idx="563">
                  <c:v>3.6446199999999999E-3</c:v>
                </c:pt>
                <c:pt idx="564">
                  <c:v>3.6401200000000002E-3</c:v>
                </c:pt>
                <c:pt idx="565">
                  <c:v>3.63562E-3</c:v>
                </c:pt>
                <c:pt idx="566">
                  <c:v>3.6311199999999998E-3</c:v>
                </c:pt>
                <c:pt idx="567">
                  <c:v>3.6266200000000001E-3</c:v>
                </c:pt>
                <c:pt idx="568">
                  <c:v>3.6221199999999999E-3</c:v>
                </c:pt>
                <c:pt idx="569">
                  <c:v>3.6176200000000002E-3</c:v>
                </c:pt>
                <c:pt idx="570">
                  <c:v>3.61312E-3</c:v>
                </c:pt>
                <c:pt idx="571">
                  <c:v>3.6086099999999999E-3</c:v>
                </c:pt>
                <c:pt idx="572">
                  <c:v>3.6041100000000002E-3</c:v>
                </c:pt>
                <c:pt idx="573">
                  <c:v>3.59961E-3</c:v>
                </c:pt>
                <c:pt idx="574">
                  <c:v>3.5951099999999999E-3</c:v>
                </c:pt>
                <c:pt idx="575">
                  <c:v>3.5906100000000002E-3</c:v>
                </c:pt>
                <c:pt idx="576">
                  <c:v>3.58611E-3</c:v>
                </c:pt>
                <c:pt idx="577">
                  <c:v>3.5816099999999998E-3</c:v>
                </c:pt>
                <c:pt idx="578">
                  <c:v>3.5771100000000001E-3</c:v>
                </c:pt>
                <c:pt idx="579">
                  <c:v>3.5726099999999999E-3</c:v>
                </c:pt>
                <c:pt idx="580">
                  <c:v>3.5681100000000002E-3</c:v>
                </c:pt>
                <c:pt idx="581">
                  <c:v>3.56361E-3</c:v>
                </c:pt>
                <c:pt idx="582">
                  <c:v>3.5591099999999999E-3</c:v>
                </c:pt>
                <c:pt idx="583">
                  <c:v>3.5546100000000001E-3</c:v>
                </c:pt>
                <c:pt idx="584">
                  <c:v>3.55011E-3</c:v>
                </c:pt>
                <c:pt idx="585">
                  <c:v>3.5456099999999998E-3</c:v>
                </c:pt>
                <c:pt idx="586">
                  <c:v>3.5411100000000001E-3</c:v>
                </c:pt>
                <c:pt idx="587">
                  <c:v>3.5366099999999999E-3</c:v>
                </c:pt>
                <c:pt idx="588">
                  <c:v>3.5321100000000002E-3</c:v>
                </c:pt>
                <c:pt idx="589">
                  <c:v>3.5264699999999999E-3</c:v>
                </c:pt>
                <c:pt idx="590">
                  <c:v>3.5201299999999998E-3</c:v>
                </c:pt>
                <c:pt idx="591">
                  <c:v>3.5137800000000002E-3</c:v>
                </c:pt>
                <c:pt idx="592">
                  <c:v>3.5074300000000002E-3</c:v>
                </c:pt>
                <c:pt idx="593">
                  <c:v>3.5010800000000002E-3</c:v>
                </c:pt>
                <c:pt idx="594">
                  <c:v>3.4947300000000001E-3</c:v>
                </c:pt>
                <c:pt idx="595">
                  <c:v>3.4883900000000001E-3</c:v>
                </c:pt>
                <c:pt idx="596">
                  <c:v>3.48204E-3</c:v>
                </c:pt>
                <c:pt idx="597">
                  <c:v>3.47569E-3</c:v>
                </c:pt>
                <c:pt idx="598">
                  <c:v>3.46934E-3</c:v>
                </c:pt>
                <c:pt idx="599">
                  <c:v>3.46299E-3</c:v>
                </c:pt>
                <c:pt idx="600">
                  <c:v>3.4566499999999999E-3</c:v>
                </c:pt>
                <c:pt idx="601">
                  <c:v>3.4502999999999999E-3</c:v>
                </c:pt>
                <c:pt idx="602">
                  <c:v>3.4439499999999999E-3</c:v>
                </c:pt>
                <c:pt idx="603">
                  <c:v>3.4375999999999999E-3</c:v>
                </c:pt>
                <c:pt idx="604">
                  <c:v>3.4312499999999998E-3</c:v>
                </c:pt>
                <c:pt idx="605">
                  <c:v>3.4249100000000002E-3</c:v>
                </c:pt>
                <c:pt idx="606">
                  <c:v>3.4185600000000002E-3</c:v>
                </c:pt>
                <c:pt idx="607">
                  <c:v>3.4122100000000002E-3</c:v>
                </c:pt>
                <c:pt idx="608">
                  <c:v>3.4058600000000001E-3</c:v>
                </c:pt>
                <c:pt idx="609">
                  <c:v>3.3995100000000001E-3</c:v>
                </c:pt>
                <c:pt idx="610">
                  <c:v>3.3931600000000001E-3</c:v>
                </c:pt>
                <c:pt idx="611">
                  <c:v>3.38682E-3</c:v>
                </c:pt>
                <c:pt idx="612">
                  <c:v>3.38047E-3</c:v>
                </c:pt>
                <c:pt idx="613">
                  <c:v>3.37412E-3</c:v>
                </c:pt>
                <c:pt idx="614">
                  <c:v>3.36777E-3</c:v>
                </c:pt>
                <c:pt idx="615">
                  <c:v>3.3614199999999999E-3</c:v>
                </c:pt>
                <c:pt idx="616">
                  <c:v>3.3550799999999999E-3</c:v>
                </c:pt>
                <c:pt idx="617">
                  <c:v>3.3487299999999998E-3</c:v>
                </c:pt>
                <c:pt idx="618">
                  <c:v>3.3423799999999998E-3</c:v>
                </c:pt>
                <c:pt idx="619">
                  <c:v>3.3360299999999998E-3</c:v>
                </c:pt>
                <c:pt idx="620">
                  <c:v>3.3296799999999998E-3</c:v>
                </c:pt>
                <c:pt idx="621">
                  <c:v>3.3233400000000001E-3</c:v>
                </c:pt>
                <c:pt idx="622">
                  <c:v>3.3169900000000001E-3</c:v>
                </c:pt>
                <c:pt idx="623">
                  <c:v>3.3106400000000001E-3</c:v>
                </c:pt>
                <c:pt idx="624">
                  <c:v>3.3042900000000001E-3</c:v>
                </c:pt>
                <c:pt idx="625">
                  <c:v>3.2979400000000001E-3</c:v>
                </c:pt>
                <c:pt idx="626">
                  <c:v>3.2916E-3</c:v>
                </c:pt>
                <c:pt idx="627">
                  <c:v>3.28525E-3</c:v>
                </c:pt>
                <c:pt idx="628">
                  <c:v>3.2789E-3</c:v>
                </c:pt>
                <c:pt idx="629">
                  <c:v>3.2725499999999999E-3</c:v>
                </c:pt>
                <c:pt idx="630">
                  <c:v>3.2661999999999999E-3</c:v>
                </c:pt>
                <c:pt idx="631">
                  <c:v>3.2598499999999999E-3</c:v>
                </c:pt>
                <c:pt idx="632">
                  <c:v>3.2535099999999998E-3</c:v>
                </c:pt>
                <c:pt idx="633">
                  <c:v>3.2466600000000002E-3</c:v>
                </c:pt>
                <c:pt idx="634">
                  <c:v>3.2391E-3</c:v>
                </c:pt>
                <c:pt idx="635">
                  <c:v>3.2315500000000001E-3</c:v>
                </c:pt>
                <c:pt idx="636">
                  <c:v>3.2239999999999999E-3</c:v>
                </c:pt>
                <c:pt idx="637">
                  <c:v>3.2164400000000001E-3</c:v>
                </c:pt>
                <c:pt idx="638">
                  <c:v>3.2088899999999998E-3</c:v>
                </c:pt>
                <c:pt idx="639">
                  <c:v>3.20134E-3</c:v>
                </c:pt>
                <c:pt idx="640">
                  <c:v>3.1937799999999998E-3</c:v>
                </c:pt>
                <c:pt idx="641">
                  <c:v>3.18623E-3</c:v>
                </c:pt>
                <c:pt idx="642">
                  <c:v>3.1786800000000001E-3</c:v>
                </c:pt>
                <c:pt idx="643">
                  <c:v>3.1711199999999999E-3</c:v>
                </c:pt>
                <c:pt idx="644">
                  <c:v>3.1635700000000001E-3</c:v>
                </c:pt>
                <c:pt idx="645">
                  <c:v>3.1560199999999998E-3</c:v>
                </c:pt>
                <c:pt idx="646">
                  <c:v>3.1484600000000001E-3</c:v>
                </c:pt>
                <c:pt idx="647">
                  <c:v>3.1409099999999998E-3</c:v>
                </c:pt>
                <c:pt idx="648">
                  <c:v>3.13336E-3</c:v>
                </c:pt>
                <c:pt idx="649">
                  <c:v>3.1258000000000002E-3</c:v>
                </c:pt>
                <c:pt idx="650">
                  <c:v>3.1182499999999999E-3</c:v>
                </c:pt>
                <c:pt idx="651">
                  <c:v>3.1107000000000001E-3</c:v>
                </c:pt>
                <c:pt idx="652">
                  <c:v>3.1031499999999998E-3</c:v>
                </c:pt>
                <c:pt idx="653">
                  <c:v>3.0955900000000001E-3</c:v>
                </c:pt>
                <c:pt idx="654">
                  <c:v>3.0880399999999998E-3</c:v>
                </c:pt>
                <c:pt idx="655">
                  <c:v>3.08049E-3</c:v>
                </c:pt>
                <c:pt idx="656">
                  <c:v>3.0729300000000002E-3</c:v>
                </c:pt>
                <c:pt idx="657">
                  <c:v>3.0653799999999999E-3</c:v>
                </c:pt>
                <c:pt idx="658">
                  <c:v>3.0578300000000001E-3</c:v>
                </c:pt>
                <c:pt idx="659">
                  <c:v>3.0502699999999999E-3</c:v>
                </c:pt>
                <c:pt idx="660">
                  <c:v>3.0427200000000001E-3</c:v>
                </c:pt>
                <c:pt idx="661">
                  <c:v>3.0351699999999998E-3</c:v>
                </c:pt>
                <c:pt idx="662">
                  <c:v>3.02761E-3</c:v>
                </c:pt>
                <c:pt idx="663">
                  <c:v>3.0200600000000002E-3</c:v>
                </c:pt>
                <c:pt idx="664">
                  <c:v>3.0125099999999999E-3</c:v>
                </c:pt>
                <c:pt idx="665">
                  <c:v>3.0049500000000002E-3</c:v>
                </c:pt>
                <c:pt idx="666">
                  <c:v>2.9973999999999999E-3</c:v>
                </c:pt>
                <c:pt idx="667">
                  <c:v>2.9898500000000001E-3</c:v>
                </c:pt>
                <c:pt idx="668">
                  <c:v>2.9822899999999999E-3</c:v>
                </c:pt>
                <c:pt idx="669">
                  <c:v>2.97474E-3</c:v>
                </c:pt>
                <c:pt idx="670">
                  <c:v>2.9671900000000002E-3</c:v>
                </c:pt>
                <c:pt idx="671">
                  <c:v>2.95963E-3</c:v>
                </c:pt>
                <c:pt idx="672">
                  <c:v>2.9520800000000002E-3</c:v>
                </c:pt>
                <c:pt idx="673">
                  <c:v>2.9445299999999999E-3</c:v>
                </c:pt>
                <c:pt idx="674">
                  <c:v>2.9369700000000001E-3</c:v>
                </c:pt>
                <c:pt idx="675">
                  <c:v>2.9294199999999999E-3</c:v>
                </c:pt>
                <c:pt idx="676">
                  <c:v>2.92187E-3</c:v>
                </c:pt>
                <c:pt idx="677">
                  <c:v>2.9141200000000001E-3</c:v>
                </c:pt>
                <c:pt idx="678">
                  <c:v>2.90567E-3</c:v>
                </c:pt>
                <c:pt idx="679">
                  <c:v>2.8972199999999998E-3</c:v>
                </c:pt>
                <c:pt idx="680">
                  <c:v>2.8887700000000001E-3</c:v>
                </c:pt>
                <c:pt idx="681">
                  <c:v>2.88033E-3</c:v>
                </c:pt>
                <c:pt idx="682">
                  <c:v>2.8718799999999998E-3</c:v>
                </c:pt>
                <c:pt idx="683">
                  <c:v>2.8634300000000001E-3</c:v>
                </c:pt>
                <c:pt idx="684">
                  <c:v>2.85499E-3</c:v>
                </c:pt>
                <c:pt idx="685">
                  <c:v>2.8465399999999998E-3</c:v>
                </c:pt>
                <c:pt idx="686">
                  <c:v>2.8380900000000001E-3</c:v>
                </c:pt>
                <c:pt idx="687">
                  <c:v>2.82964E-3</c:v>
                </c:pt>
                <c:pt idx="688">
                  <c:v>2.8211999999999998E-3</c:v>
                </c:pt>
                <c:pt idx="689">
                  <c:v>2.8127500000000001E-3</c:v>
                </c:pt>
                <c:pt idx="690">
                  <c:v>2.8043E-3</c:v>
                </c:pt>
                <c:pt idx="691">
                  <c:v>2.7958599999999998E-3</c:v>
                </c:pt>
                <c:pt idx="692">
                  <c:v>2.7874100000000001E-3</c:v>
                </c:pt>
                <c:pt idx="693">
                  <c:v>2.77896E-3</c:v>
                </c:pt>
                <c:pt idx="694">
                  <c:v>2.7705199999999998E-3</c:v>
                </c:pt>
                <c:pt idx="695">
                  <c:v>2.7620700000000002E-3</c:v>
                </c:pt>
                <c:pt idx="696">
                  <c:v>2.75362E-3</c:v>
                </c:pt>
                <c:pt idx="697">
                  <c:v>2.7451699999999999E-3</c:v>
                </c:pt>
                <c:pt idx="698">
                  <c:v>2.7367300000000002E-3</c:v>
                </c:pt>
                <c:pt idx="699">
                  <c:v>2.72828E-3</c:v>
                </c:pt>
                <c:pt idx="700">
                  <c:v>2.7198299999999999E-3</c:v>
                </c:pt>
                <c:pt idx="701">
                  <c:v>2.7113900000000002E-3</c:v>
                </c:pt>
                <c:pt idx="702">
                  <c:v>2.70294E-3</c:v>
                </c:pt>
                <c:pt idx="703">
                  <c:v>2.6944899999999999E-3</c:v>
                </c:pt>
                <c:pt idx="704">
                  <c:v>2.6860400000000002E-3</c:v>
                </c:pt>
                <c:pt idx="705">
                  <c:v>2.6776E-3</c:v>
                </c:pt>
                <c:pt idx="706">
                  <c:v>2.6691499999999999E-3</c:v>
                </c:pt>
                <c:pt idx="707">
                  <c:v>2.6606999999999998E-3</c:v>
                </c:pt>
                <c:pt idx="708">
                  <c:v>2.65226E-3</c:v>
                </c:pt>
                <c:pt idx="709">
                  <c:v>2.6438099999999999E-3</c:v>
                </c:pt>
                <c:pt idx="710">
                  <c:v>2.6353599999999998E-3</c:v>
                </c:pt>
                <c:pt idx="711">
                  <c:v>2.6269100000000001E-3</c:v>
                </c:pt>
                <c:pt idx="712">
                  <c:v>2.6184699999999999E-3</c:v>
                </c:pt>
                <c:pt idx="713">
                  <c:v>2.6100199999999998E-3</c:v>
                </c:pt>
                <c:pt idx="714">
                  <c:v>2.6015700000000001E-3</c:v>
                </c:pt>
                <c:pt idx="715">
                  <c:v>2.5931299999999999E-3</c:v>
                </c:pt>
                <c:pt idx="716">
                  <c:v>2.5846799999999998E-3</c:v>
                </c:pt>
                <c:pt idx="717">
                  <c:v>2.5762300000000001E-3</c:v>
                </c:pt>
                <c:pt idx="718">
                  <c:v>2.56778E-3</c:v>
                </c:pt>
                <c:pt idx="719">
                  <c:v>2.5593399999999998E-3</c:v>
                </c:pt>
                <c:pt idx="720">
                  <c:v>2.5507099999999999E-3</c:v>
                </c:pt>
                <c:pt idx="721">
                  <c:v>2.54105E-3</c:v>
                </c:pt>
                <c:pt idx="722">
                  <c:v>2.5313900000000001E-3</c:v>
                </c:pt>
                <c:pt idx="723">
                  <c:v>2.5217299999999998E-3</c:v>
                </c:pt>
                <c:pt idx="724">
                  <c:v>2.5120699999999999E-3</c:v>
                </c:pt>
                <c:pt idx="725">
                  <c:v>2.5024100000000001E-3</c:v>
                </c:pt>
                <c:pt idx="726">
                  <c:v>2.4927500000000002E-3</c:v>
                </c:pt>
                <c:pt idx="727">
                  <c:v>2.4830899999999999E-3</c:v>
                </c:pt>
                <c:pt idx="728">
                  <c:v>2.47343E-3</c:v>
                </c:pt>
                <c:pt idx="729">
                  <c:v>2.4637600000000002E-3</c:v>
                </c:pt>
                <c:pt idx="730">
                  <c:v>2.4540999999999999E-3</c:v>
                </c:pt>
                <c:pt idx="731">
                  <c:v>2.44444E-3</c:v>
                </c:pt>
                <c:pt idx="732">
                  <c:v>2.4347800000000001E-3</c:v>
                </c:pt>
                <c:pt idx="733">
                  <c:v>2.4251199999999998E-3</c:v>
                </c:pt>
                <c:pt idx="734">
                  <c:v>2.4154599999999999E-3</c:v>
                </c:pt>
                <c:pt idx="735">
                  <c:v>2.4058E-3</c:v>
                </c:pt>
                <c:pt idx="736">
                  <c:v>2.3961400000000002E-3</c:v>
                </c:pt>
                <c:pt idx="737">
                  <c:v>2.3864799999999999E-3</c:v>
                </c:pt>
                <c:pt idx="738">
                  <c:v>2.37682E-3</c:v>
                </c:pt>
                <c:pt idx="739">
                  <c:v>2.3671600000000001E-3</c:v>
                </c:pt>
                <c:pt idx="740">
                  <c:v>2.3574999999999998E-3</c:v>
                </c:pt>
                <c:pt idx="741">
                  <c:v>2.3478399999999999E-3</c:v>
                </c:pt>
                <c:pt idx="742">
                  <c:v>2.3381700000000001E-3</c:v>
                </c:pt>
                <c:pt idx="743">
                  <c:v>2.3285100000000002E-3</c:v>
                </c:pt>
                <c:pt idx="744">
                  <c:v>2.3188499999999999E-3</c:v>
                </c:pt>
                <c:pt idx="745">
                  <c:v>2.30919E-3</c:v>
                </c:pt>
                <c:pt idx="746">
                  <c:v>2.2995300000000002E-3</c:v>
                </c:pt>
                <c:pt idx="747">
                  <c:v>2.2898699999999998E-3</c:v>
                </c:pt>
                <c:pt idx="748">
                  <c:v>2.28021E-3</c:v>
                </c:pt>
                <c:pt idx="749">
                  <c:v>2.2705500000000001E-3</c:v>
                </c:pt>
                <c:pt idx="750">
                  <c:v>2.2608900000000002E-3</c:v>
                </c:pt>
                <c:pt idx="751">
                  <c:v>2.2512299999999999E-3</c:v>
                </c:pt>
                <c:pt idx="752">
                  <c:v>2.24157E-3</c:v>
                </c:pt>
                <c:pt idx="753">
                  <c:v>2.2319100000000001E-3</c:v>
                </c:pt>
                <c:pt idx="754">
                  <c:v>2.2222499999999998E-3</c:v>
                </c:pt>
                <c:pt idx="755">
                  <c:v>2.21259E-3</c:v>
                </c:pt>
                <c:pt idx="756">
                  <c:v>2.2029200000000001E-3</c:v>
                </c:pt>
                <c:pt idx="757">
                  <c:v>2.1932599999999998E-3</c:v>
                </c:pt>
                <c:pt idx="758">
                  <c:v>2.1836E-3</c:v>
                </c:pt>
                <c:pt idx="759">
                  <c:v>2.1730899999999999E-3</c:v>
                </c:pt>
                <c:pt idx="760">
                  <c:v>2.16256E-3</c:v>
                </c:pt>
                <c:pt idx="761">
                  <c:v>2.1520300000000001E-3</c:v>
                </c:pt>
                <c:pt idx="762">
                  <c:v>2.1415000000000002E-3</c:v>
                </c:pt>
                <c:pt idx="763">
                  <c:v>2.1309699999999998E-3</c:v>
                </c:pt>
                <c:pt idx="764">
                  <c:v>2.1204399999999999E-3</c:v>
                </c:pt>
                <c:pt idx="765">
                  <c:v>2.10991E-3</c:v>
                </c:pt>
                <c:pt idx="766">
                  <c:v>2.0993800000000001E-3</c:v>
                </c:pt>
                <c:pt idx="767">
                  <c:v>2.0888600000000001E-3</c:v>
                </c:pt>
                <c:pt idx="768">
                  <c:v>2.0783300000000002E-3</c:v>
                </c:pt>
                <c:pt idx="769">
                  <c:v>2.0677999999999998E-3</c:v>
                </c:pt>
                <c:pt idx="770">
                  <c:v>2.0572699999999999E-3</c:v>
                </c:pt>
                <c:pt idx="771">
                  <c:v>2.04674E-3</c:v>
                </c:pt>
                <c:pt idx="772">
                  <c:v>2.0362100000000001E-3</c:v>
                </c:pt>
                <c:pt idx="773">
                  <c:v>2.0256800000000002E-3</c:v>
                </c:pt>
                <c:pt idx="774">
                  <c:v>2.0151499999999998E-3</c:v>
                </c:pt>
                <c:pt idx="775">
                  <c:v>2.0046199999999999E-3</c:v>
                </c:pt>
                <c:pt idx="776">
                  <c:v>1.9941E-3</c:v>
                </c:pt>
                <c:pt idx="777">
                  <c:v>1.98357E-3</c:v>
                </c:pt>
                <c:pt idx="778">
                  <c:v>1.9730400000000001E-3</c:v>
                </c:pt>
                <c:pt idx="779">
                  <c:v>1.9625100000000002E-3</c:v>
                </c:pt>
                <c:pt idx="780">
                  <c:v>1.9519800000000001E-3</c:v>
                </c:pt>
                <c:pt idx="781">
                  <c:v>1.9414499999999999E-3</c:v>
                </c:pt>
                <c:pt idx="782">
                  <c:v>1.93092E-3</c:v>
                </c:pt>
                <c:pt idx="783">
                  <c:v>1.9203899999999999E-3</c:v>
                </c:pt>
                <c:pt idx="784">
                  <c:v>1.9098699999999999E-3</c:v>
                </c:pt>
                <c:pt idx="785">
                  <c:v>1.89934E-3</c:v>
                </c:pt>
                <c:pt idx="786">
                  <c:v>1.8888100000000001E-3</c:v>
                </c:pt>
                <c:pt idx="787">
                  <c:v>1.87828E-3</c:v>
                </c:pt>
                <c:pt idx="788">
                  <c:v>1.8677500000000001E-3</c:v>
                </c:pt>
                <c:pt idx="789">
                  <c:v>1.8572199999999999E-3</c:v>
                </c:pt>
                <c:pt idx="790">
                  <c:v>1.84669E-3</c:v>
                </c:pt>
                <c:pt idx="791">
                  <c:v>1.8361600000000001E-3</c:v>
                </c:pt>
                <c:pt idx="792">
                  <c:v>1.8255299999999999E-3</c:v>
                </c:pt>
                <c:pt idx="793">
                  <c:v>1.81438E-3</c:v>
                </c:pt>
                <c:pt idx="794">
                  <c:v>1.80324E-3</c:v>
                </c:pt>
                <c:pt idx="795">
                  <c:v>1.7920900000000001E-3</c:v>
                </c:pt>
                <c:pt idx="796">
                  <c:v>1.7809499999999999E-3</c:v>
                </c:pt>
                <c:pt idx="797">
                  <c:v>1.7698099999999999E-3</c:v>
                </c:pt>
                <c:pt idx="798">
                  <c:v>1.75866E-3</c:v>
                </c:pt>
                <c:pt idx="799">
                  <c:v>1.74752E-3</c:v>
                </c:pt>
                <c:pt idx="800">
                  <c:v>1.73638E-3</c:v>
                </c:pt>
                <c:pt idx="801">
                  <c:v>1.7252299999999999E-3</c:v>
                </c:pt>
                <c:pt idx="802">
                  <c:v>1.7140899999999999E-3</c:v>
                </c:pt>
                <c:pt idx="803">
                  <c:v>1.7029499999999999E-3</c:v>
                </c:pt>
                <c:pt idx="804">
                  <c:v>1.6918E-3</c:v>
                </c:pt>
                <c:pt idx="805">
                  <c:v>1.6806600000000001E-3</c:v>
                </c:pt>
                <c:pt idx="806">
                  <c:v>1.6695200000000001E-3</c:v>
                </c:pt>
                <c:pt idx="807">
                  <c:v>1.6583699999999999E-3</c:v>
                </c:pt>
                <c:pt idx="808">
                  <c:v>1.64723E-3</c:v>
                </c:pt>
                <c:pt idx="809">
                  <c:v>1.63608E-3</c:v>
                </c:pt>
                <c:pt idx="810">
                  <c:v>1.6249400000000001E-3</c:v>
                </c:pt>
                <c:pt idx="811">
                  <c:v>1.6138000000000001E-3</c:v>
                </c:pt>
                <c:pt idx="812">
                  <c:v>1.60265E-3</c:v>
                </c:pt>
                <c:pt idx="813">
                  <c:v>1.59151E-3</c:v>
                </c:pt>
                <c:pt idx="814">
                  <c:v>1.58037E-3</c:v>
                </c:pt>
                <c:pt idx="815">
                  <c:v>1.5692200000000001E-3</c:v>
                </c:pt>
                <c:pt idx="816">
                  <c:v>1.5580800000000001E-3</c:v>
                </c:pt>
                <c:pt idx="817">
                  <c:v>1.5469399999999999E-3</c:v>
                </c:pt>
                <c:pt idx="818">
                  <c:v>1.53579E-3</c:v>
                </c:pt>
                <c:pt idx="819">
                  <c:v>1.52465E-3</c:v>
                </c:pt>
                <c:pt idx="820">
                  <c:v>1.51351E-3</c:v>
                </c:pt>
                <c:pt idx="821">
                  <c:v>1.5023599999999999E-3</c:v>
                </c:pt>
                <c:pt idx="822">
                  <c:v>1.4911499999999999E-3</c:v>
                </c:pt>
                <c:pt idx="823">
                  <c:v>1.4797300000000001E-3</c:v>
                </c:pt>
                <c:pt idx="824">
                  <c:v>1.46831E-3</c:v>
                </c:pt>
                <c:pt idx="825">
                  <c:v>1.45688E-3</c:v>
                </c:pt>
                <c:pt idx="826">
                  <c:v>1.44546E-3</c:v>
                </c:pt>
                <c:pt idx="827">
                  <c:v>1.43403E-3</c:v>
                </c:pt>
                <c:pt idx="828">
                  <c:v>1.4226099999999999E-3</c:v>
                </c:pt>
                <c:pt idx="829">
                  <c:v>1.4111900000000001E-3</c:v>
                </c:pt>
                <c:pt idx="830">
                  <c:v>1.3997599999999999E-3</c:v>
                </c:pt>
                <c:pt idx="831">
                  <c:v>1.3883400000000001E-3</c:v>
                </c:pt>
                <c:pt idx="832">
                  <c:v>1.3769100000000001E-3</c:v>
                </c:pt>
                <c:pt idx="833">
                  <c:v>1.36549E-3</c:v>
                </c:pt>
                <c:pt idx="834">
                  <c:v>1.35406E-3</c:v>
                </c:pt>
                <c:pt idx="835">
                  <c:v>1.34264E-3</c:v>
                </c:pt>
                <c:pt idx="836">
                  <c:v>1.3312199999999999E-3</c:v>
                </c:pt>
                <c:pt idx="837">
                  <c:v>1.3197899999999999E-3</c:v>
                </c:pt>
                <c:pt idx="838">
                  <c:v>1.3083700000000001E-3</c:v>
                </c:pt>
                <c:pt idx="839">
                  <c:v>1.2969399999999999E-3</c:v>
                </c:pt>
                <c:pt idx="840">
                  <c:v>1.2855200000000001E-3</c:v>
                </c:pt>
                <c:pt idx="841">
                  <c:v>1.2740900000000001E-3</c:v>
                </c:pt>
                <c:pt idx="842">
                  <c:v>1.26267E-3</c:v>
                </c:pt>
                <c:pt idx="843">
                  <c:v>1.25125E-3</c:v>
                </c:pt>
                <c:pt idx="844">
                  <c:v>1.23982E-3</c:v>
                </c:pt>
                <c:pt idx="845">
                  <c:v>1.2283999999999999E-3</c:v>
                </c:pt>
                <c:pt idx="846">
                  <c:v>1.2169699999999999E-3</c:v>
                </c:pt>
                <c:pt idx="847">
                  <c:v>1.2055499999999999E-3</c:v>
                </c:pt>
                <c:pt idx="848">
                  <c:v>1.1941300000000001E-3</c:v>
                </c:pt>
                <c:pt idx="849">
                  <c:v>1.18275E-3</c:v>
                </c:pt>
                <c:pt idx="850">
                  <c:v>1.1714E-3</c:v>
                </c:pt>
                <c:pt idx="851">
                  <c:v>1.16004E-3</c:v>
                </c:pt>
                <c:pt idx="852">
                  <c:v>1.14869E-3</c:v>
                </c:pt>
                <c:pt idx="853">
                  <c:v>1.1373399999999999E-3</c:v>
                </c:pt>
                <c:pt idx="854">
                  <c:v>1.1259799999999999E-3</c:v>
                </c:pt>
                <c:pt idx="855">
                  <c:v>1.1146299999999999E-3</c:v>
                </c:pt>
                <c:pt idx="856">
                  <c:v>1.1032800000000001E-3</c:v>
                </c:pt>
                <c:pt idx="857">
                  <c:v>1.0919300000000001E-3</c:v>
                </c:pt>
                <c:pt idx="858">
                  <c:v>1.0805700000000001E-3</c:v>
                </c:pt>
                <c:pt idx="859">
                  <c:v>1.0692200000000001E-3</c:v>
                </c:pt>
                <c:pt idx="860">
                  <c:v>1.05787E-3</c:v>
                </c:pt>
                <c:pt idx="861">
                  <c:v>1.0465100000000001E-3</c:v>
                </c:pt>
                <c:pt idx="862">
                  <c:v>1.03516E-3</c:v>
                </c:pt>
                <c:pt idx="863">
                  <c:v>1.02381E-3</c:v>
                </c:pt>
                <c:pt idx="864">
                  <c:v>1.01245E-3</c:v>
                </c:pt>
                <c:pt idx="865">
                  <c:v>1.0011E-3</c:v>
                </c:pt>
                <c:pt idx="866">
                  <c:v>9.8974799999999993E-4</c:v>
                </c:pt>
                <c:pt idx="867">
                  <c:v>9.7839499999999996E-4</c:v>
                </c:pt>
                <c:pt idx="868">
                  <c:v>9.6704199999999999E-4</c:v>
                </c:pt>
                <c:pt idx="869">
                  <c:v>9.5568900000000002E-4</c:v>
                </c:pt>
                <c:pt idx="870">
                  <c:v>9.4433500000000003E-4</c:v>
                </c:pt>
                <c:pt idx="871">
                  <c:v>9.3298299999999997E-4</c:v>
                </c:pt>
                <c:pt idx="872">
                  <c:v>9.2173500000000002E-4</c:v>
                </c:pt>
                <c:pt idx="873">
                  <c:v>9.1094799999999997E-4</c:v>
                </c:pt>
                <c:pt idx="874">
                  <c:v>9.0016100000000002E-4</c:v>
                </c:pt>
                <c:pt idx="875">
                  <c:v>8.8937399999999996E-4</c:v>
                </c:pt>
                <c:pt idx="876">
                  <c:v>8.7858700000000001E-4</c:v>
                </c:pt>
                <c:pt idx="877">
                  <c:v>8.6779999999999995E-4</c:v>
                </c:pt>
                <c:pt idx="878">
                  <c:v>8.57013E-4</c:v>
                </c:pt>
                <c:pt idx="879">
                  <c:v>8.4622600000000005E-4</c:v>
                </c:pt>
                <c:pt idx="880">
                  <c:v>8.3544000000000001E-4</c:v>
                </c:pt>
                <c:pt idx="881">
                  <c:v>8.2465299999999995E-4</c:v>
                </c:pt>
                <c:pt idx="882">
                  <c:v>8.13866E-4</c:v>
                </c:pt>
                <c:pt idx="883">
                  <c:v>8.0307900000000005E-4</c:v>
                </c:pt>
                <c:pt idx="884">
                  <c:v>7.92292E-4</c:v>
                </c:pt>
                <c:pt idx="885">
                  <c:v>7.8150500000000005E-4</c:v>
                </c:pt>
                <c:pt idx="886">
                  <c:v>7.7071799999999999E-4</c:v>
                </c:pt>
                <c:pt idx="887">
                  <c:v>7.5993199999999995E-4</c:v>
                </c:pt>
                <c:pt idx="888">
                  <c:v>7.49145E-4</c:v>
                </c:pt>
                <c:pt idx="889">
                  <c:v>7.3835800000000005E-4</c:v>
                </c:pt>
                <c:pt idx="890">
                  <c:v>7.2757099999999999E-4</c:v>
                </c:pt>
                <c:pt idx="891">
                  <c:v>7.1678400000000004E-4</c:v>
                </c:pt>
                <c:pt idx="892">
                  <c:v>7.0599699999999998E-4</c:v>
                </c:pt>
                <c:pt idx="893">
                  <c:v>6.9554800000000004E-4</c:v>
                </c:pt>
                <c:pt idx="894">
                  <c:v>6.8569799999999999E-4</c:v>
                </c:pt>
                <c:pt idx="895">
                  <c:v>6.7584800000000005E-4</c:v>
                </c:pt>
                <c:pt idx="896">
                  <c:v>6.6599900000000002E-4</c:v>
                </c:pt>
                <c:pt idx="897">
                  <c:v>6.5614899999999997E-4</c:v>
                </c:pt>
                <c:pt idx="898">
                  <c:v>6.4629900000000003E-4</c:v>
                </c:pt>
                <c:pt idx="899">
                  <c:v>6.3644899999999998E-4</c:v>
                </c:pt>
                <c:pt idx="900">
                  <c:v>6.2660000000000005E-4</c:v>
                </c:pt>
                <c:pt idx="901">
                  <c:v>6.1675E-4</c:v>
                </c:pt>
                <c:pt idx="902">
                  <c:v>6.0689999999999995E-4</c:v>
                </c:pt>
                <c:pt idx="903">
                  <c:v>5.9705000000000001E-4</c:v>
                </c:pt>
                <c:pt idx="904">
                  <c:v>5.8719999999999996E-4</c:v>
                </c:pt>
                <c:pt idx="905">
                  <c:v>5.7735000000000002E-4</c:v>
                </c:pt>
                <c:pt idx="906">
                  <c:v>5.6750099999999999E-4</c:v>
                </c:pt>
                <c:pt idx="907">
                  <c:v>5.5765100000000005E-4</c:v>
                </c:pt>
                <c:pt idx="908">
                  <c:v>5.47801E-4</c:v>
                </c:pt>
                <c:pt idx="909">
                  <c:v>5.3795100000000005E-4</c:v>
                </c:pt>
                <c:pt idx="910">
                  <c:v>5.28101E-4</c:v>
                </c:pt>
                <c:pt idx="911">
                  <c:v>5.1825199999999997E-4</c:v>
                </c:pt>
                <c:pt idx="912">
                  <c:v>5.0910199999999999E-4</c:v>
                </c:pt>
                <c:pt idx="913">
                  <c:v>5.0002E-4</c:v>
                </c:pt>
                <c:pt idx="914">
                  <c:v>4.9093800000000001E-4</c:v>
                </c:pt>
                <c:pt idx="915">
                  <c:v>4.8185600000000002E-4</c:v>
                </c:pt>
                <c:pt idx="916">
                  <c:v>4.7277499999999999E-4</c:v>
                </c:pt>
                <c:pt idx="917">
                  <c:v>4.6369299999999999E-4</c:v>
                </c:pt>
                <c:pt idx="918">
                  <c:v>4.5461200000000002E-4</c:v>
                </c:pt>
                <c:pt idx="919">
                  <c:v>4.4553000000000003E-4</c:v>
                </c:pt>
                <c:pt idx="920">
                  <c:v>4.3644799999999998E-4</c:v>
                </c:pt>
                <c:pt idx="921">
                  <c:v>4.2736599999999999E-4</c:v>
                </c:pt>
                <c:pt idx="922">
                  <c:v>4.1828500000000001E-4</c:v>
                </c:pt>
                <c:pt idx="923">
                  <c:v>4.0920300000000002E-4</c:v>
                </c:pt>
                <c:pt idx="924">
                  <c:v>4.0012199999999999E-4</c:v>
                </c:pt>
                <c:pt idx="925">
                  <c:v>3.9104E-4</c:v>
                </c:pt>
                <c:pt idx="926">
                  <c:v>3.81958E-4</c:v>
                </c:pt>
                <c:pt idx="927">
                  <c:v>3.7287699999999997E-4</c:v>
                </c:pt>
                <c:pt idx="928">
                  <c:v>3.6428099999999999E-4</c:v>
                </c:pt>
                <c:pt idx="929">
                  <c:v>3.5606E-4</c:v>
                </c:pt>
                <c:pt idx="930">
                  <c:v>3.4783900000000001E-4</c:v>
                </c:pt>
                <c:pt idx="931">
                  <c:v>3.3961800000000003E-4</c:v>
                </c:pt>
                <c:pt idx="932">
                  <c:v>3.3139699999999998E-4</c:v>
                </c:pt>
                <c:pt idx="933">
                  <c:v>3.2317499999999998E-4</c:v>
                </c:pt>
                <c:pt idx="934">
                  <c:v>3.1495399999999999E-4</c:v>
                </c:pt>
                <c:pt idx="935">
                  <c:v>3.0673300000000001E-4</c:v>
                </c:pt>
                <c:pt idx="936">
                  <c:v>2.9851200000000002E-4</c:v>
                </c:pt>
                <c:pt idx="937">
                  <c:v>2.9029099999999998E-4</c:v>
                </c:pt>
                <c:pt idx="938">
                  <c:v>2.8206900000000003E-4</c:v>
                </c:pt>
                <c:pt idx="939">
                  <c:v>2.7384799999999998E-4</c:v>
                </c:pt>
                <c:pt idx="940">
                  <c:v>2.65627E-4</c:v>
                </c:pt>
                <c:pt idx="941">
                  <c:v>2.5740600000000001E-4</c:v>
                </c:pt>
                <c:pt idx="942">
                  <c:v>2.4928899999999998E-4</c:v>
                </c:pt>
                <c:pt idx="943">
                  <c:v>2.42303E-4</c:v>
                </c:pt>
                <c:pt idx="944">
                  <c:v>2.3531600000000001E-4</c:v>
                </c:pt>
                <c:pt idx="945">
                  <c:v>2.2832899999999999E-4</c:v>
                </c:pt>
                <c:pt idx="946">
                  <c:v>2.21342E-4</c:v>
                </c:pt>
                <c:pt idx="947">
                  <c:v>2.14355E-4</c:v>
                </c:pt>
                <c:pt idx="948">
                  <c:v>2.0736800000000001E-4</c:v>
                </c:pt>
                <c:pt idx="949">
                  <c:v>2.0038200000000001E-4</c:v>
                </c:pt>
                <c:pt idx="950">
                  <c:v>1.9339499999999999E-4</c:v>
                </c:pt>
                <c:pt idx="951">
                  <c:v>1.8640799999999999E-4</c:v>
                </c:pt>
                <c:pt idx="952">
                  <c:v>1.79421E-4</c:v>
                </c:pt>
                <c:pt idx="953">
                  <c:v>1.7243400000000001E-4</c:v>
                </c:pt>
                <c:pt idx="954">
                  <c:v>1.6544699999999999E-4</c:v>
                </c:pt>
                <c:pt idx="955">
                  <c:v>1.5878499999999999E-4</c:v>
                </c:pt>
                <c:pt idx="956">
                  <c:v>1.5306E-4</c:v>
                </c:pt>
                <c:pt idx="957">
                  <c:v>1.47336E-4</c:v>
                </c:pt>
                <c:pt idx="958">
                  <c:v>1.41612E-4</c:v>
                </c:pt>
                <c:pt idx="959">
                  <c:v>1.3588700000000001E-4</c:v>
                </c:pt>
                <c:pt idx="960">
                  <c:v>1.3016300000000001E-4</c:v>
                </c:pt>
                <c:pt idx="961">
                  <c:v>1.2443900000000001E-4</c:v>
                </c:pt>
                <c:pt idx="962">
                  <c:v>1.18715E-4</c:v>
                </c:pt>
                <c:pt idx="963">
                  <c:v>1.1299E-4</c:v>
                </c:pt>
                <c:pt idx="964">
                  <c:v>1.07266E-4</c:v>
                </c:pt>
                <c:pt idx="965">
                  <c:v>1.01542E-4</c:v>
                </c:pt>
                <c:pt idx="966">
                  <c:v>9.5817300000000002E-5</c:v>
                </c:pt>
                <c:pt idx="967">
                  <c:v>9.1232399999999997E-5</c:v>
                </c:pt>
                <c:pt idx="968">
                  <c:v>8.6785800000000005E-5</c:v>
                </c:pt>
                <c:pt idx="969">
                  <c:v>8.2339300000000006E-5</c:v>
                </c:pt>
                <c:pt idx="970">
                  <c:v>7.7892799999999994E-5</c:v>
                </c:pt>
                <c:pt idx="971">
                  <c:v>7.3446299999999995E-5</c:v>
                </c:pt>
                <c:pt idx="972">
                  <c:v>6.8999700000000003E-5</c:v>
                </c:pt>
                <c:pt idx="973">
                  <c:v>6.4553400000000004E-5</c:v>
                </c:pt>
                <c:pt idx="974">
                  <c:v>6.0106899999999999E-5</c:v>
                </c:pt>
                <c:pt idx="975">
                  <c:v>5.56604E-5</c:v>
                </c:pt>
                <c:pt idx="976">
                  <c:v>5.1213900000000001E-5</c:v>
                </c:pt>
                <c:pt idx="977">
                  <c:v>4.7814E-5</c:v>
                </c:pt>
                <c:pt idx="978">
                  <c:v>4.4639199999999998E-5</c:v>
                </c:pt>
                <c:pt idx="979">
                  <c:v>4.1464500000000003E-5</c:v>
                </c:pt>
                <c:pt idx="980">
                  <c:v>3.82897E-5</c:v>
                </c:pt>
                <c:pt idx="981">
                  <c:v>3.5114899999999998E-5</c:v>
                </c:pt>
                <c:pt idx="982">
                  <c:v>3.1940100000000003E-5</c:v>
                </c:pt>
                <c:pt idx="983">
                  <c:v>2.8765300000000001E-5</c:v>
                </c:pt>
                <c:pt idx="984">
                  <c:v>2.5590499999999998E-5</c:v>
                </c:pt>
                <c:pt idx="985">
                  <c:v>2.24158E-5</c:v>
                </c:pt>
                <c:pt idx="986">
                  <c:v>2.03514E-5</c:v>
                </c:pt>
                <c:pt idx="987">
                  <c:v>1.84061E-5</c:v>
                </c:pt>
                <c:pt idx="988">
                  <c:v>1.64609E-5</c:v>
                </c:pt>
                <c:pt idx="989">
                  <c:v>1.45156E-5</c:v>
                </c:pt>
                <c:pt idx="990">
                  <c:v>1.2570300000000001E-5</c:v>
                </c:pt>
                <c:pt idx="991">
                  <c:v>1.0625099999999999E-5</c:v>
                </c:pt>
                <c:pt idx="992">
                  <c:v>8.6798699999999993E-6</c:v>
                </c:pt>
                <c:pt idx="993">
                  <c:v>6.73545E-6</c:v>
                </c:pt>
                <c:pt idx="994">
                  <c:v>5.8689499999999999E-6</c:v>
                </c:pt>
                <c:pt idx="995">
                  <c:v>5.0024599999999997E-6</c:v>
                </c:pt>
                <c:pt idx="996">
                  <c:v>4.1359599999999996E-6</c:v>
                </c:pt>
                <c:pt idx="997">
                  <c:v>3.2695000000000002E-6</c:v>
                </c:pt>
                <c:pt idx="998">
                  <c:v>2.4030000000000001E-6</c:v>
                </c:pt>
                <c:pt idx="999">
                  <c:v>1.5365100000000001E-6</c:v>
                </c:pt>
                <c:pt idx="1000">
                  <c:v>0</c:v>
                </c:pt>
              </c:numCache>
            </c:numRef>
          </c:val>
          <c:smooth val="0"/>
          <c:extLst>
            <c:ext xmlns:c16="http://schemas.microsoft.com/office/drawing/2014/chart" uri="{C3380CC4-5D6E-409C-BE32-E72D297353CC}">
              <c16:uniqueId val="{00000000-EE91-45B0-A74E-0FC68F7F1A98}"/>
            </c:ext>
          </c:extLst>
        </c:ser>
        <c:ser>
          <c:idx val="1"/>
          <c:order val="1"/>
          <c:tx>
            <c:v>995mm</c:v>
          </c:tx>
          <c:spPr>
            <a:ln w="28575" cap="rnd">
              <a:solidFill>
                <a:schemeClr val="accent2"/>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'[2]U-0.995m'!$E$2:$E$1002</c:f>
              <c:numCache>
                <c:formatCode>General</c:formatCode>
                <c:ptCount val="1001"/>
                <c:pt idx="0">
                  <c:v>0</c:v>
                </c:pt>
                <c:pt idx="1">
                  <c:v>1.0059500000000001E-6</c:v>
                </c:pt>
                <c:pt idx="2">
                  <c:v>1.9564999999999998E-6</c:v>
                </c:pt>
                <c:pt idx="3">
                  <c:v>2.90705E-6</c:v>
                </c:pt>
                <c:pt idx="4">
                  <c:v>3.85755E-6</c:v>
                </c:pt>
                <c:pt idx="5">
                  <c:v>4.8080899999999999E-6</c:v>
                </c:pt>
                <c:pt idx="6">
                  <c:v>5.7586399999999996E-6</c:v>
                </c:pt>
                <c:pt idx="7">
                  <c:v>6.7159299999999999E-6</c:v>
                </c:pt>
                <c:pt idx="8">
                  <c:v>8.6101599999999999E-6</c:v>
                </c:pt>
                <c:pt idx="9">
                  <c:v>1.0504400000000001E-5</c:v>
                </c:pt>
                <c:pt idx="10">
                  <c:v>1.23985E-5</c:v>
                </c:pt>
                <c:pt idx="11">
                  <c:v>1.42928E-5</c:v>
                </c:pt>
                <c:pt idx="12">
                  <c:v>1.6186999999999999E-5</c:v>
                </c:pt>
                <c:pt idx="13">
                  <c:v>1.8081199999999999E-5</c:v>
                </c:pt>
                <c:pt idx="14">
                  <c:v>1.9975399999999999E-5</c:v>
                </c:pt>
                <c:pt idx="15">
                  <c:v>2.1999699999999999E-5</c:v>
                </c:pt>
                <c:pt idx="16">
                  <c:v>2.50365E-5</c:v>
                </c:pt>
                <c:pt idx="17">
                  <c:v>2.8073500000000002E-5</c:v>
                </c:pt>
                <c:pt idx="18">
                  <c:v>3.11105E-5</c:v>
                </c:pt>
                <c:pt idx="19">
                  <c:v>3.4147499999999998E-5</c:v>
                </c:pt>
                <c:pt idx="20">
                  <c:v>3.7184400000000003E-5</c:v>
                </c:pt>
                <c:pt idx="21">
                  <c:v>4.0221400000000001E-5</c:v>
                </c:pt>
                <c:pt idx="22">
                  <c:v>4.3258299999999999E-5</c:v>
                </c:pt>
                <c:pt idx="23">
                  <c:v>4.6295199999999997E-5</c:v>
                </c:pt>
                <c:pt idx="24">
                  <c:v>4.9565299999999998E-5</c:v>
                </c:pt>
                <c:pt idx="25">
                  <c:v>5.3745000000000001E-5</c:v>
                </c:pt>
                <c:pt idx="26">
                  <c:v>5.7924699999999998E-5</c:v>
                </c:pt>
                <c:pt idx="27">
                  <c:v>6.2104400000000001E-5</c:v>
                </c:pt>
                <c:pt idx="28">
                  <c:v>6.6283899999999997E-5</c:v>
                </c:pt>
                <c:pt idx="29">
                  <c:v>7.0463599999999994E-5</c:v>
                </c:pt>
                <c:pt idx="30">
                  <c:v>7.4643199999999997E-5</c:v>
                </c:pt>
                <c:pt idx="31">
                  <c:v>7.8822899999999994E-5</c:v>
                </c:pt>
                <c:pt idx="32">
                  <c:v>8.3002600000000004E-5</c:v>
                </c:pt>
                <c:pt idx="33">
                  <c:v>8.71823E-5</c:v>
                </c:pt>
                <c:pt idx="34">
                  <c:v>9.15271E-5</c:v>
                </c:pt>
                <c:pt idx="35">
                  <c:v>9.6831999999999997E-5</c:v>
                </c:pt>
                <c:pt idx="36">
                  <c:v>1.02137E-4</c:v>
                </c:pt>
                <c:pt idx="37">
                  <c:v>1.0744200000000001E-4</c:v>
                </c:pt>
                <c:pt idx="38">
                  <c:v>1.12747E-4</c:v>
                </c:pt>
                <c:pt idx="39">
                  <c:v>1.18052E-4</c:v>
                </c:pt>
                <c:pt idx="40">
                  <c:v>1.2335699999999999E-4</c:v>
                </c:pt>
                <c:pt idx="41">
                  <c:v>1.2866200000000001E-4</c:v>
                </c:pt>
                <c:pt idx="42">
                  <c:v>1.33967E-4</c:v>
                </c:pt>
                <c:pt idx="43">
                  <c:v>1.3927199999999999E-4</c:v>
                </c:pt>
                <c:pt idx="44">
                  <c:v>1.4457700000000001E-4</c:v>
                </c:pt>
                <c:pt idx="45">
                  <c:v>1.49882E-4</c:v>
                </c:pt>
                <c:pt idx="46">
                  <c:v>1.5608000000000001E-4</c:v>
                </c:pt>
                <c:pt idx="47">
                  <c:v>1.62509E-4</c:v>
                </c:pt>
                <c:pt idx="48">
                  <c:v>1.68939E-4</c:v>
                </c:pt>
                <c:pt idx="49">
                  <c:v>1.7536799999999999E-4</c:v>
                </c:pt>
                <c:pt idx="50">
                  <c:v>1.8179700000000001E-4</c:v>
                </c:pt>
                <c:pt idx="51">
                  <c:v>1.8822700000000001E-4</c:v>
                </c:pt>
                <c:pt idx="52">
                  <c:v>1.94656E-4</c:v>
                </c:pt>
                <c:pt idx="53">
                  <c:v>2.0108499999999999E-4</c:v>
                </c:pt>
                <c:pt idx="54">
                  <c:v>2.0751499999999999E-4</c:v>
                </c:pt>
                <c:pt idx="55">
                  <c:v>2.1394400000000001E-4</c:v>
                </c:pt>
                <c:pt idx="56">
                  <c:v>2.20373E-4</c:v>
                </c:pt>
                <c:pt idx="57">
                  <c:v>2.26803E-4</c:v>
                </c:pt>
                <c:pt idx="58">
                  <c:v>2.3323199999999999E-4</c:v>
                </c:pt>
                <c:pt idx="59">
                  <c:v>2.40795E-4</c:v>
                </c:pt>
                <c:pt idx="60">
                  <c:v>2.4837999999999998E-4</c:v>
                </c:pt>
                <c:pt idx="61">
                  <c:v>2.55966E-4</c:v>
                </c:pt>
                <c:pt idx="62">
                  <c:v>2.63551E-4</c:v>
                </c:pt>
                <c:pt idx="63">
                  <c:v>2.71136E-4</c:v>
                </c:pt>
                <c:pt idx="64">
                  <c:v>2.7872200000000002E-4</c:v>
                </c:pt>
                <c:pt idx="65">
                  <c:v>2.8630700000000002E-4</c:v>
                </c:pt>
                <c:pt idx="66">
                  <c:v>2.9389200000000002E-4</c:v>
                </c:pt>
                <c:pt idx="67">
                  <c:v>3.0147799999999999E-4</c:v>
                </c:pt>
                <c:pt idx="68">
                  <c:v>3.0906299999999999E-4</c:v>
                </c:pt>
                <c:pt idx="69">
                  <c:v>3.1664799999999999E-4</c:v>
                </c:pt>
                <c:pt idx="70">
                  <c:v>3.2423400000000001E-4</c:v>
                </c:pt>
                <c:pt idx="71">
                  <c:v>3.3181900000000002E-4</c:v>
                </c:pt>
                <c:pt idx="72">
                  <c:v>3.3940400000000002E-4</c:v>
                </c:pt>
                <c:pt idx="73">
                  <c:v>3.47442E-4</c:v>
                </c:pt>
                <c:pt idx="74">
                  <c:v>3.5590300000000002E-4</c:v>
                </c:pt>
                <c:pt idx="75">
                  <c:v>3.64364E-4</c:v>
                </c:pt>
                <c:pt idx="76">
                  <c:v>3.7282500000000002E-4</c:v>
                </c:pt>
                <c:pt idx="77">
                  <c:v>3.8128599999999999E-4</c:v>
                </c:pt>
                <c:pt idx="78">
                  <c:v>3.8974700000000002E-4</c:v>
                </c:pt>
                <c:pt idx="79">
                  <c:v>3.9820900000000001E-4</c:v>
                </c:pt>
                <c:pt idx="80">
                  <c:v>4.0666999999999998E-4</c:v>
                </c:pt>
                <c:pt idx="81">
                  <c:v>4.1513100000000001E-4</c:v>
                </c:pt>
                <c:pt idx="82">
                  <c:v>4.2359199999999998E-4</c:v>
                </c:pt>
                <c:pt idx="83">
                  <c:v>4.3205300000000001E-4</c:v>
                </c:pt>
                <c:pt idx="84">
                  <c:v>4.4051399999999998E-4</c:v>
                </c:pt>
                <c:pt idx="85">
                  <c:v>4.48975E-4</c:v>
                </c:pt>
                <c:pt idx="86">
                  <c:v>4.5743599999999998E-4</c:v>
                </c:pt>
                <c:pt idx="87">
                  <c:v>4.65897E-4</c:v>
                </c:pt>
                <c:pt idx="88">
                  <c:v>4.7435799999999997E-4</c:v>
                </c:pt>
                <c:pt idx="89">
                  <c:v>4.8297900000000003E-4</c:v>
                </c:pt>
                <c:pt idx="90">
                  <c:v>4.9227899999999998E-4</c:v>
                </c:pt>
                <c:pt idx="91">
                  <c:v>5.0157999999999995E-4</c:v>
                </c:pt>
                <c:pt idx="92">
                  <c:v>5.1088100000000003E-4</c:v>
                </c:pt>
                <c:pt idx="93">
                  <c:v>5.2018099999999999E-4</c:v>
                </c:pt>
                <c:pt idx="94">
                  <c:v>5.2948199999999996E-4</c:v>
                </c:pt>
                <c:pt idx="95">
                  <c:v>5.3878200000000002E-4</c:v>
                </c:pt>
                <c:pt idx="96">
                  <c:v>5.4808199999999997E-4</c:v>
                </c:pt>
                <c:pt idx="97">
                  <c:v>5.5738300000000005E-4</c:v>
                </c:pt>
                <c:pt idx="98">
                  <c:v>5.6668300000000001E-4</c:v>
                </c:pt>
                <c:pt idx="99">
                  <c:v>5.7598399999999998E-4</c:v>
                </c:pt>
                <c:pt idx="100">
                  <c:v>5.8528499999999995E-4</c:v>
                </c:pt>
                <c:pt idx="101">
                  <c:v>5.9458500000000001E-4</c:v>
                </c:pt>
                <c:pt idx="102">
                  <c:v>6.0388499999999997E-4</c:v>
                </c:pt>
                <c:pt idx="103">
                  <c:v>6.1318600000000005E-4</c:v>
                </c:pt>
                <c:pt idx="104">
                  <c:v>6.22486E-4</c:v>
                </c:pt>
                <c:pt idx="105">
                  <c:v>6.3178699999999997E-4</c:v>
                </c:pt>
                <c:pt idx="106">
                  <c:v>6.4108800000000005E-4</c:v>
                </c:pt>
                <c:pt idx="107">
                  <c:v>6.5038800000000001E-4</c:v>
                </c:pt>
                <c:pt idx="108">
                  <c:v>6.6046099999999999E-4</c:v>
                </c:pt>
                <c:pt idx="109">
                  <c:v>6.7077700000000001E-4</c:v>
                </c:pt>
                <c:pt idx="110">
                  <c:v>6.8109300000000002E-4</c:v>
                </c:pt>
                <c:pt idx="111">
                  <c:v>6.9140900000000003E-4</c:v>
                </c:pt>
                <c:pt idx="112">
                  <c:v>7.0172500000000005E-4</c:v>
                </c:pt>
                <c:pt idx="113">
                  <c:v>7.1204099999999995E-4</c:v>
                </c:pt>
                <c:pt idx="114">
                  <c:v>7.2235699999999997E-4</c:v>
                </c:pt>
                <c:pt idx="115">
                  <c:v>7.3267299999999998E-4</c:v>
                </c:pt>
                <c:pt idx="116">
                  <c:v>7.42989E-4</c:v>
                </c:pt>
                <c:pt idx="117">
                  <c:v>7.5330500000000001E-4</c:v>
                </c:pt>
                <c:pt idx="118">
                  <c:v>7.6362100000000003E-4</c:v>
                </c:pt>
                <c:pt idx="119">
                  <c:v>7.7393700000000004E-4</c:v>
                </c:pt>
                <c:pt idx="120">
                  <c:v>7.8425299999999995E-4</c:v>
                </c:pt>
                <c:pt idx="121">
                  <c:v>7.9456800000000005E-4</c:v>
                </c:pt>
                <c:pt idx="122">
                  <c:v>8.0488399999999996E-4</c:v>
                </c:pt>
                <c:pt idx="123">
                  <c:v>8.1519999999999997E-4</c:v>
                </c:pt>
                <c:pt idx="124">
                  <c:v>8.2551599999999999E-4</c:v>
                </c:pt>
                <c:pt idx="125">
                  <c:v>8.35832E-4</c:v>
                </c:pt>
                <c:pt idx="126">
                  <c:v>8.4614800000000002E-4</c:v>
                </c:pt>
                <c:pt idx="127">
                  <c:v>8.5646400000000003E-4</c:v>
                </c:pt>
                <c:pt idx="128">
                  <c:v>8.6678000000000005E-4</c:v>
                </c:pt>
                <c:pt idx="129">
                  <c:v>8.7771599999999996E-4</c:v>
                </c:pt>
                <c:pt idx="130">
                  <c:v>8.8867700000000004E-4</c:v>
                </c:pt>
                <c:pt idx="131">
                  <c:v>8.9963900000000004E-4</c:v>
                </c:pt>
                <c:pt idx="132">
                  <c:v>9.1060000000000002E-4</c:v>
                </c:pt>
                <c:pt idx="133">
                  <c:v>9.2156200000000001E-4</c:v>
                </c:pt>
                <c:pt idx="134">
                  <c:v>9.32524E-4</c:v>
                </c:pt>
                <c:pt idx="135">
                  <c:v>9.4348499999999998E-4</c:v>
                </c:pt>
                <c:pt idx="136">
                  <c:v>9.5444699999999998E-4</c:v>
                </c:pt>
                <c:pt idx="137">
                  <c:v>9.6540899999999997E-4</c:v>
                </c:pt>
                <c:pt idx="138">
                  <c:v>9.7636999999999995E-4</c:v>
                </c:pt>
                <c:pt idx="139">
                  <c:v>9.8733200000000005E-4</c:v>
                </c:pt>
                <c:pt idx="140">
                  <c:v>9.9829400000000005E-4</c:v>
                </c:pt>
                <c:pt idx="141">
                  <c:v>1.0092600000000001E-3</c:v>
                </c:pt>
                <c:pt idx="142">
                  <c:v>1.0202200000000001E-3</c:v>
                </c:pt>
                <c:pt idx="143">
                  <c:v>1.03118E-3</c:v>
                </c:pt>
                <c:pt idx="144">
                  <c:v>1.04214E-3</c:v>
                </c:pt>
                <c:pt idx="145">
                  <c:v>1.0531E-3</c:v>
                </c:pt>
                <c:pt idx="146">
                  <c:v>1.0640599999999999E-3</c:v>
                </c:pt>
                <c:pt idx="147">
                  <c:v>1.07503E-3</c:v>
                </c:pt>
                <c:pt idx="148">
                  <c:v>1.08599E-3</c:v>
                </c:pt>
                <c:pt idx="149">
                  <c:v>1.09695E-3</c:v>
                </c:pt>
                <c:pt idx="150">
                  <c:v>1.1079099999999999E-3</c:v>
                </c:pt>
                <c:pt idx="151">
                  <c:v>1.1188700000000001E-3</c:v>
                </c:pt>
                <c:pt idx="152">
                  <c:v>1.12992E-3</c:v>
                </c:pt>
                <c:pt idx="153">
                  <c:v>1.14105E-3</c:v>
                </c:pt>
                <c:pt idx="154">
                  <c:v>1.15219E-3</c:v>
                </c:pt>
                <c:pt idx="155">
                  <c:v>1.16333E-3</c:v>
                </c:pt>
                <c:pt idx="156">
                  <c:v>1.17446E-3</c:v>
                </c:pt>
                <c:pt idx="157">
                  <c:v>1.1856E-3</c:v>
                </c:pt>
                <c:pt idx="158">
                  <c:v>1.19673E-3</c:v>
                </c:pt>
                <c:pt idx="159">
                  <c:v>1.20787E-3</c:v>
                </c:pt>
                <c:pt idx="160">
                  <c:v>1.21901E-3</c:v>
                </c:pt>
                <c:pt idx="161">
                  <c:v>1.23014E-3</c:v>
                </c:pt>
                <c:pt idx="162">
                  <c:v>1.24128E-3</c:v>
                </c:pt>
                <c:pt idx="163">
                  <c:v>1.25242E-3</c:v>
                </c:pt>
                <c:pt idx="164">
                  <c:v>1.26355E-3</c:v>
                </c:pt>
                <c:pt idx="165">
                  <c:v>1.27469E-3</c:v>
                </c:pt>
                <c:pt idx="166">
                  <c:v>1.28582E-3</c:v>
                </c:pt>
                <c:pt idx="167">
                  <c:v>1.29696E-3</c:v>
                </c:pt>
                <c:pt idx="168">
                  <c:v>1.3081E-3</c:v>
                </c:pt>
                <c:pt idx="169">
                  <c:v>1.31923E-3</c:v>
                </c:pt>
                <c:pt idx="170">
                  <c:v>1.33037E-3</c:v>
                </c:pt>
                <c:pt idx="171">
                  <c:v>1.34151E-3</c:v>
                </c:pt>
                <c:pt idx="172">
                  <c:v>1.35264E-3</c:v>
                </c:pt>
                <c:pt idx="173">
                  <c:v>1.36378E-3</c:v>
                </c:pt>
                <c:pt idx="174">
                  <c:v>1.37491E-3</c:v>
                </c:pt>
                <c:pt idx="175">
                  <c:v>1.38605E-3</c:v>
                </c:pt>
                <c:pt idx="176">
                  <c:v>1.39719E-3</c:v>
                </c:pt>
                <c:pt idx="177">
                  <c:v>1.40832E-3</c:v>
                </c:pt>
                <c:pt idx="178">
                  <c:v>1.41946E-3</c:v>
                </c:pt>
                <c:pt idx="179">
                  <c:v>1.4304700000000001E-3</c:v>
                </c:pt>
                <c:pt idx="180">
                  <c:v>1.44147E-3</c:v>
                </c:pt>
                <c:pt idx="181">
                  <c:v>1.45247E-3</c:v>
                </c:pt>
                <c:pt idx="182">
                  <c:v>1.4634699999999999E-3</c:v>
                </c:pt>
                <c:pt idx="183">
                  <c:v>1.47448E-3</c:v>
                </c:pt>
                <c:pt idx="184">
                  <c:v>1.48548E-3</c:v>
                </c:pt>
                <c:pt idx="185">
                  <c:v>1.4964799999999999E-3</c:v>
                </c:pt>
                <c:pt idx="186">
                  <c:v>1.50749E-3</c:v>
                </c:pt>
                <c:pt idx="187">
                  <c:v>1.5184899999999999E-3</c:v>
                </c:pt>
                <c:pt idx="188">
                  <c:v>1.5294900000000001E-3</c:v>
                </c:pt>
                <c:pt idx="189">
                  <c:v>1.54049E-3</c:v>
                </c:pt>
                <c:pt idx="190">
                  <c:v>1.5514999999999999E-3</c:v>
                </c:pt>
                <c:pt idx="191">
                  <c:v>1.5625000000000001E-3</c:v>
                </c:pt>
                <c:pt idx="192">
                  <c:v>1.5735E-3</c:v>
                </c:pt>
                <c:pt idx="193">
                  <c:v>1.5845099999999999E-3</c:v>
                </c:pt>
                <c:pt idx="194">
                  <c:v>1.5955100000000001E-3</c:v>
                </c:pt>
                <c:pt idx="195">
                  <c:v>1.60651E-3</c:v>
                </c:pt>
                <c:pt idx="196">
                  <c:v>1.6175199999999999E-3</c:v>
                </c:pt>
                <c:pt idx="197">
                  <c:v>1.6285200000000001E-3</c:v>
                </c:pt>
                <c:pt idx="198">
                  <c:v>1.63952E-3</c:v>
                </c:pt>
                <c:pt idx="199">
                  <c:v>1.6505199999999999E-3</c:v>
                </c:pt>
                <c:pt idx="200">
                  <c:v>1.66153E-3</c:v>
                </c:pt>
                <c:pt idx="201">
                  <c:v>1.67253E-3</c:v>
                </c:pt>
                <c:pt idx="202">
                  <c:v>1.6835299999999999E-3</c:v>
                </c:pt>
                <c:pt idx="203">
                  <c:v>1.69454E-3</c:v>
                </c:pt>
                <c:pt idx="204">
                  <c:v>1.70554E-3</c:v>
                </c:pt>
                <c:pt idx="205">
                  <c:v>1.7165399999999999E-3</c:v>
                </c:pt>
                <c:pt idx="206">
                  <c:v>1.7275400000000001E-3</c:v>
                </c:pt>
                <c:pt idx="207">
                  <c:v>1.7385499999999999E-3</c:v>
                </c:pt>
                <c:pt idx="208">
                  <c:v>1.74953E-3</c:v>
                </c:pt>
                <c:pt idx="209">
                  <c:v>1.7601299999999999E-3</c:v>
                </c:pt>
                <c:pt idx="210">
                  <c:v>1.7707300000000001E-3</c:v>
                </c:pt>
                <c:pt idx="211">
                  <c:v>1.78133E-3</c:v>
                </c:pt>
                <c:pt idx="212">
                  <c:v>1.7919399999999999E-3</c:v>
                </c:pt>
                <c:pt idx="213">
                  <c:v>1.80254E-3</c:v>
                </c:pt>
                <c:pt idx="214">
                  <c:v>1.81314E-3</c:v>
                </c:pt>
                <c:pt idx="215">
                  <c:v>1.8237399999999999E-3</c:v>
                </c:pt>
                <c:pt idx="216">
                  <c:v>1.8343400000000001E-3</c:v>
                </c:pt>
                <c:pt idx="217">
                  <c:v>1.8449499999999999E-3</c:v>
                </c:pt>
                <c:pt idx="218">
                  <c:v>1.8555500000000001E-3</c:v>
                </c:pt>
                <c:pt idx="219">
                  <c:v>1.86615E-3</c:v>
                </c:pt>
                <c:pt idx="220">
                  <c:v>1.8767499999999999E-3</c:v>
                </c:pt>
                <c:pt idx="221">
                  <c:v>1.8873500000000001E-3</c:v>
                </c:pt>
                <c:pt idx="222">
                  <c:v>1.89796E-3</c:v>
                </c:pt>
                <c:pt idx="223">
                  <c:v>1.9085599999999999E-3</c:v>
                </c:pt>
                <c:pt idx="224">
                  <c:v>1.91916E-3</c:v>
                </c:pt>
                <c:pt idx="225">
                  <c:v>1.92976E-3</c:v>
                </c:pt>
                <c:pt idx="226">
                  <c:v>1.9403599999999999E-3</c:v>
                </c:pt>
                <c:pt idx="227">
                  <c:v>1.95097E-3</c:v>
                </c:pt>
                <c:pt idx="228">
                  <c:v>1.9615700000000002E-3</c:v>
                </c:pt>
                <c:pt idx="229">
                  <c:v>1.9721700000000001E-3</c:v>
                </c:pt>
                <c:pt idx="230">
                  <c:v>1.98277E-3</c:v>
                </c:pt>
                <c:pt idx="231">
                  <c:v>1.99337E-3</c:v>
                </c:pt>
                <c:pt idx="232">
                  <c:v>2.0039799999999998E-3</c:v>
                </c:pt>
                <c:pt idx="233">
                  <c:v>2.0145800000000002E-3</c:v>
                </c:pt>
                <c:pt idx="234">
                  <c:v>2.0251800000000001E-3</c:v>
                </c:pt>
                <c:pt idx="235">
                  <c:v>2.0357800000000001E-3</c:v>
                </c:pt>
                <c:pt idx="236">
                  <c:v>2.04638E-3</c:v>
                </c:pt>
                <c:pt idx="237">
                  <c:v>2.0569899999999999E-3</c:v>
                </c:pt>
                <c:pt idx="238">
                  <c:v>2.0675899999999998E-3</c:v>
                </c:pt>
                <c:pt idx="239">
                  <c:v>2.0781900000000002E-3</c:v>
                </c:pt>
                <c:pt idx="240">
                  <c:v>2.0887900000000001E-3</c:v>
                </c:pt>
                <c:pt idx="241">
                  <c:v>2.09939E-3</c:v>
                </c:pt>
                <c:pt idx="242">
                  <c:v>2.10983E-3</c:v>
                </c:pt>
                <c:pt idx="243">
                  <c:v>2.1198599999999999E-3</c:v>
                </c:pt>
                <c:pt idx="244">
                  <c:v>2.1298799999999998E-3</c:v>
                </c:pt>
                <c:pt idx="245">
                  <c:v>2.1399100000000001E-3</c:v>
                </c:pt>
                <c:pt idx="246">
                  <c:v>2.14993E-3</c:v>
                </c:pt>
                <c:pt idx="247">
                  <c:v>2.1599599999999998E-3</c:v>
                </c:pt>
                <c:pt idx="248">
                  <c:v>2.1699800000000002E-3</c:v>
                </c:pt>
                <c:pt idx="249">
                  <c:v>2.18001E-3</c:v>
                </c:pt>
                <c:pt idx="250">
                  <c:v>2.1900299999999999E-3</c:v>
                </c:pt>
                <c:pt idx="251">
                  <c:v>2.2000600000000002E-3</c:v>
                </c:pt>
                <c:pt idx="252">
                  <c:v>2.2100900000000001E-3</c:v>
                </c:pt>
                <c:pt idx="253">
                  <c:v>2.22011E-3</c:v>
                </c:pt>
                <c:pt idx="254">
                  <c:v>2.2301399999999998E-3</c:v>
                </c:pt>
                <c:pt idx="255">
                  <c:v>2.2401600000000002E-3</c:v>
                </c:pt>
                <c:pt idx="256">
                  <c:v>2.25019E-3</c:v>
                </c:pt>
                <c:pt idx="257">
                  <c:v>2.2602099999999999E-3</c:v>
                </c:pt>
                <c:pt idx="258">
                  <c:v>2.2702400000000002E-3</c:v>
                </c:pt>
                <c:pt idx="259">
                  <c:v>2.28027E-3</c:v>
                </c:pt>
                <c:pt idx="260">
                  <c:v>2.2902899999999999E-3</c:v>
                </c:pt>
                <c:pt idx="261">
                  <c:v>2.3003199999999998E-3</c:v>
                </c:pt>
                <c:pt idx="262">
                  <c:v>2.3103400000000001E-3</c:v>
                </c:pt>
                <c:pt idx="263">
                  <c:v>2.32037E-3</c:v>
                </c:pt>
                <c:pt idx="264">
                  <c:v>2.3303899999999999E-3</c:v>
                </c:pt>
                <c:pt idx="265">
                  <c:v>2.3404200000000002E-3</c:v>
                </c:pt>
                <c:pt idx="266">
                  <c:v>2.35045E-3</c:v>
                </c:pt>
                <c:pt idx="267">
                  <c:v>2.3604699999999999E-3</c:v>
                </c:pt>
                <c:pt idx="268">
                  <c:v>2.3705000000000002E-3</c:v>
                </c:pt>
                <c:pt idx="269">
                  <c:v>2.3805200000000001E-3</c:v>
                </c:pt>
                <c:pt idx="270">
                  <c:v>2.39055E-3</c:v>
                </c:pt>
                <c:pt idx="271">
                  <c:v>2.4005699999999999E-3</c:v>
                </c:pt>
                <c:pt idx="272">
                  <c:v>2.4106000000000002E-3</c:v>
                </c:pt>
                <c:pt idx="273">
                  <c:v>2.42063E-3</c:v>
                </c:pt>
                <c:pt idx="274">
                  <c:v>2.4306499999999999E-3</c:v>
                </c:pt>
                <c:pt idx="275">
                  <c:v>2.4406800000000002E-3</c:v>
                </c:pt>
                <c:pt idx="276">
                  <c:v>2.4507000000000001E-3</c:v>
                </c:pt>
                <c:pt idx="277">
                  <c:v>2.4607299999999999E-3</c:v>
                </c:pt>
                <c:pt idx="278">
                  <c:v>2.4707499999999999E-3</c:v>
                </c:pt>
                <c:pt idx="279">
                  <c:v>2.4807800000000001E-3</c:v>
                </c:pt>
                <c:pt idx="280">
                  <c:v>2.49066E-3</c:v>
                </c:pt>
                <c:pt idx="281">
                  <c:v>2.4997999999999999E-3</c:v>
                </c:pt>
                <c:pt idx="282">
                  <c:v>2.5089499999999998E-3</c:v>
                </c:pt>
                <c:pt idx="283">
                  <c:v>2.5180900000000002E-3</c:v>
                </c:pt>
                <c:pt idx="284">
                  <c:v>2.52724E-3</c:v>
                </c:pt>
                <c:pt idx="285">
                  <c:v>2.53638E-3</c:v>
                </c:pt>
                <c:pt idx="286">
                  <c:v>2.5455299999999998E-3</c:v>
                </c:pt>
                <c:pt idx="287">
                  <c:v>2.5546700000000002E-3</c:v>
                </c:pt>
                <c:pt idx="288">
                  <c:v>2.5638200000000001E-3</c:v>
                </c:pt>
                <c:pt idx="289">
                  <c:v>2.57296E-3</c:v>
                </c:pt>
                <c:pt idx="290">
                  <c:v>2.5821099999999999E-3</c:v>
                </c:pt>
                <c:pt idx="291">
                  <c:v>2.5912499999999998E-3</c:v>
                </c:pt>
                <c:pt idx="292">
                  <c:v>2.6004000000000001E-3</c:v>
                </c:pt>
                <c:pt idx="293">
                  <c:v>2.60954E-3</c:v>
                </c:pt>
                <c:pt idx="294">
                  <c:v>2.6186899999999999E-3</c:v>
                </c:pt>
                <c:pt idx="295">
                  <c:v>2.6278299999999998E-3</c:v>
                </c:pt>
                <c:pt idx="296">
                  <c:v>2.6369800000000001E-3</c:v>
                </c:pt>
                <c:pt idx="297">
                  <c:v>2.6461200000000001E-3</c:v>
                </c:pt>
                <c:pt idx="298">
                  <c:v>2.6552699999999999E-3</c:v>
                </c:pt>
                <c:pt idx="299">
                  <c:v>2.6644099999999999E-3</c:v>
                </c:pt>
                <c:pt idx="300">
                  <c:v>2.6735600000000002E-3</c:v>
                </c:pt>
                <c:pt idx="301">
                  <c:v>2.6827000000000001E-3</c:v>
                </c:pt>
                <c:pt idx="302">
                  <c:v>2.69185E-3</c:v>
                </c:pt>
                <c:pt idx="303">
                  <c:v>2.7009899999999999E-3</c:v>
                </c:pt>
                <c:pt idx="304">
                  <c:v>2.7101400000000002E-3</c:v>
                </c:pt>
                <c:pt idx="305">
                  <c:v>2.7192800000000001E-3</c:v>
                </c:pt>
                <c:pt idx="306">
                  <c:v>2.72843E-3</c:v>
                </c:pt>
                <c:pt idx="307">
                  <c:v>2.7375699999999999E-3</c:v>
                </c:pt>
                <c:pt idx="308">
                  <c:v>2.7467199999999998E-3</c:v>
                </c:pt>
                <c:pt idx="309">
                  <c:v>2.7558600000000002E-3</c:v>
                </c:pt>
                <c:pt idx="310">
                  <c:v>2.76501E-3</c:v>
                </c:pt>
                <c:pt idx="311">
                  <c:v>2.77415E-3</c:v>
                </c:pt>
                <c:pt idx="312">
                  <c:v>2.7832899999999999E-3</c:v>
                </c:pt>
                <c:pt idx="313">
                  <c:v>2.7924400000000002E-3</c:v>
                </c:pt>
                <c:pt idx="314">
                  <c:v>2.8015800000000001E-3</c:v>
                </c:pt>
                <c:pt idx="315">
                  <c:v>2.81073E-3</c:v>
                </c:pt>
                <c:pt idx="316">
                  <c:v>2.8198699999999999E-3</c:v>
                </c:pt>
                <c:pt idx="317">
                  <c:v>2.8290199999999998E-3</c:v>
                </c:pt>
                <c:pt idx="318">
                  <c:v>2.8381600000000002E-3</c:v>
                </c:pt>
                <c:pt idx="319">
                  <c:v>2.84731E-3</c:v>
                </c:pt>
                <c:pt idx="320">
                  <c:v>2.85645E-3</c:v>
                </c:pt>
                <c:pt idx="321">
                  <c:v>2.8655999999999998E-3</c:v>
                </c:pt>
                <c:pt idx="322">
                  <c:v>2.8747400000000002E-3</c:v>
                </c:pt>
                <c:pt idx="323">
                  <c:v>2.8838100000000001E-3</c:v>
                </c:pt>
                <c:pt idx="324">
                  <c:v>2.8923899999999999E-3</c:v>
                </c:pt>
                <c:pt idx="325">
                  <c:v>2.9009800000000001E-3</c:v>
                </c:pt>
                <c:pt idx="326">
                  <c:v>2.9095599999999998E-3</c:v>
                </c:pt>
                <c:pt idx="327">
                  <c:v>2.9181400000000001E-3</c:v>
                </c:pt>
                <c:pt idx="328">
                  <c:v>2.9267299999999998E-3</c:v>
                </c:pt>
                <c:pt idx="329">
                  <c:v>2.93531E-3</c:v>
                </c:pt>
                <c:pt idx="330">
                  <c:v>2.9438899999999998E-3</c:v>
                </c:pt>
                <c:pt idx="331">
                  <c:v>2.9524799999999999E-3</c:v>
                </c:pt>
                <c:pt idx="332">
                  <c:v>2.9610600000000002E-3</c:v>
                </c:pt>
                <c:pt idx="333">
                  <c:v>2.9696499999999999E-3</c:v>
                </c:pt>
                <c:pt idx="334">
                  <c:v>2.9782300000000001E-3</c:v>
                </c:pt>
                <c:pt idx="335">
                  <c:v>2.9868099999999999E-3</c:v>
                </c:pt>
                <c:pt idx="336">
                  <c:v>2.9954000000000001E-3</c:v>
                </c:pt>
                <c:pt idx="337">
                  <c:v>3.0039799999999998E-3</c:v>
                </c:pt>
                <c:pt idx="338">
                  <c:v>3.0125600000000001E-3</c:v>
                </c:pt>
                <c:pt idx="339">
                  <c:v>3.0211499999999998E-3</c:v>
                </c:pt>
                <c:pt idx="340">
                  <c:v>3.02973E-3</c:v>
                </c:pt>
                <c:pt idx="341">
                  <c:v>3.0383099999999998E-3</c:v>
                </c:pt>
                <c:pt idx="342">
                  <c:v>3.0469E-3</c:v>
                </c:pt>
                <c:pt idx="343">
                  <c:v>3.0554800000000002E-3</c:v>
                </c:pt>
                <c:pt idx="344">
                  <c:v>3.0640699999999999E-3</c:v>
                </c:pt>
                <c:pt idx="345">
                  <c:v>3.0726500000000001E-3</c:v>
                </c:pt>
                <c:pt idx="346">
                  <c:v>3.0812299999999999E-3</c:v>
                </c:pt>
                <c:pt idx="347">
                  <c:v>3.0898200000000001E-3</c:v>
                </c:pt>
                <c:pt idx="348">
                  <c:v>3.0983999999999999E-3</c:v>
                </c:pt>
                <c:pt idx="349">
                  <c:v>3.1069800000000001E-3</c:v>
                </c:pt>
                <c:pt idx="350">
                  <c:v>3.1155699999999998E-3</c:v>
                </c:pt>
                <c:pt idx="351">
                  <c:v>3.12415E-3</c:v>
                </c:pt>
                <c:pt idx="352">
                  <c:v>3.1327299999999998E-3</c:v>
                </c:pt>
                <c:pt idx="353">
                  <c:v>3.14132E-3</c:v>
                </c:pt>
                <c:pt idx="354">
                  <c:v>3.1499000000000002E-3</c:v>
                </c:pt>
                <c:pt idx="355">
                  <c:v>3.1584899999999999E-3</c:v>
                </c:pt>
                <c:pt idx="356">
                  <c:v>3.1670700000000001E-3</c:v>
                </c:pt>
                <c:pt idx="357">
                  <c:v>3.1756499999999999E-3</c:v>
                </c:pt>
                <c:pt idx="358">
                  <c:v>3.1842400000000001E-3</c:v>
                </c:pt>
                <c:pt idx="359">
                  <c:v>3.1928199999999999E-3</c:v>
                </c:pt>
                <c:pt idx="360">
                  <c:v>3.2014000000000001E-3</c:v>
                </c:pt>
                <c:pt idx="361">
                  <c:v>3.2099899999999998E-3</c:v>
                </c:pt>
                <c:pt idx="362">
                  <c:v>3.21857E-3</c:v>
                </c:pt>
                <c:pt idx="363">
                  <c:v>3.2271499999999998E-3</c:v>
                </c:pt>
                <c:pt idx="364">
                  <c:v>3.23574E-3</c:v>
                </c:pt>
                <c:pt idx="365">
                  <c:v>3.2443200000000002E-3</c:v>
                </c:pt>
                <c:pt idx="366">
                  <c:v>3.2529099999999999E-3</c:v>
                </c:pt>
                <c:pt idx="367">
                  <c:v>3.2614900000000001E-3</c:v>
                </c:pt>
                <c:pt idx="368">
                  <c:v>3.2692400000000001E-3</c:v>
                </c:pt>
                <c:pt idx="369">
                  <c:v>3.2768799999999998E-3</c:v>
                </c:pt>
                <c:pt idx="370">
                  <c:v>3.28452E-3</c:v>
                </c:pt>
                <c:pt idx="371">
                  <c:v>3.2921600000000001E-3</c:v>
                </c:pt>
                <c:pt idx="372">
                  <c:v>3.2997999999999999E-3</c:v>
                </c:pt>
                <c:pt idx="373">
                  <c:v>3.30744E-3</c:v>
                </c:pt>
                <c:pt idx="374">
                  <c:v>3.3150900000000001E-3</c:v>
                </c:pt>
                <c:pt idx="375">
                  <c:v>3.3227299999999999E-3</c:v>
                </c:pt>
                <c:pt idx="376">
                  <c:v>3.33037E-3</c:v>
                </c:pt>
                <c:pt idx="377">
                  <c:v>3.3380100000000002E-3</c:v>
                </c:pt>
                <c:pt idx="378">
                  <c:v>3.3456499999999999E-3</c:v>
                </c:pt>
                <c:pt idx="379">
                  <c:v>3.3533E-3</c:v>
                </c:pt>
                <c:pt idx="380">
                  <c:v>3.3609400000000002E-3</c:v>
                </c:pt>
                <c:pt idx="381">
                  <c:v>3.3685799999999999E-3</c:v>
                </c:pt>
                <c:pt idx="382">
                  <c:v>3.3762200000000001E-3</c:v>
                </c:pt>
                <c:pt idx="383">
                  <c:v>3.3838599999999998E-3</c:v>
                </c:pt>
                <c:pt idx="384">
                  <c:v>3.3915E-3</c:v>
                </c:pt>
                <c:pt idx="385">
                  <c:v>3.3991500000000001E-3</c:v>
                </c:pt>
                <c:pt idx="386">
                  <c:v>3.4067899999999998E-3</c:v>
                </c:pt>
                <c:pt idx="387">
                  <c:v>3.41443E-3</c:v>
                </c:pt>
                <c:pt idx="388">
                  <c:v>3.4220700000000001E-3</c:v>
                </c:pt>
                <c:pt idx="389">
                  <c:v>3.4297099999999999E-3</c:v>
                </c:pt>
                <c:pt idx="390">
                  <c:v>3.43735E-3</c:v>
                </c:pt>
                <c:pt idx="391">
                  <c:v>3.4450000000000001E-3</c:v>
                </c:pt>
                <c:pt idx="392">
                  <c:v>3.4526399999999999E-3</c:v>
                </c:pt>
                <c:pt idx="393">
                  <c:v>3.46028E-3</c:v>
                </c:pt>
                <c:pt idx="394">
                  <c:v>3.4679200000000002E-3</c:v>
                </c:pt>
                <c:pt idx="395">
                  <c:v>3.4755599999999999E-3</c:v>
                </c:pt>
                <c:pt idx="396">
                  <c:v>3.4832000000000001E-3</c:v>
                </c:pt>
                <c:pt idx="397">
                  <c:v>3.4908500000000002E-3</c:v>
                </c:pt>
                <c:pt idx="398">
                  <c:v>3.4984899999999999E-3</c:v>
                </c:pt>
                <c:pt idx="399">
                  <c:v>3.5061300000000001E-3</c:v>
                </c:pt>
                <c:pt idx="400">
                  <c:v>3.5137699999999998E-3</c:v>
                </c:pt>
                <c:pt idx="401">
                  <c:v>3.52141E-3</c:v>
                </c:pt>
                <c:pt idx="402">
                  <c:v>3.5290500000000002E-3</c:v>
                </c:pt>
                <c:pt idx="403">
                  <c:v>3.5366999999999998E-3</c:v>
                </c:pt>
                <c:pt idx="404">
                  <c:v>3.54434E-3</c:v>
                </c:pt>
                <c:pt idx="405">
                  <c:v>3.5519800000000002E-3</c:v>
                </c:pt>
                <c:pt idx="406">
                  <c:v>3.5596199999999999E-3</c:v>
                </c:pt>
                <c:pt idx="407">
                  <c:v>3.56726E-3</c:v>
                </c:pt>
                <c:pt idx="408">
                  <c:v>3.5749100000000002E-3</c:v>
                </c:pt>
                <c:pt idx="409">
                  <c:v>3.5825499999999999E-3</c:v>
                </c:pt>
                <c:pt idx="410">
                  <c:v>3.59019E-3</c:v>
                </c:pt>
                <c:pt idx="411">
                  <c:v>3.5978300000000002E-3</c:v>
                </c:pt>
                <c:pt idx="412">
                  <c:v>3.6043799999999999E-3</c:v>
                </c:pt>
                <c:pt idx="413">
                  <c:v>3.61021E-3</c:v>
                </c:pt>
                <c:pt idx="414">
                  <c:v>3.61605E-3</c:v>
                </c:pt>
                <c:pt idx="415">
                  <c:v>3.62189E-3</c:v>
                </c:pt>
                <c:pt idx="416">
                  <c:v>3.62773E-3</c:v>
                </c:pt>
                <c:pt idx="417">
                  <c:v>3.6335600000000001E-3</c:v>
                </c:pt>
                <c:pt idx="418">
                  <c:v>3.6394000000000001E-3</c:v>
                </c:pt>
                <c:pt idx="419">
                  <c:v>3.6452400000000001E-3</c:v>
                </c:pt>
                <c:pt idx="420">
                  <c:v>3.6510800000000001E-3</c:v>
                </c:pt>
                <c:pt idx="421">
                  <c:v>3.6569100000000002E-3</c:v>
                </c:pt>
                <c:pt idx="422">
                  <c:v>3.6627500000000002E-3</c:v>
                </c:pt>
                <c:pt idx="423">
                  <c:v>3.6685899999999998E-3</c:v>
                </c:pt>
                <c:pt idx="424">
                  <c:v>3.6744299999999998E-3</c:v>
                </c:pt>
                <c:pt idx="425">
                  <c:v>3.6802599999999999E-3</c:v>
                </c:pt>
                <c:pt idx="426">
                  <c:v>3.6860999999999999E-3</c:v>
                </c:pt>
                <c:pt idx="427">
                  <c:v>3.6919399999999999E-3</c:v>
                </c:pt>
                <c:pt idx="428">
                  <c:v>3.6977799999999999E-3</c:v>
                </c:pt>
                <c:pt idx="429">
                  <c:v>3.70361E-3</c:v>
                </c:pt>
                <c:pt idx="430">
                  <c:v>3.70945E-3</c:v>
                </c:pt>
                <c:pt idx="431">
                  <c:v>3.71529E-3</c:v>
                </c:pt>
                <c:pt idx="432">
                  <c:v>3.72113E-3</c:v>
                </c:pt>
                <c:pt idx="433">
                  <c:v>3.7269600000000001E-3</c:v>
                </c:pt>
                <c:pt idx="434">
                  <c:v>3.7328000000000001E-3</c:v>
                </c:pt>
                <c:pt idx="435">
                  <c:v>3.7386400000000001E-3</c:v>
                </c:pt>
                <c:pt idx="436">
                  <c:v>3.7444800000000001E-3</c:v>
                </c:pt>
                <c:pt idx="437">
                  <c:v>3.7503200000000001E-3</c:v>
                </c:pt>
                <c:pt idx="438">
                  <c:v>3.7561500000000002E-3</c:v>
                </c:pt>
                <c:pt idx="439">
                  <c:v>3.7619900000000002E-3</c:v>
                </c:pt>
                <c:pt idx="440">
                  <c:v>3.7678299999999998E-3</c:v>
                </c:pt>
                <c:pt idx="441">
                  <c:v>3.7736699999999998E-3</c:v>
                </c:pt>
                <c:pt idx="442">
                  <c:v>3.7794999999999999E-3</c:v>
                </c:pt>
                <c:pt idx="443">
                  <c:v>3.7853399999999999E-3</c:v>
                </c:pt>
                <c:pt idx="444">
                  <c:v>3.7911799999999999E-3</c:v>
                </c:pt>
                <c:pt idx="445">
                  <c:v>3.7970199999999999E-3</c:v>
                </c:pt>
                <c:pt idx="446">
                  <c:v>3.80285E-3</c:v>
                </c:pt>
                <c:pt idx="447">
                  <c:v>3.80869E-3</c:v>
                </c:pt>
                <c:pt idx="448">
                  <c:v>3.81453E-3</c:v>
                </c:pt>
                <c:pt idx="449">
                  <c:v>3.82037E-3</c:v>
                </c:pt>
                <c:pt idx="450">
                  <c:v>3.8262000000000001E-3</c:v>
                </c:pt>
                <c:pt idx="451">
                  <c:v>3.8320400000000001E-3</c:v>
                </c:pt>
                <c:pt idx="452">
                  <c:v>3.8378800000000001E-3</c:v>
                </c:pt>
                <c:pt idx="453">
                  <c:v>3.8437200000000001E-3</c:v>
                </c:pt>
                <c:pt idx="454">
                  <c:v>3.8495500000000002E-3</c:v>
                </c:pt>
                <c:pt idx="455">
                  <c:v>3.8553900000000002E-3</c:v>
                </c:pt>
                <c:pt idx="456">
                  <c:v>3.8602100000000002E-3</c:v>
                </c:pt>
                <c:pt idx="457">
                  <c:v>3.86273E-3</c:v>
                </c:pt>
                <c:pt idx="458">
                  <c:v>3.8652600000000001E-3</c:v>
                </c:pt>
                <c:pt idx="459">
                  <c:v>3.8677899999999999E-3</c:v>
                </c:pt>
                <c:pt idx="460">
                  <c:v>3.8703100000000001E-3</c:v>
                </c:pt>
                <c:pt idx="461">
                  <c:v>3.8728399999999998E-3</c:v>
                </c:pt>
                <c:pt idx="462">
                  <c:v>3.87536E-3</c:v>
                </c:pt>
                <c:pt idx="463">
                  <c:v>3.8778900000000002E-3</c:v>
                </c:pt>
                <c:pt idx="464">
                  <c:v>3.8804199999999999E-3</c:v>
                </c:pt>
                <c:pt idx="465">
                  <c:v>3.8829400000000001E-3</c:v>
                </c:pt>
                <c:pt idx="466">
                  <c:v>3.8854699999999998E-3</c:v>
                </c:pt>
                <c:pt idx="467">
                  <c:v>3.88799E-3</c:v>
                </c:pt>
                <c:pt idx="468">
                  <c:v>3.8905200000000002E-3</c:v>
                </c:pt>
                <c:pt idx="469">
                  <c:v>3.8930499999999999E-3</c:v>
                </c:pt>
                <c:pt idx="470">
                  <c:v>3.8955700000000001E-3</c:v>
                </c:pt>
                <c:pt idx="471">
                  <c:v>3.8980999999999998E-3</c:v>
                </c:pt>
                <c:pt idx="472">
                  <c:v>3.90062E-3</c:v>
                </c:pt>
                <c:pt idx="473">
                  <c:v>3.9031500000000002E-3</c:v>
                </c:pt>
                <c:pt idx="474">
                  <c:v>3.9056799999999999E-3</c:v>
                </c:pt>
                <c:pt idx="475">
                  <c:v>3.9081999999999997E-3</c:v>
                </c:pt>
                <c:pt idx="476">
                  <c:v>3.9107300000000003E-3</c:v>
                </c:pt>
                <c:pt idx="477">
                  <c:v>3.9132500000000001E-3</c:v>
                </c:pt>
                <c:pt idx="478">
                  <c:v>3.9157799999999998E-3</c:v>
                </c:pt>
                <c:pt idx="479">
                  <c:v>3.9183100000000004E-3</c:v>
                </c:pt>
                <c:pt idx="480">
                  <c:v>3.9208300000000001E-3</c:v>
                </c:pt>
                <c:pt idx="481">
                  <c:v>3.9233599999999999E-3</c:v>
                </c:pt>
                <c:pt idx="482">
                  <c:v>3.9258799999999996E-3</c:v>
                </c:pt>
                <c:pt idx="483">
                  <c:v>3.9284100000000002E-3</c:v>
                </c:pt>
                <c:pt idx="484">
                  <c:v>3.93094E-3</c:v>
                </c:pt>
                <c:pt idx="485">
                  <c:v>3.9334599999999997E-3</c:v>
                </c:pt>
                <c:pt idx="486">
                  <c:v>3.9359900000000003E-3</c:v>
                </c:pt>
                <c:pt idx="487">
                  <c:v>3.9385100000000001E-3</c:v>
                </c:pt>
                <c:pt idx="488">
                  <c:v>3.9410399999999998E-3</c:v>
                </c:pt>
                <c:pt idx="489">
                  <c:v>3.9435700000000004E-3</c:v>
                </c:pt>
                <c:pt idx="490">
                  <c:v>3.9460900000000002E-3</c:v>
                </c:pt>
                <c:pt idx="491">
                  <c:v>3.9486199999999999E-3</c:v>
                </c:pt>
                <c:pt idx="492">
                  <c:v>3.9511399999999997E-3</c:v>
                </c:pt>
                <c:pt idx="493">
                  <c:v>3.9536700000000003E-3</c:v>
                </c:pt>
                <c:pt idx="494">
                  <c:v>3.9562E-3</c:v>
                </c:pt>
                <c:pt idx="495">
                  <c:v>3.9587199999999998E-3</c:v>
                </c:pt>
                <c:pt idx="496">
                  <c:v>3.9612500000000004E-3</c:v>
                </c:pt>
                <c:pt idx="497">
                  <c:v>3.9637700000000001E-3</c:v>
                </c:pt>
                <c:pt idx="498">
                  <c:v>3.9662999999999999E-3</c:v>
                </c:pt>
                <c:pt idx="499">
                  <c:v>3.9688299999999996E-3</c:v>
                </c:pt>
                <c:pt idx="500">
                  <c:v>3.9713500000000002E-3</c:v>
                </c:pt>
                <c:pt idx="501">
                  <c:v>3.9696100000000002E-3</c:v>
                </c:pt>
                <c:pt idx="502">
                  <c:v>3.9678700000000001E-3</c:v>
                </c:pt>
                <c:pt idx="503">
                  <c:v>3.96613E-3</c:v>
                </c:pt>
                <c:pt idx="504">
                  <c:v>3.9643899999999999E-3</c:v>
                </c:pt>
                <c:pt idx="505">
                  <c:v>3.9626499999999999E-3</c:v>
                </c:pt>
                <c:pt idx="506">
                  <c:v>3.9609099999999998E-3</c:v>
                </c:pt>
                <c:pt idx="507">
                  <c:v>3.9591699999999997E-3</c:v>
                </c:pt>
                <c:pt idx="508">
                  <c:v>3.9574199999999997E-3</c:v>
                </c:pt>
                <c:pt idx="509">
                  <c:v>3.9556799999999996E-3</c:v>
                </c:pt>
                <c:pt idx="510">
                  <c:v>3.9539400000000004E-3</c:v>
                </c:pt>
                <c:pt idx="511">
                  <c:v>3.9522000000000003E-3</c:v>
                </c:pt>
                <c:pt idx="512">
                  <c:v>3.9504600000000003E-3</c:v>
                </c:pt>
                <c:pt idx="513">
                  <c:v>3.9487200000000002E-3</c:v>
                </c:pt>
                <c:pt idx="514">
                  <c:v>3.9469800000000001E-3</c:v>
                </c:pt>
                <c:pt idx="515">
                  <c:v>3.94524E-3</c:v>
                </c:pt>
                <c:pt idx="516">
                  <c:v>3.9435E-3</c:v>
                </c:pt>
                <c:pt idx="517">
                  <c:v>3.9417599999999999E-3</c:v>
                </c:pt>
                <c:pt idx="518">
                  <c:v>3.9400199999999998E-3</c:v>
                </c:pt>
                <c:pt idx="519">
                  <c:v>3.9382699999999998E-3</c:v>
                </c:pt>
                <c:pt idx="520">
                  <c:v>3.9365299999999997E-3</c:v>
                </c:pt>
                <c:pt idx="521">
                  <c:v>3.9347899999999996E-3</c:v>
                </c:pt>
                <c:pt idx="522">
                  <c:v>3.9330499999999996E-3</c:v>
                </c:pt>
                <c:pt idx="523">
                  <c:v>3.9313100000000004E-3</c:v>
                </c:pt>
                <c:pt idx="524">
                  <c:v>3.9295700000000003E-3</c:v>
                </c:pt>
                <c:pt idx="525">
                  <c:v>3.9278300000000002E-3</c:v>
                </c:pt>
                <c:pt idx="526">
                  <c:v>3.9260900000000001E-3</c:v>
                </c:pt>
                <c:pt idx="527">
                  <c:v>3.9243500000000001E-3</c:v>
                </c:pt>
                <c:pt idx="528">
                  <c:v>3.92261E-3</c:v>
                </c:pt>
                <c:pt idx="529">
                  <c:v>3.92086E-3</c:v>
                </c:pt>
                <c:pt idx="530">
                  <c:v>3.9191199999999999E-3</c:v>
                </c:pt>
                <c:pt idx="531">
                  <c:v>3.9173799999999998E-3</c:v>
                </c:pt>
                <c:pt idx="532">
                  <c:v>3.9156399999999997E-3</c:v>
                </c:pt>
                <c:pt idx="533">
                  <c:v>3.9138999999999997E-3</c:v>
                </c:pt>
                <c:pt idx="534">
                  <c:v>3.9121599999999996E-3</c:v>
                </c:pt>
                <c:pt idx="535">
                  <c:v>3.9104200000000004E-3</c:v>
                </c:pt>
                <c:pt idx="536">
                  <c:v>3.9086800000000003E-3</c:v>
                </c:pt>
                <c:pt idx="537">
                  <c:v>3.9069400000000002E-3</c:v>
                </c:pt>
                <c:pt idx="538">
                  <c:v>3.9052000000000002E-3</c:v>
                </c:pt>
                <c:pt idx="539">
                  <c:v>3.9034600000000001E-3</c:v>
                </c:pt>
                <c:pt idx="540">
                  <c:v>3.9017100000000001E-3</c:v>
                </c:pt>
                <c:pt idx="541">
                  <c:v>3.89997E-3</c:v>
                </c:pt>
                <c:pt idx="542">
                  <c:v>3.8982299999999999E-3</c:v>
                </c:pt>
                <c:pt idx="543">
                  <c:v>3.8964899999999998E-3</c:v>
                </c:pt>
                <c:pt idx="544">
                  <c:v>3.8947500000000002E-3</c:v>
                </c:pt>
                <c:pt idx="545">
                  <c:v>3.8906399999999999E-3</c:v>
                </c:pt>
                <c:pt idx="546">
                  <c:v>3.8854699999999998E-3</c:v>
                </c:pt>
                <c:pt idx="547">
                  <c:v>3.8803100000000001E-3</c:v>
                </c:pt>
                <c:pt idx="548">
                  <c:v>3.87514E-3</c:v>
                </c:pt>
                <c:pt idx="549">
                  <c:v>3.8699699999999999E-3</c:v>
                </c:pt>
                <c:pt idx="550">
                  <c:v>3.8647999999999998E-3</c:v>
                </c:pt>
                <c:pt idx="551">
                  <c:v>3.8596300000000002E-3</c:v>
                </c:pt>
                <c:pt idx="552">
                  <c:v>3.85447E-3</c:v>
                </c:pt>
                <c:pt idx="553">
                  <c:v>3.8492999999999999E-3</c:v>
                </c:pt>
                <c:pt idx="554">
                  <c:v>3.8441299999999999E-3</c:v>
                </c:pt>
                <c:pt idx="555">
                  <c:v>3.8389600000000002E-3</c:v>
                </c:pt>
                <c:pt idx="556">
                  <c:v>3.8338000000000001E-3</c:v>
                </c:pt>
                <c:pt idx="557">
                  <c:v>3.82863E-3</c:v>
                </c:pt>
                <c:pt idx="558">
                  <c:v>3.8234599999999999E-3</c:v>
                </c:pt>
                <c:pt idx="559">
                  <c:v>3.8182899999999998E-3</c:v>
                </c:pt>
                <c:pt idx="560">
                  <c:v>3.8131200000000001E-3</c:v>
                </c:pt>
                <c:pt idx="561">
                  <c:v>3.80796E-3</c:v>
                </c:pt>
                <c:pt idx="562">
                  <c:v>3.8027899999999999E-3</c:v>
                </c:pt>
                <c:pt idx="563">
                  <c:v>3.7976199999999998E-3</c:v>
                </c:pt>
                <c:pt idx="564">
                  <c:v>3.7924500000000002E-3</c:v>
                </c:pt>
                <c:pt idx="565">
                  <c:v>3.78729E-3</c:v>
                </c:pt>
                <c:pt idx="566">
                  <c:v>3.7821199999999999E-3</c:v>
                </c:pt>
                <c:pt idx="567">
                  <c:v>3.7769499999999998E-3</c:v>
                </c:pt>
                <c:pt idx="568">
                  <c:v>3.7717800000000002E-3</c:v>
                </c:pt>
                <c:pt idx="569">
                  <c:v>3.76662E-3</c:v>
                </c:pt>
                <c:pt idx="570">
                  <c:v>3.7614499999999999E-3</c:v>
                </c:pt>
                <c:pt idx="571">
                  <c:v>3.7562799999999999E-3</c:v>
                </c:pt>
                <c:pt idx="572">
                  <c:v>3.7511100000000002E-3</c:v>
                </c:pt>
                <c:pt idx="573">
                  <c:v>3.7459400000000001E-3</c:v>
                </c:pt>
                <c:pt idx="574">
                  <c:v>3.74078E-3</c:v>
                </c:pt>
                <c:pt idx="575">
                  <c:v>3.7356099999999999E-3</c:v>
                </c:pt>
                <c:pt idx="576">
                  <c:v>3.7304399999999998E-3</c:v>
                </c:pt>
                <c:pt idx="577">
                  <c:v>3.7252700000000001E-3</c:v>
                </c:pt>
                <c:pt idx="578">
                  <c:v>3.72011E-3</c:v>
                </c:pt>
                <c:pt idx="579">
                  <c:v>3.7149399999999999E-3</c:v>
                </c:pt>
                <c:pt idx="580">
                  <c:v>3.7097699999999998E-3</c:v>
                </c:pt>
                <c:pt idx="581">
                  <c:v>3.7046000000000002E-3</c:v>
                </c:pt>
                <c:pt idx="582">
                  <c:v>3.6994300000000001E-3</c:v>
                </c:pt>
                <c:pt idx="583">
                  <c:v>3.6942699999999999E-3</c:v>
                </c:pt>
                <c:pt idx="584">
                  <c:v>3.6890999999999998E-3</c:v>
                </c:pt>
                <c:pt idx="585">
                  <c:v>3.6839300000000002E-3</c:v>
                </c:pt>
                <c:pt idx="586">
                  <c:v>3.6787600000000001E-3</c:v>
                </c:pt>
                <c:pt idx="587">
                  <c:v>3.6736E-3</c:v>
                </c:pt>
                <c:pt idx="588">
                  <c:v>3.6684299999999999E-3</c:v>
                </c:pt>
                <c:pt idx="589">
                  <c:v>3.6624700000000001E-3</c:v>
                </c:pt>
                <c:pt idx="590">
                  <c:v>3.65527E-3</c:v>
                </c:pt>
                <c:pt idx="591">
                  <c:v>3.6480800000000002E-3</c:v>
                </c:pt>
                <c:pt idx="592">
                  <c:v>3.6408899999999999E-3</c:v>
                </c:pt>
                <c:pt idx="593">
                  <c:v>3.6336900000000002E-3</c:v>
                </c:pt>
                <c:pt idx="594">
                  <c:v>3.6264999999999999E-3</c:v>
                </c:pt>
                <c:pt idx="595">
                  <c:v>3.6193100000000001E-3</c:v>
                </c:pt>
                <c:pt idx="596">
                  <c:v>3.61211E-3</c:v>
                </c:pt>
                <c:pt idx="597">
                  <c:v>3.6049200000000002E-3</c:v>
                </c:pt>
                <c:pt idx="598">
                  <c:v>3.5977299999999999E-3</c:v>
                </c:pt>
                <c:pt idx="599">
                  <c:v>3.5905300000000002E-3</c:v>
                </c:pt>
                <c:pt idx="600">
                  <c:v>3.58334E-3</c:v>
                </c:pt>
                <c:pt idx="601">
                  <c:v>3.5761500000000002E-3</c:v>
                </c:pt>
                <c:pt idx="602">
                  <c:v>3.56895E-3</c:v>
                </c:pt>
                <c:pt idx="603">
                  <c:v>3.5617600000000002E-3</c:v>
                </c:pt>
                <c:pt idx="604">
                  <c:v>3.55457E-3</c:v>
                </c:pt>
                <c:pt idx="605">
                  <c:v>3.5473700000000002E-3</c:v>
                </c:pt>
                <c:pt idx="606">
                  <c:v>3.54018E-3</c:v>
                </c:pt>
                <c:pt idx="607">
                  <c:v>3.5329900000000002E-3</c:v>
                </c:pt>
                <c:pt idx="608">
                  <c:v>3.52579E-3</c:v>
                </c:pt>
                <c:pt idx="609">
                  <c:v>3.5186000000000002E-3</c:v>
                </c:pt>
                <c:pt idx="610">
                  <c:v>3.51141E-3</c:v>
                </c:pt>
                <c:pt idx="611">
                  <c:v>3.5042099999999998E-3</c:v>
                </c:pt>
                <c:pt idx="612">
                  <c:v>3.49702E-3</c:v>
                </c:pt>
                <c:pt idx="613">
                  <c:v>3.4898300000000002E-3</c:v>
                </c:pt>
                <c:pt idx="614">
                  <c:v>3.48263E-3</c:v>
                </c:pt>
                <c:pt idx="615">
                  <c:v>3.4754400000000002E-3</c:v>
                </c:pt>
                <c:pt idx="616">
                  <c:v>3.46825E-3</c:v>
                </c:pt>
                <c:pt idx="617">
                  <c:v>3.4610600000000002E-3</c:v>
                </c:pt>
                <c:pt idx="618">
                  <c:v>3.45386E-3</c:v>
                </c:pt>
                <c:pt idx="619">
                  <c:v>3.4466700000000002E-3</c:v>
                </c:pt>
                <c:pt idx="620">
                  <c:v>3.43948E-3</c:v>
                </c:pt>
                <c:pt idx="621">
                  <c:v>3.4322799999999998E-3</c:v>
                </c:pt>
                <c:pt idx="622">
                  <c:v>3.42509E-3</c:v>
                </c:pt>
                <c:pt idx="623">
                  <c:v>3.4179000000000002E-3</c:v>
                </c:pt>
                <c:pt idx="624">
                  <c:v>3.4107E-3</c:v>
                </c:pt>
                <c:pt idx="625">
                  <c:v>3.4035100000000002E-3</c:v>
                </c:pt>
                <c:pt idx="626">
                  <c:v>3.39632E-3</c:v>
                </c:pt>
                <c:pt idx="627">
                  <c:v>3.3891199999999998E-3</c:v>
                </c:pt>
                <c:pt idx="628">
                  <c:v>3.38193E-3</c:v>
                </c:pt>
                <c:pt idx="629">
                  <c:v>3.3747400000000002E-3</c:v>
                </c:pt>
                <c:pt idx="630">
                  <c:v>3.36754E-3</c:v>
                </c:pt>
                <c:pt idx="631">
                  <c:v>3.3603499999999998E-3</c:v>
                </c:pt>
                <c:pt idx="632">
                  <c:v>3.35316E-3</c:v>
                </c:pt>
                <c:pt idx="633">
                  <c:v>3.3458300000000002E-3</c:v>
                </c:pt>
                <c:pt idx="634">
                  <c:v>3.3374699999999999E-3</c:v>
                </c:pt>
                <c:pt idx="635">
                  <c:v>3.3291100000000001E-3</c:v>
                </c:pt>
                <c:pt idx="636">
                  <c:v>3.3207499999999999E-3</c:v>
                </c:pt>
                <c:pt idx="637">
                  <c:v>3.3123800000000002E-3</c:v>
                </c:pt>
                <c:pt idx="638">
                  <c:v>3.30402E-3</c:v>
                </c:pt>
                <c:pt idx="639">
                  <c:v>3.2956600000000002E-3</c:v>
                </c:pt>
                <c:pt idx="640">
                  <c:v>3.2872999999999999E-3</c:v>
                </c:pt>
                <c:pt idx="641">
                  <c:v>3.2789300000000002E-3</c:v>
                </c:pt>
                <c:pt idx="642">
                  <c:v>3.27057E-3</c:v>
                </c:pt>
                <c:pt idx="643">
                  <c:v>3.2622100000000002E-3</c:v>
                </c:pt>
                <c:pt idx="644">
                  <c:v>3.25385E-3</c:v>
                </c:pt>
                <c:pt idx="645">
                  <c:v>3.2454799999999998E-3</c:v>
                </c:pt>
                <c:pt idx="646">
                  <c:v>3.23712E-3</c:v>
                </c:pt>
                <c:pt idx="647">
                  <c:v>3.2287599999999998E-3</c:v>
                </c:pt>
                <c:pt idx="648">
                  <c:v>3.2204E-3</c:v>
                </c:pt>
                <c:pt idx="649">
                  <c:v>3.2120400000000002E-3</c:v>
                </c:pt>
                <c:pt idx="650">
                  <c:v>3.20367E-3</c:v>
                </c:pt>
                <c:pt idx="651">
                  <c:v>3.1953099999999998E-3</c:v>
                </c:pt>
                <c:pt idx="652">
                  <c:v>3.18695E-3</c:v>
                </c:pt>
                <c:pt idx="653">
                  <c:v>3.1785899999999998E-3</c:v>
                </c:pt>
                <c:pt idx="654">
                  <c:v>3.1702200000000001E-3</c:v>
                </c:pt>
                <c:pt idx="655">
                  <c:v>3.1618599999999998E-3</c:v>
                </c:pt>
                <c:pt idx="656">
                  <c:v>3.1535000000000001E-3</c:v>
                </c:pt>
                <c:pt idx="657">
                  <c:v>3.1451399999999998E-3</c:v>
                </c:pt>
                <c:pt idx="658">
                  <c:v>3.1367700000000001E-3</c:v>
                </c:pt>
                <c:pt idx="659">
                  <c:v>3.1284099999999999E-3</c:v>
                </c:pt>
                <c:pt idx="660">
                  <c:v>3.1200500000000001E-3</c:v>
                </c:pt>
                <c:pt idx="661">
                  <c:v>3.1116899999999999E-3</c:v>
                </c:pt>
                <c:pt idx="662">
                  <c:v>3.1033200000000001E-3</c:v>
                </c:pt>
                <c:pt idx="663">
                  <c:v>3.0949599999999999E-3</c:v>
                </c:pt>
                <c:pt idx="664">
                  <c:v>3.0866000000000001E-3</c:v>
                </c:pt>
                <c:pt idx="665">
                  <c:v>3.0782399999999999E-3</c:v>
                </c:pt>
                <c:pt idx="666">
                  <c:v>3.0698800000000001E-3</c:v>
                </c:pt>
                <c:pt idx="667">
                  <c:v>3.0615099999999999E-3</c:v>
                </c:pt>
                <c:pt idx="668">
                  <c:v>3.0531500000000001E-3</c:v>
                </c:pt>
                <c:pt idx="669">
                  <c:v>3.0447899999999999E-3</c:v>
                </c:pt>
                <c:pt idx="670">
                  <c:v>3.0364300000000001E-3</c:v>
                </c:pt>
                <c:pt idx="671">
                  <c:v>3.02806E-3</c:v>
                </c:pt>
                <c:pt idx="672">
                  <c:v>3.0197000000000002E-3</c:v>
                </c:pt>
                <c:pt idx="673">
                  <c:v>3.0113399999999999E-3</c:v>
                </c:pt>
                <c:pt idx="674">
                  <c:v>3.0029800000000001E-3</c:v>
                </c:pt>
                <c:pt idx="675">
                  <c:v>2.99461E-3</c:v>
                </c:pt>
                <c:pt idx="676">
                  <c:v>2.9862500000000002E-3</c:v>
                </c:pt>
                <c:pt idx="677">
                  <c:v>2.97789E-3</c:v>
                </c:pt>
                <c:pt idx="678">
                  <c:v>2.96891E-3</c:v>
                </c:pt>
                <c:pt idx="679">
                  <c:v>2.9598300000000001E-3</c:v>
                </c:pt>
                <c:pt idx="680">
                  <c:v>2.9507399999999999E-3</c:v>
                </c:pt>
                <c:pt idx="681">
                  <c:v>2.94166E-3</c:v>
                </c:pt>
                <c:pt idx="682">
                  <c:v>2.9325699999999998E-3</c:v>
                </c:pt>
                <c:pt idx="683">
                  <c:v>2.9234899999999999E-3</c:v>
                </c:pt>
                <c:pt idx="684">
                  <c:v>2.9144100000000001E-3</c:v>
                </c:pt>
                <c:pt idx="685">
                  <c:v>2.9053199999999999E-3</c:v>
                </c:pt>
                <c:pt idx="686">
                  <c:v>2.89624E-3</c:v>
                </c:pt>
                <c:pt idx="687">
                  <c:v>2.8871600000000002E-3</c:v>
                </c:pt>
                <c:pt idx="688">
                  <c:v>2.8780699999999999E-3</c:v>
                </c:pt>
                <c:pt idx="689">
                  <c:v>2.8689900000000001E-3</c:v>
                </c:pt>
                <c:pt idx="690">
                  <c:v>2.8599099999999998E-3</c:v>
                </c:pt>
                <c:pt idx="691">
                  <c:v>2.85082E-3</c:v>
                </c:pt>
                <c:pt idx="692">
                  <c:v>2.8417400000000002E-3</c:v>
                </c:pt>
                <c:pt idx="693">
                  <c:v>2.8326499999999999E-3</c:v>
                </c:pt>
                <c:pt idx="694">
                  <c:v>2.8235700000000001E-3</c:v>
                </c:pt>
                <c:pt idx="695">
                  <c:v>2.8144899999999998E-3</c:v>
                </c:pt>
                <c:pt idx="696">
                  <c:v>2.8054E-3</c:v>
                </c:pt>
                <c:pt idx="697">
                  <c:v>2.7963200000000001E-3</c:v>
                </c:pt>
                <c:pt idx="698">
                  <c:v>2.7872399999999999E-3</c:v>
                </c:pt>
                <c:pt idx="699">
                  <c:v>2.7781500000000001E-3</c:v>
                </c:pt>
                <c:pt idx="700">
                  <c:v>2.7690700000000002E-3</c:v>
                </c:pt>
                <c:pt idx="701">
                  <c:v>2.7599899999999999E-3</c:v>
                </c:pt>
                <c:pt idx="702">
                  <c:v>2.7509000000000001E-3</c:v>
                </c:pt>
                <c:pt idx="703">
                  <c:v>2.7418199999999998E-3</c:v>
                </c:pt>
                <c:pt idx="704">
                  <c:v>2.7327300000000001E-3</c:v>
                </c:pt>
                <c:pt idx="705">
                  <c:v>2.7236500000000002E-3</c:v>
                </c:pt>
                <c:pt idx="706">
                  <c:v>2.7145699999999999E-3</c:v>
                </c:pt>
                <c:pt idx="707">
                  <c:v>2.7054800000000001E-3</c:v>
                </c:pt>
                <c:pt idx="708">
                  <c:v>2.6963999999999998E-3</c:v>
                </c:pt>
                <c:pt idx="709">
                  <c:v>2.68732E-3</c:v>
                </c:pt>
                <c:pt idx="710">
                  <c:v>2.6782300000000002E-3</c:v>
                </c:pt>
                <c:pt idx="711">
                  <c:v>2.6691499999999999E-3</c:v>
                </c:pt>
                <c:pt idx="712">
                  <c:v>2.6600700000000001E-3</c:v>
                </c:pt>
                <c:pt idx="713">
                  <c:v>2.6509799999999998E-3</c:v>
                </c:pt>
                <c:pt idx="714">
                  <c:v>2.6419E-3</c:v>
                </c:pt>
                <c:pt idx="715">
                  <c:v>2.6328200000000001E-3</c:v>
                </c:pt>
                <c:pt idx="716">
                  <c:v>2.6237299999999999E-3</c:v>
                </c:pt>
                <c:pt idx="717">
                  <c:v>2.61465E-3</c:v>
                </c:pt>
                <c:pt idx="718">
                  <c:v>2.6055599999999998E-3</c:v>
                </c:pt>
                <c:pt idx="719">
                  <c:v>2.59648E-3</c:v>
                </c:pt>
                <c:pt idx="720">
                  <c:v>2.5874000000000001E-3</c:v>
                </c:pt>
                <c:pt idx="721">
                  <c:v>2.57749E-3</c:v>
                </c:pt>
                <c:pt idx="722">
                  <c:v>2.5674199999999999E-3</c:v>
                </c:pt>
                <c:pt idx="723">
                  <c:v>2.5573499999999999E-3</c:v>
                </c:pt>
                <c:pt idx="724">
                  <c:v>2.5472799999999999E-3</c:v>
                </c:pt>
                <c:pt idx="725">
                  <c:v>2.5372099999999998E-3</c:v>
                </c:pt>
                <c:pt idx="726">
                  <c:v>2.5271400000000002E-3</c:v>
                </c:pt>
                <c:pt idx="727">
                  <c:v>2.5170700000000002E-3</c:v>
                </c:pt>
                <c:pt idx="728">
                  <c:v>2.5070000000000001E-3</c:v>
                </c:pt>
                <c:pt idx="729">
                  <c:v>2.4969300000000001E-3</c:v>
                </c:pt>
                <c:pt idx="730">
                  <c:v>2.48686E-3</c:v>
                </c:pt>
                <c:pt idx="731">
                  <c:v>2.47679E-3</c:v>
                </c:pt>
                <c:pt idx="732">
                  <c:v>2.4667199999999999E-3</c:v>
                </c:pt>
                <c:pt idx="733">
                  <c:v>2.4566499999999999E-3</c:v>
                </c:pt>
                <c:pt idx="734">
                  <c:v>2.4465799999999998E-3</c:v>
                </c:pt>
                <c:pt idx="735">
                  <c:v>2.4365099999999998E-3</c:v>
                </c:pt>
                <c:pt idx="736">
                  <c:v>2.4264400000000002E-3</c:v>
                </c:pt>
                <c:pt idx="737">
                  <c:v>2.4163700000000001E-3</c:v>
                </c:pt>
                <c:pt idx="738">
                  <c:v>2.4063000000000001E-3</c:v>
                </c:pt>
                <c:pt idx="739">
                  <c:v>2.3962300000000001E-3</c:v>
                </c:pt>
                <c:pt idx="740">
                  <c:v>2.38616E-3</c:v>
                </c:pt>
                <c:pt idx="741">
                  <c:v>2.37609E-3</c:v>
                </c:pt>
                <c:pt idx="742">
                  <c:v>2.3660199999999999E-3</c:v>
                </c:pt>
                <c:pt idx="743">
                  <c:v>2.3559499999999999E-3</c:v>
                </c:pt>
                <c:pt idx="744">
                  <c:v>2.3458799999999998E-3</c:v>
                </c:pt>
                <c:pt idx="745">
                  <c:v>2.3358099999999998E-3</c:v>
                </c:pt>
                <c:pt idx="746">
                  <c:v>2.3257400000000002E-3</c:v>
                </c:pt>
                <c:pt idx="747">
                  <c:v>2.3156600000000002E-3</c:v>
                </c:pt>
                <c:pt idx="748">
                  <c:v>2.3055900000000002E-3</c:v>
                </c:pt>
                <c:pt idx="749">
                  <c:v>2.2955200000000001E-3</c:v>
                </c:pt>
                <c:pt idx="750">
                  <c:v>2.2854500000000001E-3</c:v>
                </c:pt>
                <c:pt idx="751">
                  <c:v>2.27538E-3</c:v>
                </c:pt>
                <c:pt idx="752">
                  <c:v>2.26531E-3</c:v>
                </c:pt>
                <c:pt idx="753">
                  <c:v>2.2552399999999999E-3</c:v>
                </c:pt>
                <c:pt idx="754">
                  <c:v>2.2451699999999999E-3</c:v>
                </c:pt>
                <c:pt idx="755">
                  <c:v>2.2350999999999998E-3</c:v>
                </c:pt>
                <c:pt idx="756">
                  <c:v>2.2250299999999998E-3</c:v>
                </c:pt>
                <c:pt idx="757">
                  <c:v>2.2149600000000002E-3</c:v>
                </c:pt>
                <c:pt idx="758">
                  <c:v>2.2048900000000001E-3</c:v>
                </c:pt>
                <c:pt idx="759">
                  <c:v>2.1943599999999998E-3</c:v>
                </c:pt>
                <c:pt idx="760">
                  <c:v>2.1836300000000002E-3</c:v>
                </c:pt>
                <c:pt idx="761">
                  <c:v>2.1729100000000001E-3</c:v>
                </c:pt>
                <c:pt idx="762">
                  <c:v>2.1621800000000001E-3</c:v>
                </c:pt>
                <c:pt idx="763">
                  <c:v>2.15146E-3</c:v>
                </c:pt>
                <c:pt idx="764">
                  <c:v>2.1407399999999999E-3</c:v>
                </c:pt>
                <c:pt idx="765">
                  <c:v>2.1300099999999999E-3</c:v>
                </c:pt>
                <c:pt idx="766">
                  <c:v>2.1192899999999998E-3</c:v>
                </c:pt>
                <c:pt idx="767">
                  <c:v>2.1085700000000001E-3</c:v>
                </c:pt>
                <c:pt idx="768">
                  <c:v>2.0978400000000001E-3</c:v>
                </c:pt>
                <c:pt idx="769">
                  <c:v>2.08712E-3</c:v>
                </c:pt>
                <c:pt idx="770">
                  <c:v>2.07639E-3</c:v>
                </c:pt>
                <c:pt idx="771">
                  <c:v>2.0656699999999999E-3</c:v>
                </c:pt>
                <c:pt idx="772">
                  <c:v>2.0549499999999998E-3</c:v>
                </c:pt>
                <c:pt idx="773">
                  <c:v>2.0442199999999998E-3</c:v>
                </c:pt>
                <c:pt idx="774">
                  <c:v>2.0335000000000002E-3</c:v>
                </c:pt>
                <c:pt idx="775">
                  <c:v>2.0227800000000001E-3</c:v>
                </c:pt>
                <c:pt idx="776">
                  <c:v>2.01205E-3</c:v>
                </c:pt>
                <c:pt idx="777">
                  <c:v>2.0013299999999999E-3</c:v>
                </c:pt>
                <c:pt idx="778">
                  <c:v>1.9905999999999999E-3</c:v>
                </c:pt>
                <c:pt idx="779">
                  <c:v>1.9798799999999998E-3</c:v>
                </c:pt>
                <c:pt idx="780">
                  <c:v>1.9691600000000002E-3</c:v>
                </c:pt>
                <c:pt idx="781">
                  <c:v>1.9584300000000002E-3</c:v>
                </c:pt>
                <c:pt idx="782">
                  <c:v>1.9477100000000001E-3</c:v>
                </c:pt>
                <c:pt idx="783">
                  <c:v>1.93699E-3</c:v>
                </c:pt>
                <c:pt idx="784">
                  <c:v>1.92626E-3</c:v>
                </c:pt>
                <c:pt idx="785">
                  <c:v>1.9155400000000001E-3</c:v>
                </c:pt>
                <c:pt idx="786">
                  <c:v>1.90482E-3</c:v>
                </c:pt>
                <c:pt idx="787">
                  <c:v>1.89409E-3</c:v>
                </c:pt>
                <c:pt idx="788">
                  <c:v>1.8833700000000001E-3</c:v>
                </c:pt>
                <c:pt idx="789">
                  <c:v>1.8726400000000001E-3</c:v>
                </c:pt>
                <c:pt idx="790">
                  <c:v>1.86192E-3</c:v>
                </c:pt>
                <c:pt idx="791">
                  <c:v>1.8511999999999999E-3</c:v>
                </c:pt>
                <c:pt idx="792">
                  <c:v>1.8404700000000001E-3</c:v>
                </c:pt>
                <c:pt idx="793">
                  <c:v>1.8293000000000001E-3</c:v>
                </c:pt>
                <c:pt idx="794">
                  <c:v>1.81811E-3</c:v>
                </c:pt>
                <c:pt idx="795">
                  <c:v>1.8069099999999999E-3</c:v>
                </c:pt>
                <c:pt idx="796">
                  <c:v>1.7957100000000001E-3</c:v>
                </c:pt>
                <c:pt idx="797">
                  <c:v>1.78451E-3</c:v>
                </c:pt>
                <c:pt idx="798">
                  <c:v>1.7733200000000001E-3</c:v>
                </c:pt>
                <c:pt idx="799">
                  <c:v>1.76212E-3</c:v>
                </c:pt>
                <c:pt idx="800">
                  <c:v>1.75092E-3</c:v>
                </c:pt>
                <c:pt idx="801">
                  <c:v>1.7397199999999999E-3</c:v>
                </c:pt>
                <c:pt idx="802">
                  <c:v>1.7285200000000001E-3</c:v>
                </c:pt>
                <c:pt idx="803">
                  <c:v>1.71733E-3</c:v>
                </c:pt>
                <c:pt idx="804">
                  <c:v>1.7061299999999999E-3</c:v>
                </c:pt>
                <c:pt idx="805">
                  <c:v>1.6949300000000001E-3</c:v>
                </c:pt>
                <c:pt idx="806">
                  <c:v>1.68373E-3</c:v>
                </c:pt>
                <c:pt idx="807">
                  <c:v>1.6725399999999999E-3</c:v>
                </c:pt>
                <c:pt idx="808">
                  <c:v>1.6613400000000001E-3</c:v>
                </c:pt>
                <c:pt idx="809">
                  <c:v>1.65014E-3</c:v>
                </c:pt>
                <c:pt idx="810">
                  <c:v>1.63894E-3</c:v>
                </c:pt>
                <c:pt idx="811">
                  <c:v>1.6277500000000001E-3</c:v>
                </c:pt>
                <c:pt idx="812">
                  <c:v>1.61655E-3</c:v>
                </c:pt>
                <c:pt idx="813">
                  <c:v>1.60535E-3</c:v>
                </c:pt>
                <c:pt idx="814">
                  <c:v>1.5941499999999999E-3</c:v>
                </c:pt>
                <c:pt idx="815">
                  <c:v>1.58296E-3</c:v>
                </c:pt>
                <c:pt idx="816">
                  <c:v>1.57176E-3</c:v>
                </c:pt>
                <c:pt idx="817">
                  <c:v>1.5605599999999999E-3</c:v>
                </c:pt>
                <c:pt idx="818">
                  <c:v>1.5493600000000001E-3</c:v>
                </c:pt>
                <c:pt idx="819">
                  <c:v>1.5381699999999999E-3</c:v>
                </c:pt>
                <c:pt idx="820">
                  <c:v>1.5269700000000001E-3</c:v>
                </c:pt>
                <c:pt idx="821">
                  <c:v>1.5157700000000001E-3</c:v>
                </c:pt>
                <c:pt idx="822">
                  <c:v>1.50457E-3</c:v>
                </c:pt>
                <c:pt idx="823">
                  <c:v>1.4931499999999999E-3</c:v>
                </c:pt>
                <c:pt idx="824">
                  <c:v>1.4817400000000001E-3</c:v>
                </c:pt>
                <c:pt idx="825">
                  <c:v>1.4703299999999999E-3</c:v>
                </c:pt>
                <c:pt idx="826">
                  <c:v>1.4589099999999999E-3</c:v>
                </c:pt>
                <c:pt idx="827">
                  <c:v>1.4475E-3</c:v>
                </c:pt>
                <c:pt idx="828">
                  <c:v>1.43608E-3</c:v>
                </c:pt>
                <c:pt idx="829">
                  <c:v>1.4246700000000001E-3</c:v>
                </c:pt>
                <c:pt idx="830">
                  <c:v>1.41326E-3</c:v>
                </c:pt>
                <c:pt idx="831">
                  <c:v>1.4018399999999999E-3</c:v>
                </c:pt>
                <c:pt idx="832">
                  <c:v>1.39043E-3</c:v>
                </c:pt>
                <c:pt idx="833">
                  <c:v>1.37901E-3</c:v>
                </c:pt>
                <c:pt idx="834">
                  <c:v>1.3676000000000001E-3</c:v>
                </c:pt>
                <c:pt idx="835">
                  <c:v>1.35619E-3</c:v>
                </c:pt>
                <c:pt idx="836">
                  <c:v>1.3447699999999999E-3</c:v>
                </c:pt>
                <c:pt idx="837">
                  <c:v>1.33336E-3</c:v>
                </c:pt>
                <c:pt idx="838">
                  <c:v>1.32194E-3</c:v>
                </c:pt>
                <c:pt idx="839">
                  <c:v>1.3105300000000001E-3</c:v>
                </c:pt>
                <c:pt idx="840">
                  <c:v>1.29912E-3</c:v>
                </c:pt>
                <c:pt idx="841">
                  <c:v>1.2876999999999999E-3</c:v>
                </c:pt>
                <c:pt idx="842">
                  <c:v>1.27629E-3</c:v>
                </c:pt>
                <c:pt idx="843">
                  <c:v>1.26487E-3</c:v>
                </c:pt>
                <c:pt idx="844">
                  <c:v>1.2534600000000001E-3</c:v>
                </c:pt>
                <c:pt idx="845">
                  <c:v>1.24205E-3</c:v>
                </c:pt>
                <c:pt idx="846">
                  <c:v>1.2306299999999999E-3</c:v>
                </c:pt>
                <c:pt idx="847">
                  <c:v>1.21922E-3</c:v>
                </c:pt>
                <c:pt idx="848">
                  <c:v>1.2078E-3</c:v>
                </c:pt>
                <c:pt idx="849">
                  <c:v>1.1964300000000001E-3</c:v>
                </c:pt>
                <c:pt idx="850">
                  <c:v>1.18509E-3</c:v>
                </c:pt>
                <c:pt idx="851">
                  <c:v>1.1737500000000001E-3</c:v>
                </c:pt>
                <c:pt idx="852">
                  <c:v>1.16241E-3</c:v>
                </c:pt>
                <c:pt idx="853">
                  <c:v>1.1510699999999999E-3</c:v>
                </c:pt>
                <c:pt idx="854">
                  <c:v>1.13973E-3</c:v>
                </c:pt>
                <c:pt idx="855">
                  <c:v>1.1284000000000001E-3</c:v>
                </c:pt>
                <c:pt idx="856">
                  <c:v>1.11706E-3</c:v>
                </c:pt>
                <c:pt idx="857">
                  <c:v>1.1057199999999999E-3</c:v>
                </c:pt>
                <c:pt idx="858">
                  <c:v>1.09438E-3</c:v>
                </c:pt>
                <c:pt idx="859">
                  <c:v>1.08304E-3</c:v>
                </c:pt>
                <c:pt idx="860">
                  <c:v>1.0717000000000001E-3</c:v>
                </c:pt>
                <c:pt idx="861">
                  <c:v>1.06036E-3</c:v>
                </c:pt>
                <c:pt idx="862">
                  <c:v>1.0490199999999999E-3</c:v>
                </c:pt>
                <c:pt idx="863">
                  <c:v>1.03768E-3</c:v>
                </c:pt>
                <c:pt idx="864">
                  <c:v>1.0263500000000001E-3</c:v>
                </c:pt>
                <c:pt idx="865">
                  <c:v>1.01501E-3</c:v>
                </c:pt>
                <c:pt idx="866">
                  <c:v>1.0036699999999999E-3</c:v>
                </c:pt>
                <c:pt idx="867">
                  <c:v>9.9232899999999991E-4</c:v>
                </c:pt>
                <c:pt idx="868">
                  <c:v>9.8098999999999994E-4</c:v>
                </c:pt>
                <c:pt idx="869">
                  <c:v>9.6965099999999998E-4</c:v>
                </c:pt>
                <c:pt idx="870">
                  <c:v>9.5831200000000001E-4</c:v>
                </c:pt>
                <c:pt idx="871">
                  <c:v>9.4697399999999995E-4</c:v>
                </c:pt>
                <c:pt idx="872">
                  <c:v>9.35657E-4</c:v>
                </c:pt>
                <c:pt idx="873">
                  <c:v>9.2486399999999996E-4</c:v>
                </c:pt>
                <c:pt idx="874">
                  <c:v>9.1407100000000002E-4</c:v>
                </c:pt>
                <c:pt idx="875">
                  <c:v>9.0327799999999998E-4</c:v>
                </c:pt>
                <c:pt idx="876">
                  <c:v>8.9248500000000004E-4</c:v>
                </c:pt>
                <c:pt idx="877">
                  <c:v>8.81692E-4</c:v>
                </c:pt>
                <c:pt idx="878">
                  <c:v>8.7089899999999996E-4</c:v>
                </c:pt>
                <c:pt idx="879">
                  <c:v>8.6010600000000002E-4</c:v>
                </c:pt>
                <c:pt idx="880">
                  <c:v>8.4931399999999999E-4</c:v>
                </c:pt>
                <c:pt idx="881">
                  <c:v>8.3852099999999995E-4</c:v>
                </c:pt>
                <c:pt idx="882">
                  <c:v>8.2772800000000001E-4</c:v>
                </c:pt>
                <c:pt idx="883">
                  <c:v>8.1693499999999997E-4</c:v>
                </c:pt>
                <c:pt idx="884">
                  <c:v>8.0614200000000003E-4</c:v>
                </c:pt>
                <c:pt idx="885">
                  <c:v>7.9534899999999999E-4</c:v>
                </c:pt>
                <c:pt idx="886">
                  <c:v>7.8455599999999995E-4</c:v>
                </c:pt>
                <c:pt idx="887">
                  <c:v>7.7376300000000001E-4</c:v>
                </c:pt>
                <c:pt idx="888">
                  <c:v>7.6296999999999997E-4</c:v>
                </c:pt>
                <c:pt idx="889">
                  <c:v>7.5217800000000005E-4</c:v>
                </c:pt>
                <c:pt idx="890">
                  <c:v>7.41385E-4</c:v>
                </c:pt>
                <c:pt idx="891">
                  <c:v>7.3059199999999996E-4</c:v>
                </c:pt>
                <c:pt idx="892">
                  <c:v>7.1979900000000002E-4</c:v>
                </c:pt>
                <c:pt idx="893">
                  <c:v>7.0922400000000005E-4</c:v>
                </c:pt>
                <c:pt idx="894">
                  <c:v>6.99346E-4</c:v>
                </c:pt>
                <c:pt idx="895">
                  <c:v>6.8946800000000005E-4</c:v>
                </c:pt>
                <c:pt idx="896">
                  <c:v>6.7958899999999997E-4</c:v>
                </c:pt>
                <c:pt idx="897">
                  <c:v>6.6971100000000003E-4</c:v>
                </c:pt>
                <c:pt idx="898">
                  <c:v>6.5983199999999995E-4</c:v>
                </c:pt>
                <c:pt idx="899">
                  <c:v>6.49954E-4</c:v>
                </c:pt>
                <c:pt idx="900">
                  <c:v>6.4007599999999995E-4</c:v>
                </c:pt>
                <c:pt idx="901">
                  <c:v>6.30198E-4</c:v>
                </c:pt>
                <c:pt idx="902">
                  <c:v>6.2031900000000004E-4</c:v>
                </c:pt>
                <c:pt idx="903">
                  <c:v>6.1044099999999998E-4</c:v>
                </c:pt>
                <c:pt idx="904">
                  <c:v>6.0056200000000001E-4</c:v>
                </c:pt>
                <c:pt idx="905">
                  <c:v>5.9068399999999996E-4</c:v>
                </c:pt>
                <c:pt idx="906">
                  <c:v>5.8080600000000001E-4</c:v>
                </c:pt>
                <c:pt idx="907">
                  <c:v>5.7092799999999995E-4</c:v>
                </c:pt>
                <c:pt idx="908">
                  <c:v>5.6104899999999999E-4</c:v>
                </c:pt>
                <c:pt idx="909">
                  <c:v>5.5117100000000004E-4</c:v>
                </c:pt>
                <c:pt idx="910">
                  <c:v>5.4129199999999997E-4</c:v>
                </c:pt>
                <c:pt idx="911">
                  <c:v>5.3141400000000002E-4</c:v>
                </c:pt>
                <c:pt idx="912">
                  <c:v>5.2213699999999999E-4</c:v>
                </c:pt>
                <c:pt idx="913">
                  <c:v>5.1300200000000003E-4</c:v>
                </c:pt>
                <c:pt idx="914">
                  <c:v>5.0386599999999995E-4</c:v>
                </c:pt>
                <c:pt idx="915">
                  <c:v>4.9473099999999999E-4</c:v>
                </c:pt>
                <c:pt idx="916">
                  <c:v>4.8559500000000002E-4</c:v>
                </c:pt>
                <c:pt idx="917">
                  <c:v>4.7645899999999999E-4</c:v>
                </c:pt>
                <c:pt idx="918">
                  <c:v>4.6732399999999997E-4</c:v>
                </c:pt>
                <c:pt idx="919">
                  <c:v>4.5818900000000001E-4</c:v>
                </c:pt>
                <c:pt idx="920">
                  <c:v>4.4905299999999998E-4</c:v>
                </c:pt>
                <c:pt idx="921">
                  <c:v>4.3991700000000001E-4</c:v>
                </c:pt>
                <c:pt idx="922">
                  <c:v>4.30782E-4</c:v>
                </c:pt>
                <c:pt idx="923">
                  <c:v>4.2164600000000002E-4</c:v>
                </c:pt>
                <c:pt idx="924">
                  <c:v>4.1251100000000001E-4</c:v>
                </c:pt>
                <c:pt idx="925">
                  <c:v>4.0337499999999998E-4</c:v>
                </c:pt>
                <c:pt idx="926">
                  <c:v>3.9424000000000002E-4</c:v>
                </c:pt>
                <c:pt idx="927">
                  <c:v>3.8510399999999999E-4</c:v>
                </c:pt>
                <c:pt idx="928">
                  <c:v>3.7637199999999998E-4</c:v>
                </c:pt>
                <c:pt idx="929">
                  <c:v>3.6807000000000002E-4</c:v>
                </c:pt>
                <c:pt idx="930">
                  <c:v>3.5976900000000002E-4</c:v>
                </c:pt>
                <c:pt idx="931">
                  <c:v>3.5146800000000002E-4</c:v>
                </c:pt>
                <c:pt idx="932">
                  <c:v>3.43166E-4</c:v>
                </c:pt>
                <c:pt idx="933">
                  <c:v>3.34865E-4</c:v>
                </c:pt>
                <c:pt idx="934">
                  <c:v>3.2656299999999998E-4</c:v>
                </c:pt>
                <c:pt idx="935">
                  <c:v>3.1826199999999998E-4</c:v>
                </c:pt>
                <c:pt idx="936">
                  <c:v>3.0996099999999998E-4</c:v>
                </c:pt>
                <c:pt idx="937">
                  <c:v>3.0165900000000002E-4</c:v>
                </c:pt>
                <c:pt idx="938">
                  <c:v>2.9335800000000002E-4</c:v>
                </c:pt>
                <c:pt idx="939">
                  <c:v>2.85056E-4</c:v>
                </c:pt>
                <c:pt idx="940">
                  <c:v>2.76755E-4</c:v>
                </c:pt>
                <c:pt idx="941">
                  <c:v>2.6845299999999999E-4</c:v>
                </c:pt>
                <c:pt idx="942">
                  <c:v>2.6017500000000002E-4</c:v>
                </c:pt>
                <c:pt idx="943">
                  <c:v>2.5305400000000001E-4</c:v>
                </c:pt>
                <c:pt idx="944">
                  <c:v>2.4593400000000001E-4</c:v>
                </c:pt>
                <c:pt idx="945">
                  <c:v>2.3881299999999999E-4</c:v>
                </c:pt>
                <c:pt idx="946">
                  <c:v>2.31692E-4</c:v>
                </c:pt>
                <c:pt idx="947">
                  <c:v>2.24572E-4</c:v>
                </c:pt>
                <c:pt idx="948">
                  <c:v>2.1745099999999999E-4</c:v>
                </c:pt>
                <c:pt idx="949">
                  <c:v>2.1033099999999999E-4</c:v>
                </c:pt>
                <c:pt idx="950">
                  <c:v>2.0321E-4</c:v>
                </c:pt>
                <c:pt idx="951">
                  <c:v>1.9609E-4</c:v>
                </c:pt>
                <c:pt idx="952">
                  <c:v>1.8896900000000001E-4</c:v>
                </c:pt>
                <c:pt idx="953">
                  <c:v>1.81848E-4</c:v>
                </c:pt>
                <c:pt idx="954">
                  <c:v>1.74728E-4</c:v>
                </c:pt>
                <c:pt idx="955">
                  <c:v>1.67854E-4</c:v>
                </c:pt>
                <c:pt idx="956">
                  <c:v>1.6193199999999999E-4</c:v>
                </c:pt>
                <c:pt idx="957">
                  <c:v>1.5601100000000001E-4</c:v>
                </c:pt>
                <c:pt idx="958">
                  <c:v>1.5008900000000001E-4</c:v>
                </c:pt>
                <c:pt idx="959">
                  <c:v>1.4416799999999999E-4</c:v>
                </c:pt>
                <c:pt idx="960">
                  <c:v>1.3824700000000001E-4</c:v>
                </c:pt>
                <c:pt idx="961">
                  <c:v>1.3232599999999999E-4</c:v>
                </c:pt>
                <c:pt idx="962">
                  <c:v>1.2640399999999999E-4</c:v>
                </c:pt>
                <c:pt idx="963">
                  <c:v>1.2048300000000001E-4</c:v>
                </c:pt>
                <c:pt idx="964">
                  <c:v>1.14561E-4</c:v>
                </c:pt>
                <c:pt idx="965">
                  <c:v>1.0864E-4</c:v>
                </c:pt>
                <c:pt idx="966">
                  <c:v>1.02719E-4</c:v>
                </c:pt>
                <c:pt idx="967">
                  <c:v>9.7851199999999996E-5</c:v>
                </c:pt>
                <c:pt idx="968">
                  <c:v>9.31649E-5</c:v>
                </c:pt>
                <c:pt idx="969">
                  <c:v>8.8478699999999997E-5</c:v>
                </c:pt>
                <c:pt idx="970">
                  <c:v>8.3792499999999994E-5</c:v>
                </c:pt>
                <c:pt idx="971">
                  <c:v>7.9106300000000005E-5</c:v>
                </c:pt>
                <c:pt idx="972">
                  <c:v>7.4420100000000003E-5</c:v>
                </c:pt>
                <c:pt idx="973">
                  <c:v>6.97341E-5</c:v>
                </c:pt>
                <c:pt idx="974">
                  <c:v>6.5047899999999998E-5</c:v>
                </c:pt>
                <c:pt idx="975">
                  <c:v>6.0361700000000002E-5</c:v>
                </c:pt>
                <c:pt idx="976">
                  <c:v>5.5675499999999999E-5</c:v>
                </c:pt>
                <c:pt idx="977">
                  <c:v>5.2003899999999999E-5</c:v>
                </c:pt>
                <c:pt idx="978">
                  <c:v>4.8592199999999999E-5</c:v>
                </c:pt>
                <c:pt idx="979">
                  <c:v>4.5180699999999999E-5</c:v>
                </c:pt>
                <c:pt idx="980">
                  <c:v>4.1768999999999999E-5</c:v>
                </c:pt>
                <c:pt idx="981">
                  <c:v>3.83573E-5</c:v>
                </c:pt>
                <c:pt idx="982">
                  <c:v>3.49457E-5</c:v>
                </c:pt>
                <c:pt idx="983">
                  <c:v>3.1534E-5</c:v>
                </c:pt>
                <c:pt idx="984">
                  <c:v>2.81223E-5</c:v>
                </c:pt>
                <c:pt idx="985">
                  <c:v>2.4710800000000001E-5</c:v>
                </c:pt>
                <c:pt idx="986">
                  <c:v>2.2436300000000001E-5</c:v>
                </c:pt>
                <c:pt idx="987">
                  <c:v>2.0307799999999999E-5</c:v>
                </c:pt>
                <c:pt idx="988">
                  <c:v>1.8179300000000001E-5</c:v>
                </c:pt>
                <c:pt idx="989">
                  <c:v>1.6050799999999999E-5</c:v>
                </c:pt>
                <c:pt idx="990">
                  <c:v>1.3922300000000001E-5</c:v>
                </c:pt>
                <c:pt idx="991">
                  <c:v>1.1793900000000001E-5</c:v>
                </c:pt>
                <c:pt idx="992">
                  <c:v>9.6653399999999999E-6</c:v>
                </c:pt>
                <c:pt idx="993">
                  <c:v>7.53683E-6</c:v>
                </c:pt>
                <c:pt idx="994">
                  <c:v>6.4624299999999997E-6</c:v>
                </c:pt>
                <c:pt idx="995">
                  <c:v>5.3956100000000003E-6</c:v>
                </c:pt>
                <c:pt idx="996">
                  <c:v>4.3288E-6</c:v>
                </c:pt>
                <c:pt idx="997">
                  <c:v>3.2620299999999998E-6</c:v>
                </c:pt>
                <c:pt idx="998">
                  <c:v>2.1952199999999999E-6</c:v>
                </c:pt>
                <c:pt idx="999">
                  <c:v>1.1284099999999999E-6</c:v>
                </c:pt>
                <c:pt idx="1000">
                  <c:v>0</c:v>
                </c:pt>
              </c:numCache>
            </c:numRef>
          </c:val>
          <c:smooth val="0"/>
          <c:extLst>
            <c:ext xmlns:c16="http://schemas.microsoft.com/office/drawing/2014/chart" uri="{C3380CC4-5D6E-409C-BE32-E72D297353CC}">
              <c16:uniqueId val="{00000001-EE91-45B0-A74E-0FC68F7F1A98}"/>
            </c:ext>
          </c:extLst>
        </c:ser>
        <c:ser>
          <c:idx val="2"/>
          <c:order val="2"/>
          <c:tx>
            <c:v>990mm</c:v>
          </c:tx>
          <c:spPr>
            <a:ln w="28575" cap="rnd">
              <a:solidFill>
                <a:schemeClr val="accent3"/>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'[3]U-0.99m'!$E$2:$E$1002</c:f>
              <c:numCache>
                <c:formatCode>General</c:formatCode>
                <c:ptCount val="1001"/>
                <c:pt idx="0">
                  <c:v>0</c:v>
                </c:pt>
                <c:pt idx="1">
                  <c:v>1.0008800000000001E-6</c:v>
                </c:pt>
                <c:pt idx="2">
                  <c:v>2.0017600000000002E-6</c:v>
                </c:pt>
                <c:pt idx="3">
                  <c:v>3.0026299999999998E-6</c:v>
                </c:pt>
                <c:pt idx="4">
                  <c:v>4.0034599999999996E-6</c:v>
                </c:pt>
                <c:pt idx="5">
                  <c:v>5.0043399999999999E-6</c:v>
                </c:pt>
                <c:pt idx="6">
                  <c:v>6.0052200000000002E-6</c:v>
                </c:pt>
                <c:pt idx="7">
                  <c:v>7.0206899999999997E-6</c:v>
                </c:pt>
                <c:pt idx="8">
                  <c:v>8.9905400000000008E-6</c:v>
                </c:pt>
                <c:pt idx="9">
                  <c:v>1.0960399999999999E-5</c:v>
                </c:pt>
                <c:pt idx="10">
                  <c:v>1.29301E-5</c:v>
                </c:pt>
                <c:pt idx="11">
                  <c:v>1.49E-5</c:v>
                </c:pt>
                <c:pt idx="12">
                  <c:v>1.6869799999999999E-5</c:v>
                </c:pt>
                <c:pt idx="13">
                  <c:v>1.8839699999999999E-5</c:v>
                </c:pt>
                <c:pt idx="14">
                  <c:v>2.0809500000000001E-5</c:v>
                </c:pt>
                <c:pt idx="15">
                  <c:v>2.2932799999999998E-5</c:v>
                </c:pt>
                <c:pt idx="16">
                  <c:v>2.60764E-5</c:v>
                </c:pt>
                <c:pt idx="17">
                  <c:v>2.9220100000000002E-5</c:v>
                </c:pt>
                <c:pt idx="18">
                  <c:v>3.2363799999999997E-5</c:v>
                </c:pt>
                <c:pt idx="19">
                  <c:v>3.5507399999999998E-5</c:v>
                </c:pt>
                <c:pt idx="20">
                  <c:v>3.86511E-5</c:v>
                </c:pt>
                <c:pt idx="21">
                  <c:v>4.1794800000000002E-5</c:v>
                </c:pt>
                <c:pt idx="22">
                  <c:v>4.4938400000000003E-5</c:v>
                </c:pt>
                <c:pt idx="23">
                  <c:v>4.8082099999999998E-5</c:v>
                </c:pt>
                <c:pt idx="24">
                  <c:v>5.1493499999999997E-5</c:v>
                </c:pt>
                <c:pt idx="25">
                  <c:v>5.57966E-5</c:v>
                </c:pt>
                <c:pt idx="26">
                  <c:v>6.0099700000000003E-5</c:v>
                </c:pt>
                <c:pt idx="27">
                  <c:v>6.4402700000000006E-5</c:v>
                </c:pt>
                <c:pt idx="28">
                  <c:v>6.8705600000000002E-5</c:v>
                </c:pt>
                <c:pt idx="29">
                  <c:v>7.3008699999999998E-5</c:v>
                </c:pt>
                <c:pt idx="30">
                  <c:v>7.73117E-5</c:v>
                </c:pt>
                <c:pt idx="31">
                  <c:v>8.1614799999999997E-5</c:v>
                </c:pt>
                <c:pt idx="32">
                  <c:v>8.5917900000000006E-5</c:v>
                </c:pt>
                <c:pt idx="33">
                  <c:v>9.0220899999999995E-5</c:v>
                </c:pt>
                <c:pt idx="34">
                  <c:v>9.4733299999999996E-5</c:v>
                </c:pt>
                <c:pt idx="35">
                  <c:v>1.0016700000000001E-4</c:v>
                </c:pt>
                <c:pt idx="36">
                  <c:v>1.05602E-4</c:v>
                </c:pt>
                <c:pt idx="37">
                  <c:v>1.11036E-4</c:v>
                </c:pt>
                <c:pt idx="38">
                  <c:v>1.1647E-4</c:v>
                </c:pt>
                <c:pt idx="39">
                  <c:v>1.21904E-4</c:v>
                </c:pt>
                <c:pt idx="40">
                  <c:v>1.2733800000000001E-4</c:v>
                </c:pt>
                <c:pt idx="41">
                  <c:v>1.32772E-4</c:v>
                </c:pt>
                <c:pt idx="42">
                  <c:v>1.3820600000000001E-4</c:v>
                </c:pt>
                <c:pt idx="43">
                  <c:v>1.4364E-4</c:v>
                </c:pt>
                <c:pt idx="44">
                  <c:v>1.4907399999999999E-4</c:v>
                </c:pt>
                <c:pt idx="45">
                  <c:v>1.5450800000000001E-4</c:v>
                </c:pt>
                <c:pt idx="46">
                  <c:v>1.6090000000000001E-4</c:v>
                </c:pt>
                <c:pt idx="47">
                  <c:v>1.6746600000000001E-4</c:v>
                </c:pt>
                <c:pt idx="48">
                  <c:v>1.7403199999999999E-4</c:v>
                </c:pt>
                <c:pt idx="49">
                  <c:v>1.8059799999999999E-4</c:v>
                </c:pt>
                <c:pt idx="50">
                  <c:v>1.87164E-4</c:v>
                </c:pt>
                <c:pt idx="51">
                  <c:v>1.9373E-4</c:v>
                </c:pt>
                <c:pt idx="52">
                  <c:v>2.0029600000000001E-4</c:v>
                </c:pt>
                <c:pt idx="53">
                  <c:v>2.0686200000000001E-4</c:v>
                </c:pt>
                <c:pt idx="54">
                  <c:v>2.1342799999999999E-4</c:v>
                </c:pt>
                <c:pt idx="55">
                  <c:v>2.1999399999999999E-4</c:v>
                </c:pt>
                <c:pt idx="56">
                  <c:v>2.2656099999999999E-4</c:v>
                </c:pt>
                <c:pt idx="57">
                  <c:v>2.3312699999999999E-4</c:v>
                </c:pt>
                <c:pt idx="58">
                  <c:v>2.3974700000000001E-4</c:v>
                </c:pt>
                <c:pt idx="59">
                  <c:v>2.47493E-4</c:v>
                </c:pt>
                <c:pt idx="60">
                  <c:v>2.5523800000000003E-4</c:v>
                </c:pt>
                <c:pt idx="61">
                  <c:v>2.62983E-4</c:v>
                </c:pt>
                <c:pt idx="62">
                  <c:v>2.7072799999999997E-4</c:v>
                </c:pt>
                <c:pt idx="63">
                  <c:v>2.7847400000000002E-4</c:v>
                </c:pt>
                <c:pt idx="64">
                  <c:v>2.8621899999999999E-4</c:v>
                </c:pt>
                <c:pt idx="65">
                  <c:v>2.9396400000000002E-4</c:v>
                </c:pt>
                <c:pt idx="66">
                  <c:v>3.0170899999999999E-4</c:v>
                </c:pt>
                <c:pt idx="67">
                  <c:v>3.0945400000000002E-4</c:v>
                </c:pt>
                <c:pt idx="68">
                  <c:v>3.1720000000000001E-4</c:v>
                </c:pt>
                <c:pt idx="69">
                  <c:v>3.2494499999999999E-4</c:v>
                </c:pt>
                <c:pt idx="70">
                  <c:v>3.3269000000000001E-4</c:v>
                </c:pt>
                <c:pt idx="71">
                  <c:v>3.4043499999999999E-4</c:v>
                </c:pt>
                <c:pt idx="72">
                  <c:v>3.4818000000000002E-4</c:v>
                </c:pt>
                <c:pt idx="73">
                  <c:v>3.5647100000000002E-4</c:v>
                </c:pt>
                <c:pt idx="74">
                  <c:v>3.6512600000000001E-4</c:v>
                </c:pt>
                <c:pt idx="75">
                  <c:v>3.73781E-4</c:v>
                </c:pt>
                <c:pt idx="76">
                  <c:v>3.8243499999999998E-4</c:v>
                </c:pt>
                <c:pt idx="77">
                  <c:v>3.9109000000000002E-4</c:v>
                </c:pt>
                <c:pt idx="78">
                  <c:v>3.9974500000000002E-4</c:v>
                </c:pt>
                <c:pt idx="79">
                  <c:v>4.0840000000000001E-4</c:v>
                </c:pt>
                <c:pt idx="80">
                  <c:v>4.17055E-4</c:v>
                </c:pt>
                <c:pt idx="81">
                  <c:v>4.2570999999999999E-4</c:v>
                </c:pt>
                <c:pt idx="82">
                  <c:v>4.3436499999999998E-4</c:v>
                </c:pt>
                <c:pt idx="83">
                  <c:v>4.4301900000000001E-4</c:v>
                </c:pt>
                <c:pt idx="84">
                  <c:v>4.51674E-4</c:v>
                </c:pt>
                <c:pt idx="85">
                  <c:v>4.6032899999999999E-4</c:v>
                </c:pt>
                <c:pt idx="86">
                  <c:v>4.6898399999999998E-4</c:v>
                </c:pt>
                <c:pt idx="87">
                  <c:v>4.7763900000000003E-4</c:v>
                </c:pt>
                <c:pt idx="88">
                  <c:v>4.8629400000000002E-4</c:v>
                </c:pt>
                <c:pt idx="89">
                  <c:v>4.9520100000000002E-4</c:v>
                </c:pt>
                <c:pt idx="90">
                  <c:v>5.0472199999999998E-4</c:v>
                </c:pt>
                <c:pt idx="91">
                  <c:v>5.1424399999999996E-4</c:v>
                </c:pt>
                <c:pt idx="92">
                  <c:v>5.2376600000000005E-4</c:v>
                </c:pt>
                <c:pt idx="93">
                  <c:v>5.3328700000000002E-4</c:v>
                </c:pt>
                <c:pt idx="94">
                  <c:v>5.42809E-4</c:v>
                </c:pt>
                <c:pt idx="95">
                  <c:v>5.5232999999999997E-4</c:v>
                </c:pt>
                <c:pt idx="96">
                  <c:v>5.6185199999999995E-4</c:v>
                </c:pt>
                <c:pt idx="97">
                  <c:v>5.7137400000000004E-4</c:v>
                </c:pt>
                <c:pt idx="98">
                  <c:v>5.80895E-4</c:v>
                </c:pt>
                <c:pt idx="99">
                  <c:v>5.9041699999999998E-4</c:v>
                </c:pt>
                <c:pt idx="100">
                  <c:v>5.9993899999999996E-4</c:v>
                </c:pt>
                <c:pt idx="101">
                  <c:v>6.0946000000000004E-4</c:v>
                </c:pt>
                <c:pt idx="102">
                  <c:v>6.18981E-4</c:v>
                </c:pt>
                <c:pt idx="103">
                  <c:v>6.2850299999999998E-4</c:v>
                </c:pt>
                <c:pt idx="104">
                  <c:v>6.3802499999999996E-4</c:v>
                </c:pt>
                <c:pt idx="105">
                  <c:v>6.4754600000000004E-4</c:v>
                </c:pt>
                <c:pt idx="106">
                  <c:v>6.5706800000000002E-4</c:v>
                </c:pt>
                <c:pt idx="107">
                  <c:v>6.6658899999999998E-4</c:v>
                </c:pt>
                <c:pt idx="108">
                  <c:v>6.7703000000000001E-4</c:v>
                </c:pt>
                <c:pt idx="109">
                  <c:v>6.8759400000000003E-4</c:v>
                </c:pt>
                <c:pt idx="110">
                  <c:v>6.9815700000000003E-4</c:v>
                </c:pt>
                <c:pt idx="111">
                  <c:v>7.0872000000000003E-4</c:v>
                </c:pt>
                <c:pt idx="112">
                  <c:v>7.1928300000000003E-4</c:v>
                </c:pt>
                <c:pt idx="113">
                  <c:v>7.2984600000000003E-4</c:v>
                </c:pt>
                <c:pt idx="114">
                  <c:v>7.4040900000000003E-4</c:v>
                </c:pt>
                <c:pt idx="115">
                  <c:v>7.5097200000000003E-4</c:v>
                </c:pt>
                <c:pt idx="116">
                  <c:v>7.6153600000000005E-4</c:v>
                </c:pt>
                <c:pt idx="117">
                  <c:v>7.7209900000000005E-4</c:v>
                </c:pt>
                <c:pt idx="118">
                  <c:v>7.8266200000000005E-4</c:v>
                </c:pt>
                <c:pt idx="119">
                  <c:v>7.9322500000000005E-4</c:v>
                </c:pt>
                <c:pt idx="120">
                  <c:v>8.0378800000000005E-4</c:v>
                </c:pt>
                <c:pt idx="121">
                  <c:v>8.1435100000000005E-4</c:v>
                </c:pt>
                <c:pt idx="122">
                  <c:v>8.2491400000000005E-4</c:v>
                </c:pt>
                <c:pt idx="123">
                  <c:v>8.3547799999999996E-4</c:v>
                </c:pt>
                <c:pt idx="124">
                  <c:v>8.4604099999999996E-4</c:v>
                </c:pt>
                <c:pt idx="125">
                  <c:v>8.5660399999999996E-4</c:v>
                </c:pt>
                <c:pt idx="126">
                  <c:v>8.6716699999999996E-4</c:v>
                </c:pt>
                <c:pt idx="127">
                  <c:v>8.7772999999999996E-4</c:v>
                </c:pt>
                <c:pt idx="128">
                  <c:v>8.8836199999999996E-4</c:v>
                </c:pt>
                <c:pt idx="129">
                  <c:v>8.9957999999999998E-4</c:v>
                </c:pt>
                <c:pt idx="130">
                  <c:v>9.1079799999999999E-4</c:v>
                </c:pt>
                <c:pt idx="131">
                  <c:v>9.22016E-4</c:v>
                </c:pt>
                <c:pt idx="132">
                  <c:v>9.3323400000000002E-4</c:v>
                </c:pt>
                <c:pt idx="133">
                  <c:v>9.4445200000000003E-4</c:v>
                </c:pt>
                <c:pt idx="134">
                  <c:v>9.5567000000000004E-4</c:v>
                </c:pt>
                <c:pt idx="135">
                  <c:v>9.6688799999999995E-4</c:v>
                </c:pt>
                <c:pt idx="136">
                  <c:v>9.7810600000000007E-4</c:v>
                </c:pt>
                <c:pt idx="137">
                  <c:v>9.8932399999999998E-4</c:v>
                </c:pt>
                <c:pt idx="138">
                  <c:v>1.0005400000000001E-3</c:v>
                </c:pt>
                <c:pt idx="139">
                  <c:v>1.01176E-3</c:v>
                </c:pt>
                <c:pt idx="140">
                  <c:v>1.0229799999999999E-3</c:v>
                </c:pt>
                <c:pt idx="141">
                  <c:v>1.0342000000000001E-3</c:v>
                </c:pt>
                <c:pt idx="142">
                  <c:v>1.0454100000000001E-3</c:v>
                </c:pt>
                <c:pt idx="143">
                  <c:v>1.05663E-3</c:v>
                </c:pt>
                <c:pt idx="144">
                  <c:v>1.06785E-3</c:v>
                </c:pt>
                <c:pt idx="145">
                  <c:v>1.0790699999999999E-3</c:v>
                </c:pt>
                <c:pt idx="146">
                  <c:v>1.0902900000000001E-3</c:v>
                </c:pt>
                <c:pt idx="147">
                  <c:v>1.1015E-3</c:v>
                </c:pt>
                <c:pt idx="148">
                  <c:v>1.11272E-3</c:v>
                </c:pt>
                <c:pt idx="149">
                  <c:v>1.1239399999999999E-3</c:v>
                </c:pt>
                <c:pt idx="150">
                  <c:v>1.1351600000000001E-3</c:v>
                </c:pt>
                <c:pt idx="151">
                  <c:v>1.14638E-3</c:v>
                </c:pt>
                <c:pt idx="152">
                  <c:v>1.1577099999999999E-3</c:v>
                </c:pt>
                <c:pt idx="153">
                  <c:v>1.1691099999999999E-3</c:v>
                </c:pt>
                <c:pt idx="154">
                  <c:v>1.1805100000000001E-3</c:v>
                </c:pt>
                <c:pt idx="155">
                  <c:v>1.19191E-3</c:v>
                </c:pt>
                <c:pt idx="156">
                  <c:v>1.2033E-3</c:v>
                </c:pt>
                <c:pt idx="157">
                  <c:v>1.2147E-3</c:v>
                </c:pt>
                <c:pt idx="158">
                  <c:v>1.2260999999999999E-3</c:v>
                </c:pt>
                <c:pt idx="159">
                  <c:v>1.2375000000000001E-3</c:v>
                </c:pt>
                <c:pt idx="160">
                  <c:v>1.2489000000000001E-3</c:v>
                </c:pt>
                <c:pt idx="161">
                  <c:v>1.2603E-3</c:v>
                </c:pt>
                <c:pt idx="162">
                  <c:v>1.27169E-3</c:v>
                </c:pt>
                <c:pt idx="163">
                  <c:v>1.28309E-3</c:v>
                </c:pt>
                <c:pt idx="164">
                  <c:v>1.2944899999999999E-3</c:v>
                </c:pt>
                <c:pt idx="165">
                  <c:v>1.3058900000000001E-3</c:v>
                </c:pt>
                <c:pt idx="166">
                  <c:v>1.31729E-3</c:v>
                </c:pt>
                <c:pt idx="167">
                  <c:v>1.32869E-3</c:v>
                </c:pt>
                <c:pt idx="168">
                  <c:v>1.3400899999999999E-3</c:v>
                </c:pt>
                <c:pt idx="169">
                  <c:v>1.35148E-3</c:v>
                </c:pt>
                <c:pt idx="170">
                  <c:v>1.3628799999999999E-3</c:v>
                </c:pt>
                <c:pt idx="171">
                  <c:v>1.3742800000000001E-3</c:v>
                </c:pt>
                <c:pt idx="172">
                  <c:v>1.38568E-3</c:v>
                </c:pt>
                <c:pt idx="173">
                  <c:v>1.39708E-3</c:v>
                </c:pt>
                <c:pt idx="174">
                  <c:v>1.4084799999999999E-3</c:v>
                </c:pt>
                <c:pt idx="175">
                  <c:v>1.4198699999999999E-3</c:v>
                </c:pt>
                <c:pt idx="176">
                  <c:v>1.4312699999999999E-3</c:v>
                </c:pt>
                <c:pt idx="177">
                  <c:v>1.4426700000000001E-3</c:v>
                </c:pt>
                <c:pt idx="178">
                  <c:v>1.4540499999999999E-3</c:v>
                </c:pt>
                <c:pt idx="179">
                  <c:v>1.4653400000000001E-3</c:v>
                </c:pt>
                <c:pt idx="180">
                  <c:v>1.47664E-3</c:v>
                </c:pt>
                <c:pt idx="181">
                  <c:v>1.4879299999999999E-3</c:v>
                </c:pt>
                <c:pt idx="182">
                  <c:v>1.4992199999999999E-3</c:v>
                </c:pt>
                <c:pt idx="183">
                  <c:v>1.51052E-3</c:v>
                </c:pt>
                <c:pt idx="184">
                  <c:v>1.52181E-3</c:v>
                </c:pt>
                <c:pt idx="185">
                  <c:v>1.5331100000000001E-3</c:v>
                </c:pt>
                <c:pt idx="186">
                  <c:v>1.5444E-3</c:v>
                </c:pt>
                <c:pt idx="187">
                  <c:v>1.55569E-3</c:v>
                </c:pt>
                <c:pt idx="188">
                  <c:v>1.5669900000000001E-3</c:v>
                </c:pt>
                <c:pt idx="189">
                  <c:v>1.57828E-3</c:v>
                </c:pt>
                <c:pt idx="190">
                  <c:v>1.58957E-3</c:v>
                </c:pt>
                <c:pt idx="191">
                  <c:v>1.6008699999999999E-3</c:v>
                </c:pt>
                <c:pt idx="192">
                  <c:v>1.6121600000000001E-3</c:v>
                </c:pt>
                <c:pt idx="193">
                  <c:v>1.62345E-3</c:v>
                </c:pt>
                <c:pt idx="194">
                  <c:v>1.6347499999999999E-3</c:v>
                </c:pt>
                <c:pt idx="195">
                  <c:v>1.6460400000000001E-3</c:v>
                </c:pt>
                <c:pt idx="196">
                  <c:v>1.65733E-3</c:v>
                </c:pt>
                <c:pt idx="197">
                  <c:v>1.6686299999999999E-3</c:v>
                </c:pt>
                <c:pt idx="198">
                  <c:v>1.6799199999999999E-3</c:v>
                </c:pt>
                <c:pt idx="199">
                  <c:v>1.6912100000000001E-3</c:v>
                </c:pt>
                <c:pt idx="200">
                  <c:v>1.70251E-3</c:v>
                </c:pt>
                <c:pt idx="201">
                  <c:v>1.7137999999999999E-3</c:v>
                </c:pt>
                <c:pt idx="202">
                  <c:v>1.7251E-3</c:v>
                </c:pt>
                <c:pt idx="203">
                  <c:v>1.73639E-3</c:v>
                </c:pt>
                <c:pt idx="204">
                  <c:v>1.7476799999999999E-3</c:v>
                </c:pt>
                <c:pt idx="205">
                  <c:v>1.75898E-3</c:v>
                </c:pt>
                <c:pt idx="206">
                  <c:v>1.77027E-3</c:v>
                </c:pt>
                <c:pt idx="207">
                  <c:v>1.78156E-3</c:v>
                </c:pt>
                <c:pt idx="208">
                  <c:v>1.79276E-3</c:v>
                </c:pt>
                <c:pt idx="209">
                  <c:v>1.80371E-3</c:v>
                </c:pt>
                <c:pt idx="210">
                  <c:v>1.8146600000000001E-3</c:v>
                </c:pt>
                <c:pt idx="211">
                  <c:v>1.82562E-3</c:v>
                </c:pt>
                <c:pt idx="212">
                  <c:v>1.83657E-3</c:v>
                </c:pt>
                <c:pt idx="213">
                  <c:v>1.8475200000000001E-3</c:v>
                </c:pt>
                <c:pt idx="214">
                  <c:v>1.85848E-3</c:v>
                </c:pt>
                <c:pt idx="215">
                  <c:v>1.8694300000000001E-3</c:v>
                </c:pt>
                <c:pt idx="216">
                  <c:v>1.8803800000000001E-3</c:v>
                </c:pt>
                <c:pt idx="217">
                  <c:v>1.8913300000000001E-3</c:v>
                </c:pt>
                <c:pt idx="218">
                  <c:v>1.9022900000000001E-3</c:v>
                </c:pt>
                <c:pt idx="219">
                  <c:v>1.9132400000000001E-3</c:v>
                </c:pt>
                <c:pt idx="220">
                  <c:v>1.9241900000000001E-3</c:v>
                </c:pt>
                <c:pt idx="221">
                  <c:v>1.9351500000000001E-3</c:v>
                </c:pt>
                <c:pt idx="222">
                  <c:v>1.9461000000000001E-3</c:v>
                </c:pt>
                <c:pt idx="223">
                  <c:v>1.9570500000000001E-3</c:v>
                </c:pt>
                <c:pt idx="224">
                  <c:v>1.9680100000000001E-3</c:v>
                </c:pt>
                <c:pt idx="225">
                  <c:v>1.9789600000000001E-3</c:v>
                </c:pt>
                <c:pt idx="226">
                  <c:v>1.9899100000000001E-3</c:v>
                </c:pt>
                <c:pt idx="227">
                  <c:v>2.0008700000000001E-3</c:v>
                </c:pt>
                <c:pt idx="228">
                  <c:v>2.0118200000000001E-3</c:v>
                </c:pt>
                <c:pt idx="229">
                  <c:v>2.0227700000000001E-3</c:v>
                </c:pt>
                <c:pt idx="230">
                  <c:v>2.0337300000000001E-3</c:v>
                </c:pt>
                <c:pt idx="231">
                  <c:v>2.0446800000000001E-3</c:v>
                </c:pt>
                <c:pt idx="232">
                  <c:v>2.0556300000000001E-3</c:v>
                </c:pt>
                <c:pt idx="233">
                  <c:v>2.0665800000000002E-3</c:v>
                </c:pt>
                <c:pt idx="234">
                  <c:v>2.0775400000000001E-3</c:v>
                </c:pt>
                <c:pt idx="235">
                  <c:v>2.0884900000000001E-3</c:v>
                </c:pt>
                <c:pt idx="236">
                  <c:v>2.0994400000000002E-3</c:v>
                </c:pt>
                <c:pt idx="237">
                  <c:v>2.1104000000000001E-3</c:v>
                </c:pt>
                <c:pt idx="238">
                  <c:v>2.1213500000000001E-3</c:v>
                </c:pt>
                <c:pt idx="239">
                  <c:v>2.1323000000000002E-3</c:v>
                </c:pt>
                <c:pt idx="240">
                  <c:v>2.1432600000000001E-3</c:v>
                </c:pt>
                <c:pt idx="241">
                  <c:v>2.1542100000000002E-3</c:v>
                </c:pt>
                <c:pt idx="242">
                  <c:v>2.16489E-3</c:v>
                </c:pt>
                <c:pt idx="243">
                  <c:v>2.1753599999999999E-3</c:v>
                </c:pt>
                <c:pt idx="244">
                  <c:v>2.1858300000000002E-3</c:v>
                </c:pt>
                <c:pt idx="245">
                  <c:v>2.1963E-3</c:v>
                </c:pt>
                <c:pt idx="246">
                  <c:v>2.2067699999999998E-3</c:v>
                </c:pt>
                <c:pt idx="247">
                  <c:v>2.2172400000000001E-3</c:v>
                </c:pt>
                <c:pt idx="248">
                  <c:v>2.2277099999999999E-3</c:v>
                </c:pt>
                <c:pt idx="249">
                  <c:v>2.2381800000000002E-3</c:v>
                </c:pt>
                <c:pt idx="250">
                  <c:v>2.24865E-3</c:v>
                </c:pt>
                <c:pt idx="251">
                  <c:v>2.2591199999999999E-3</c:v>
                </c:pt>
                <c:pt idx="252">
                  <c:v>2.2695900000000001E-3</c:v>
                </c:pt>
                <c:pt idx="253">
                  <c:v>2.28006E-3</c:v>
                </c:pt>
                <c:pt idx="254">
                  <c:v>2.2905299999999998E-3</c:v>
                </c:pt>
                <c:pt idx="255">
                  <c:v>2.3010000000000001E-3</c:v>
                </c:pt>
                <c:pt idx="256">
                  <c:v>2.3114699999999999E-3</c:v>
                </c:pt>
                <c:pt idx="257">
                  <c:v>2.3219400000000002E-3</c:v>
                </c:pt>
                <c:pt idx="258">
                  <c:v>2.33241E-3</c:v>
                </c:pt>
                <c:pt idx="259">
                  <c:v>2.3428799999999999E-3</c:v>
                </c:pt>
                <c:pt idx="260">
                  <c:v>2.3533500000000001E-3</c:v>
                </c:pt>
                <c:pt idx="261">
                  <c:v>2.36382E-3</c:v>
                </c:pt>
                <c:pt idx="262">
                  <c:v>2.3742899999999998E-3</c:v>
                </c:pt>
                <c:pt idx="263">
                  <c:v>2.3847600000000001E-3</c:v>
                </c:pt>
                <c:pt idx="264">
                  <c:v>2.3952299999999999E-3</c:v>
                </c:pt>
                <c:pt idx="265">
                  <c:v>2.4057000000000002E-3</c:v>
                </c:pt>
                <c:pt idx="266">
                  <c:v>2.41617E-3</c:v>
                </c:pt>
                <c:pt idx="267">
                  <c:v>2.4266399999999999E-3</c:v>
                </c:pt>
                <c:pt idx="268">
                  <c:v>2.4371100000000001E-3</c:v>
                </c:pt>
                <c:pt idx="269">
                  <c:v>2.44757E-3</c:v>
                </c:pt>
                <c:pt idx="270">
                  <c:v>2.4580399999999999E-3</c:v>
                </c:pt>
                <c:pt idx="271">
                  <c:v>2.4685100000000001E-3</c:v>
                </c:pt>
                <c:pt idx="272">
                  <c:v>2.47898E-3</c:v>
                </c:pt>
                <c:pt idx="273">
                  <c:v>2.4894499999999998E-3</c:v>
                </c:pt>
                <c:pt idx="274">
                  <c:v>2.4999200000000001E-3</c:v>
                </c:pt>
                <c:pt idx="275">
                  <c:v>2.5103899999999999E-3</c:v>
                </c:pt>
                <c:pt idx="276">
                  <c:v>2.5208600000000002E-3</c:v>
                </c:pt>
                <c:pt idx="277">
                  <c:v>2.53133E-3</c:v>
                </c:pt>
                <c:pt idx="278">
                  <c:v>2.5417999999999999E-3</c:v>
                </c:pt>
                <c:pt idx="279">
                  <c:v>2.5522700000000001E-3</c:v>
                </c:pt>
                <c:pt idx="280">
                  <c:v>2.5623600000000001E-3</c:v>
                </c:pt>
                <c:pt idx="281">
                  <c:v>2.5720399999999998E-3</c:v>
                </c:pt>
                <c:pt idx="282">
                  <c:v>2.58172E-3</c:v>
                </c:pt>
                <c:pt idx="283">
                  <c:v>2.5914000000000002E-3</c:v>
                </c:pt>
                <c:pt idx="284">
                  <c:v>2.6010899999999999E-3</c:v>
                </c:pt>
                <c:pt idx="285">
                  <c:v>2.6107700000000001E-3</c:v>
                </c:pt>
                <c:pt idx="286">
                  <c:v>2.6204499999999999E-3</c:v>
                </c:pt>
                <c:pt idx="287">
                  <c:v>2.6301300000000001E-3</c:v>
                </c:pt>
                <c:pt idx="288">
                  <c:v>2.6398099999999998E-3</c:v>
                </c:pt>
                <c:pt idx="289">
                  <c:v>2.6494999999999999E-3</c:v>
                </c:pt>
                <c:pt idx="290">
                  <c:v>2.6591800000000001E-3</c:v>
                </c:pt>
                <c:pt idx="291">
                  <c:v>2.6688599999999999E-3</c:v>
                </c:pt>
                <c:pt idx="292">
                  <c:v>2.6785400000000001E-3</c:v>
                </c:pt>
                <c:pt idx="293">
                  <c:v>2.6882199999999998E-3</c:v>
                </c:pt>
                <c:pt idx="294">
                  <c:v>2.6979E-3</c:v>
                </c:pt>
                <c:pt idx="295">
                  <c:v>2.7075900000000002E-3</c:v>
                </c:pt>
                <c:pt idx="296">
                  <c:v>2.7172699999999999E-3</c:v>
                </c:pt>
                <c:pt idx="297">
                  <c:v>2.7269500000000001E-3</c:v>
                </c:pt>
                <c:pt idx="298">
                  <c:v>2.7366299999999999E-3</c:v>
                </c:pt>
                <c:pt idx="299">
                  <c:v>2.7463100000000001E-3</c:v>
                </c:pt>
                <c:pt idx="300">
                  <c:v>2.7560000000000002E-3</c:v>
                </c:pt>
                <c:pt idx="301">
                  <c:v>2.76568E-3</c:v>
                </c:pt>
                <c:pt idx="302">
                  <c:v>2.7753600000000002E-3</c:v>
                </c:pt>
                <c:pt idx="303">
                  <c:v>2.7850399999999999E-3</c:v>
                </c:pt>
                <c:pt idx="304">
                  <c:v>2.7947200000000001E-3</c:v>
                </c:pt>
                <c:pt idx="305">
                  <c:v>2.8043999999999999E-3</c:v>
                </c:pt>
                <c:pt idx="306">
                  <c:v>2.81409E-3</c:v>
                </c:pt>
                <c:pt idx="307">
                  <c:v>2.8237700000000002E-3</c:v>
                </c:pt>
                <c:pt idx="308">
                  <c:v>2.8334499999999999E-3</c:v>
                </c:pt>
                <c:pt idx="309">
                  <c:v>2.8431300000000001E-3</c:v>
                </c:pt>
                <c:pt idx="310">
                  <c:v>2.8528099999999999E-3</c:v>
                </c:pt>
                <c:pt idx="311">
                  <c:v>2.8625E-3</c:v>
                </c:pt>
                <c:pt idx="312">
                  <c:v>2.8721799999999998E-3</c:v>
                </c:pt>
                <c:pt idx="313">
                  <c:v>2.88186E-3</c:v>
                </c:pt>
                <c:pt idx="314">
                  <c:v>2.8915400000000002E-3</c:v>
                </c:pt>
                <c:pt idx="315">
                  <c:v>2.9012199999999999E-3</c:v>
                </c:pt>
                <c:pt idx="316">
                  <c:v>2.9109100000000001E-3</c:v>
                </c:pt>
                <c:pt idx="317">
                  <c:v>2.9205899999999998E-3</c:v>
                </c:pt>
                <c:pt idx="318">
                  <c:v>2.93027E-3</c:v>
                </c:pt>
                <c:pt idx="319">
                  <c:v>2.9399500000000002E-3</c:v>
                </c:pt>
                <c:pt idx="320">
                  <c:v>2.94963E-3</c:v>
                </c:pt>
                <c:pt idx="321">
                  <c:v>2.9593100000000002E-3</c:v>
                </c:pt>
                <c:pt idx="322">
                  <c:v>2.9689999999999999E-3</c:v>
                </c:pt>
                <c:pt idx="323">
                  <c:v>2.9784199999999999E-3</c:v>
                </c:pt>
                <c:pt idx="324">
                  <c:v>2.98759E-3</c:v>
                </c:pt>
                <c:pt idx="325">
                  <c:v>2.9967599999999998E-3</c:v>
                </c:pt>
                <c:pt idx="326">
                  <c:v>3.0059399999999999E-3</c:v>
                </c:pt>
                <c:pt idx="327">
                  <c:v>3.0151100000000001E-3</c:v>
                </c:pt>
                <c:pt idx="328">
                  <c:v>3.0242799999999999E-3</c:v>
                </c:pt>
                <c:pt idx="329">
                  <c:v>3.03346E-3</c:v>
                </c:pt>
                <c:pt idx="330">
                  <c:v>3.0426300000000002E-3</c:v>
                </c:pt>
                <c:pt idx="331">
                  <c:v>3.0517999999999999E-3</c:v>
                </c:pt>
                <c:pt idx="332">
                  <c:v>3.0609700000000001E-3</c:v>
                </c:pt>
                <c:pt idx="333">
                  <c:v>3.0701499999999998E-3</c:v>
                </c:pt>
                <c:pt idx="334">
                  <c:v>3.07932E-3</c:v>
                </c:pt>
                <c:pt idx="335">
                  <c:v>3.0884900000000002E-3</c:v>
                </c:pt>
                <c:pt idx="336">
                  <c:v>3.0976699999999999E-3</c:v>
                </c:pt>
                <c:pt idx="337">
                  <c:v>3.10684E-3</c:v>
                </c:pt>
                <c:pt idx="338">
                  <c:v>3.1160099999999998E-3</c:v>
                </c:pt>
                <c:pt idx="339">
                  <c:v>3.12518E-3</c:v>
                </c:pt>
                <c:pt idx="340">
                  <c:v>3.1343600000000001E-3</c:v>
                </c:pt>
                <c:pt idx="341">
                  <c:v>3.1435299999999998E-3</c:v>
                </c:pt>
                <c:pt idx="342">
                  <c:v>3.1527E-3</c:v>
                </c:pt>
                <c:pt idx="343">
                  <c:v>3.1618699999999998E-3</c:v>
                </c:pt>
                <c:pt idx="344">
                  <c:v>3.1710499999999999E-3</c:v>
                </c:pt>
                <c:pt idx="345">
                  <c:v>3.1802200000000001E-3</c:v>
                </c:pt>
                <c:pt idx="346">
                  <c:v>3.1893899999999998E-3</c:v>
                </c:pt>
                <c:pt idx="347">
                  <c:v>3.19857E-3</c:v>
                </c:pt>
                <c:pt idx="348">
                  <c:v>3.2077400000000002E-3</c:v>
                </c:pt>
                <c:pt idx="349">
                  <c:v>3.2169099999999999E-3</c:v>
                </c:pt>
                <c:pt idx="350">
                  <c:v>3.2260800000000001E-3</c:v>
                </c:pt>
                <c:pt idx="351">
                  <c:v>3.2352599999999998E-3</c:v>
                </c:pt>
                <c:pt idx="352">
                  <c:v>3.24443E-3</c:v>
                </c:pt>
                <c:pt idx="353">
                  <c:v>3.2536000000000002E-3</c:v>
                </c:pt>
                <c:pt idx="354">
                  <c:v>3.2627799999999998E-3</c:v>
                </c:pt>
                <c:pt idx="355">
                  <c:v>3.27195E-3</c:v>
                </c:pt>
                <c:pt idx="356">
                  <c:v>3.2811200000000002E-3</c:v>
                </c:pt>
                <c:pt idx="357">
                  <c:v>3.29029E-3</c:v>
                </c:pt>
                <c:pt idx="358">
                  <c:v>3.2994700000000001E-3</c:v>
                </c:pt>
                <c:pt idx="359">
                  <c:v>3.3086399999999998E-3</c:v>
                </c:pt>
                <c:pt idx="360">
                  <c:v>3.31781E-3</c:v>
                </c:pt>
                <c:pt idx="361">
                  <c:v>3.3269900000000002E-3</c:v>
                </c:pt>
                <c:pt idx="362">
                  <c:v>3.3361599999999999E-3</c:v>
                </c:pt>
                <c:pt idx="363">
                  <c:v>3.3453300000000001E-3</c:v>
                </c:pt>
                <c:pt idx="364">
                  <c:v>3.3544999999999998E-3</c:v>
                </c:pt>
                <c:pt idx="365">
                  <c:v>3.36368E-3</c:v>
                </c:pt>
                <c:pt idx="366">
                  <c:v>3.3728500000000002E-3</c:v>
                </c:pt>
                <c:pt idx="367">
                  <c:v>3.3818300000000002E-3</c:v>
                </c:pt>
                <c:pt idx="368">
                  <c:v>3.39004E-3</c:v>
                </c:pt>
                <c:pt idx="369">
                  <c:v>3.3982499999999998E-3</c:v>
                </c:pt>
                <c:pt idx="370">
                  <c:v>3.4064500000000001E-3</c:v>
                </c:pt>
                <c:pt idx="371">
                  <c:v>3.4146599999999999E-3</c:v>
                </c:pt>
                <c:pt idx="372">
                  <c:v>3.4228700000000002E-3</c:v>
                </c:pt>
                <c:pt idx="373">
                  <c:v>3.43107E-3</c:v>
                </c:pt>
                <c:pt idx="374">
                  <c:v>3.4392799999999999E-3</c:v>
                </c:pt>
                <c:pt idx="375">
                  <c:v>3.4474900000000001E-3</c:v>
                </c:pt>
                <c:pt idx="376">
                  <c:v>3.45569E-3</c:v>
                </c:pt>
                <c:pt idx="377">
                  <c:v>3.4638999999999998E-3</c:v>
                </c:pt>
                <c:pt idx="378">
                  <c:v>3.4721000000000001E-3</c:v>
                </c:pt>
                <c:pt idx="379">
                  <c:v>3.4803099999999999E-3</c:v>
                </c:pt>
                <c:pt idx="380">
                  <c:v>3.4885200000000002E-3</c:v>
                </c:pt>
                <c:pt idx="381">
                  <c:v>3.49672E-3</c:v>
                </c:pt>
                <c:pt idx="382">
                  <c:v>3.5049299999999999E-3</c:v>
                </c:pt>
                <c:pt idx="383">
                  <c:v>3.5131400000000001E-3</c:v>
                </c:pt>
                <c:pt idx="384">
                  <c:v>3.52134E-3</c:v>
                </c:pt>
                <c:pt idx="385">
                  <c:v>3.5295499999999998E-3</c:v>
                </c:pt>
                <c:pt idx="386">
                  <c:v>3.53776E-3</c:v>
                </c:pt>
                <c:pt idx="387">
                  <c:v>3.5459599999999999E-3</c:v>
                </c:pt>
                <c:pt idx="388">
                  <c:v>3.5541700000000002E-3</c:v>
                </c:pt>
                <c:pt idx="389">
                  <c:v>3.56237E-3</c:v>
                </c:pt>
                <c:pt idx="390">
                  <c:v>3.5705799999999998E-3</c:v>
                </c:pt>
                <c:pt idx="391">
                  <c:v>3.5787900000000001E-3</c:v>
                </c:pt>
                <c:pt idx="392">
                  <c:v>3.58699E-3</c:v>
                </c:pt>
                <c:pt idx="393">
                  <c:v>3.5951999999999998E-3</c:v>
                </c:pt>
                <c:pt idx="394">
                  <c:v>3.60341E-3</c:v>
                </c:pt>
                <c:pt idx="395">
                  <c:v>3.6116099999999999E-3</c:v>
                </c:pt>
                <c:pt idx="396">
                  <c:v>3.6198200000000002E-3</c:v>
                </c:pt>
                <c:pt idx="397">
                  <c:v>3.62803E-3</c:v>
                </c:pt>
                <c:pt idx="398">
                  <c:v>3.6362299999999998E-3</c:v>
                </c:pt>
                <c:pt idx="399">
                  <c:v>3.6444400000000001E-3</c:v>
                </c:pt>
                <c:pt idx="400">
                  <c:v>3.6526499999999999E-3</c:v>
                </c:pt>
                <c:pt idx="401">
                  <c:v>3.6608500000000002E-3</c:v>
                </c:pt>
                <c:pt idx="402">
                  <c:v>3.66906E-3</c:v>
                </c:pt>
                <c:pt idx="403">
                  <c:v>3.6772599999999999E-3</c:v>
                </c:pt>
                <c:pt idx="404">
                  <c:v>3.6854700000000002E-3</c:v>
                </c:pt>
                <c:pt idx="405">
                  <c:v>3.69368E-3</c:v>
                </c:pt>
                <c:pt idx="406">
                  <c:v>3.7018799999999998E-3</c:v>
                </c:pt>
                <c:pt idx="407">
                  <c:v>3.7100900000000001E-3</c:v>
                </c:pt>
                <c:pt idx="408">
                  <c:v>3.7182999999999999E-3</c:v>
                </c:pt>
                <c:pt idx="409">
                  <c:v>3.7265000000000002E-3</c:v>
                </c:pt>
                <c:pt idx="410">
                  <c:v>3.73471E-3</c:v>
                </c:pt>
                <c:pt idx="411">
                  <c:v>3.7429199999999998E-3</c:v>
                </c:pt>
                <c:pt idx="412">
                  <c:v>3.7495100000000002E-3</c:v>
                </c:pt>
                <c:pt idx="413">
                  <c:v>3.7557599999999999E-3</c:v>
                </c:pt>
                <c:pt idx="414">
                  <c:v>3.7620100000000001E-3</c:v>
                </c:pt>
                <c:pt idx="415">
                  <c:v>3.7682700000000002E-3</c:v>
                </c:pt>
                <c:pt idx="416">
                  <c:v>3.77452E-3</c:v>
                </c:pt>
                <c:pt idx="417">
                  <c:v>3.7807700000000001E-3</c:v>
                </c:pt>
                <c:pt idx="418">
                  <c:v>3.7870299999999998E-3</c:v>
                </c:pt>
                <c:pt idx="419">
                  <c:v>3.79328E-3</c:v>
                </c:pt>
                <c:pt idx="420">
                  <c:v>3.7995300000000002E-3</c:v>
                </c:pt>
                <c:pt idx="421">
                  <c:v>3.8057899999999999E-3</c:v>
                </c:pt>
                <c:pt idx="422">
                  <c:v>3.81204E-3</c:v>
                </c:pt>
                <c:pt idx="423">
                  <c:v>3.8182899999999998E-3</c:v>
                </c:pt>
                <c:pt idx="424">
                  <c:v>3.8245499999999999E-3</c:v>
                </c:pt>
                <c:pt idx="425">
                  <c:v>3.8308000000000001E-3</c:v>
                </c:pt>
                <c:pt idx="426">
                  <c:v>3.8370499999999998E-3</c:v>
                </c:pt>
                <c:pt idx="427">
                  <c:v>3.84331E-3</c:v>
                </c:pt>
                <c:pt idx="428">
                  <c:v>3.8495600000000001E-3</c:v>
                </c:pt>
                <c:pt idx="429">
                  <c:v>3.8558099999999999E-3</c:v>
                </c:pt>
                <c:pt idx="430">
                  <c:v>3.86207E-3</c:v>
                </c:pt>
                <c:pt idx="431">
                  <c:v>3.8683200000000002E-3</c:v>
                </c:pt>
                <c:pt idx="432">
                  <c:v>3.8745699999999999E-3</c:v>
                </c:pt>
                <c:pt idx="433">
                  <c:v>3.88083E-3</c:v>
                </c:pt>
                <c:pt idx="434">
                  <c:v>3.8870799999999998E-3</c:v>
                </c:pt>
                <c:pt idx="435">
                  <c:v>3.89333E-3</c:v>
                </c:pt>
                <c:pt idx="436">
                  <c:v>3.8995900000000001E-3</c:v>
                </c:pt>
                <c:pt idx="437">
                  <c:v>3.9058399999999998E-3</c:v>
                </c:pt>
                <c:pt idx="438">
                  <c:v>3.91209E-3</c:v>
                </c:pt>
                <c:pt idx="439">
                  <c:v>3.9183500000000001E-3</c:v>
                </c:pt>
                <c:pt idx="440">
                  <c:v>3.9246000000000003E-3</c:v>
                </c:pt>
                <c:pt idx="441">
                  <c:v>3.9308499999999996E-3</c:v>
                </c:pt>
                <c:pt idx="442">
                  <c:v>3.9371099999999997E-3</c:v>
                </c:pt>
                <c:pt idx="443">
                  <c:v>3.9433599999999999E-3</c:v>
                </c:pt>
                <c:pt idx="444">
                  <c:v>3.9496100000000001E-3</c:v>
                </c:pt>
                <c:pt idx="445">
                  <c:v>3.9558700000000002E-3</c:v>
                </c:pt>
                <c:pt idx="446">
                  <c:v>3.9621200000000004E-3</c:v>
                </c:pt>
                <c:pt idx="447">
                  <c:v>3.9683699999999997E-3</c:v>
                </c:pt>
                <c:pt idx="448">
                  <c:v>3.9746299999999998E-3</c:v>
                </c:pt>
                <c:pt idx="449">
                  <c:v>3.98088E-3</c:v>
                </c:pt>
                <c:pt idx="450">
                  <c:v>3.9871300000000002E-3</c:v>
                </c:pt>
                <c:pt idx="451">
                  <c:v>3.9933900000000003E-3</c:v>
                </c:pt>
                <c:pt idx="452">
                  <c:v>3.9996399999999996E-3</c:v>
                </c:pt>
                <c:pt idx="453">
                  <c:v>4.0058899999999998E-3</c:v>
                </c:pt>
                <c:pt idx="454">
                  <c:v>4.0121499999999999E-3</c:v>
                </c:pt>
                <c:pt idx="455">
                  <c:v>4.0184000000000001E-3</c:v>
                </c:pt>
                <c:pt idx="456">
                  <c:v>4.0231399999999997E-3</c:v>
                </c:pt>
                <c:pt idx="457">
                  <c:v>4.0258100000000003E-3</c:v>
                </c:pt>
                <c:pt idx="458">
                  <c:v>4.02849E-3</c:v>
                </c:pt>
                <c:pt idx="459">
                  <c:v>4.0311599999999998E-3</c:v>
                </c:pt>
                <c:pt idx="460">
                  <c:v>4.0338400000000003E-3</c:v>
                </c:pt>
                <c:pt idx="461">
                  <c:v>4.0365100000000001E-3</c:v>
                </c:pt>
                <c:pt idx="462">
                  <c:v>4.0391799999999999E-3</c:v>
                </c:pt>
                <c:pt idx="463">
                  <c:v>4.0418600000000004E-3</c:v>
                </c:pt>
                <c:pt idx="464">
                  <c:v>4.0445300000000002E-3</c:v>
                </c:pt>
                <c:pt idx="465">
                  <c:v>4.0472099999999999E-3</c:v>
                </c:pt>
                <c:pt idx="466">
                  <c:v>4.0498799999999996E-3</c:v>
                </c:pt>
                <c:pt idx="467">
                  <c:v>4.0525500000000002E-3</c:v>
                </c:pt>
                <c:pt idx="468">
                  <c:v>4.0552299999999999E-3</c:v>
                </c:pt>
                <c:pt idx="469">
                  <c:v>4.0578999999999997E-3</c:v>
                </c:pt>
                <c:pt idx="470">
                  <c:v>4.0605800000000003E-3</c:v>
                </c:pt>
                <c:pt idx="471">
                  <c:v>4.06325E-3</c:v>
                </c:pt>
                <c:pt idx="472">
                  <c:v>4.0659199999999998E-3</c:v>
                </c:pt>
                <c:pt idx="473">
                  <c:v>4.0686000000000003E-3</c:v>
                </c:pt>
                <c:pt idx="474">
                  <c:v>4.0712700000000001E-3</c:v>
                </c:pt>
                <c:pt idx="475">
                  <c:v>4.0739499999999998E-3</c:v>
                </c:pt>
                <c:pt idx="476">
                  <c:v>4.0766200000000004E-3</c:v>
                </c:pt>
                <c:pt idx="477">
                  <c:v>4.0792900000000002E-3</c:v>
                </c:pt>
                <c:pt idx="478">
                  <c:v>4.0819699999999999E-3</c:v>
                </c:pt>
                <c:pt idx="479">
                  <c:v>4.0846399999999996E-3</c:v>
                </c:pt>
                <c:pt idx="480">
                  <c:v>4.0873200000000002E-3</c:v>
                </c:pt>
                <c:pt idx="481">
                  <c:v>4.0899899999999999E-3</c:v>
                </c:pt>
                <c:pt idx="482">
                  <c:v>4.0926599999999997E-3</c:v>
                </c:pt>
                <c:pt idx="483">
                  <c:v>4.0953400000000003E-3</c:v>
                </c:pt>
                <c:pt idx="484">
                  <c:v>4.09801E-3</c:v>
                </c:pt>
                <c:pt idx="485">
                  <c:v>4.1006899999999997E-3</c:v>
                </c:pt>
                <c:pt idx="486">
                  <c:v>4.1033600000000003E-3</c:v>
                </c:pt>
                <c:pt idx="487">
                  <c:v>4.1060300000000001E-3</c:v>
                </c:pt>
                <c:pt idx="488">
                  <c:v>4.1087099999999998E-3</c:v>
                </c:pt>
                <c:pt idx="489">
                  <c:v>4.1113800000000004E-3</c:v>
                </c:pt>
                <c:pt idx="490">
                  <c:v>4.1140600000000001E-3</c:v>
                </c:pt>
                <c:pt idx="491">
                  <c:v>4.1167299999999999E-3</c:v>
                </c:pt>
                <c:pt idx="492">
                  <c:v>4.1193999999999996E-3</c:v>
                </c:pt>
                <c:pt idx="493">
                  <c:v>4.1220800000000002E-3</c:v>
                </c:pt>
                <c:pt idx="494">
                  <c:v>4.1247499999999999E-3</c:v>
                </c:pt>
                <c:pt idx="495">
                  <c:v>4.1274299999999996E-3</c:v>
                </c:pt>
                <c:pt idx="496">
                  <c:v>4.1301000000000003E-3</c:v>
                </c:pt>
                <c:pt idx="497">
                  <c:v>4.13277E-3</c:v>
                </c:pt>
                <c:pt idx="498">
                  <c:v>4.1354499999999997E-3</c:v>
                </c:pt>
                <c:pt idx="499">
                  <c:v>4.1381200000000003E-3</c:v>
                </c:pt>
                <c:pt idx="500">
                  <c:v>4.1408E-3</c:v>
                </c:pt>
                <c:pt idx="501">
                  <c:v>4.1388900000000001E-3</c:v>
                </c:pt>
                <c:pt idx="502">
                  <c:v>4.1369800000000002E-3</c:v>
                </c:pt>
                <c:pt idx="503">
                  <c:v>4.1350700000000002E-3</c:v>
                </c:pt>
                <c:pt idx="504">
                  <c:v>4.1331600000000003E-3</c:v>
                </c:pt>
                <c:pt idx="505">
                  <c:v>4.1312500000000004E-3</c:v>
                </c:pt>
                <c:pt idx="506">
                  <c:v>4.1293399999999996E-3</c:v>
                </c:pt>
                <c:pt idx="507">
                  <c:v>4.1274299999999996E-3</c:v>
                </c:pt>
                <c:pt idx="508">
                  <c:v>4.1255299999999996E-3</c:v>
                </c:pt>
                <c:pt idx="509">
                  <c:v>4.1236199999999997E-3</c:v>
                </c:pt>
                <c:pt idx="510">
                  <c:v>4.1217099999999998E-3</c:v>
                </c:pt>
                <c:pt idx="511">
                  <c:v>4.1197999999999999E-3</c:v>
                </c:pt>
                <c:pt idx="512">
                  <c:v>4.1178899999999999E-3</c:v>
                </c:pt>
                <c:pt idx="513">
                  <c:v>4.11598E-3</c:v>
                </c:pt>
                <c:pt idx="514">
                  <c:v>4.1140700000000001E-3</c:v>
                </c:pt>
                <c:pt idx="515">
                  <c:v>4.1121600000000001E-3</c:v>
                </c:pt>
                <c:pt idx="516">
                  <c:v>4.1102600000000001E-3</c:v>
                </c:pt>
                <c:pt idx="517">
                  <c:v>4.1083500000000002E-3</c:v>
                </c:pt>
                <c:pt idx="518">
                  <c:v>4.1064400000000003E-3</c:v>
                </c:pt>
                <c:pt idx="519">
                  <c:v>4.1045300000000003E-3</c:v>
                </c:pt>
                <c:pt idx="520">
                  <c:v>4.1026200000000004E-3</c:v>
                </c:pt>
                <c:pt idx="521">
                  <c:v>4.1007099999999996E-3</c:v>
                </c:pt>
                <c:pt idx="522">
                  <c:v>4.0987999999999997E-3</c:v>
                </c:pt>
                <c:pt idx="523">
                  <c:v>4.0968899999999997E-3</c:v>
                </c:pt>
                <c:pt idx="524">
                  <c:v>4.0949899999999997E-3</c:v>
                </c:pt>
                <c:pt idx="525">
                  <c:v>4.0930799999999998E-3</c:v>
                </c:pt>
                <c:pt idx="526">
                  <c:v>4.0911699999999999E-3</c:v>
                </c:pt>
                <c:pt idx="527">
                  <c:v>4.0892599999999999E-3</c:v>
                </c:pt>
                <c:pt idx="528">
                  <c:v>4.08735E-3</c:v>
                </c:pt>
                <c:pt idx="529">
                  <c:v>4.0854400000000001E-3</c:v>
                </c:pt>
                <c:pt idx="530">
                  <c:v>4.0835300000000001E-3</c:v>
                </c:pt>
                <c:pt idx="531">
                  <c:v>4.0816200000000002E-3</c:v>
                </c:pt>
                <c:pt idx="532">
                  <c:v>4.0797200000000002E-3</c:v>
                </c:pt>
                <c:pt idx="533">
                  <c:v>4.0778100000000003E-3</c:v>
                </c:pt>
                <c:pt idx="534">
                  <c:v>4.0759000000000004E-3</c:v>
                </c:pt>
                <c:pt idx="535">
                  <c:v>4.0739900000000004E-3</c:v>
                </c:pt>
                <c:pt idx="536">
                  <c:v>4.0720799999999996E-3</c:v>
                </c:pt>
                <c:pt idx="537">
                  <c:v>4.0701699999999997E-3</c:v>
                </c:pt>
                <c:pt idx="538">
                  <c:v>4.0682599999999998E-3</c:v>
                </c:pt>
                <c:pt idx="539">
                  <c:v>4.0663499999999998E-3</c:v>
                </c:pt>
                <c:pt idx="540">
                  <c:v>4.0644499999999998E-3</c:v>
                </c:pt>
                <c:pt idx="541">
                  <c:v>4.0625399999999999E-3</c:v>
                </c:pt>
                <c:pt idx="542">
                  <c:v>4.06063E-3</c:v>
                </c:pt>
                <c:pt idx="543">
                  <c:v>4.05872E-3</c:v>
                </c:pt>
                <c:pt idx="544">
                  <c:v>4.0568100000000001E-3</c:v>
                </c:pt>
                <c:pt idx="545">
                  <c:v>4.0527799999999998E-3</c:v>
                </c:pt>
                <c:pt idx="546">
                  <c:v>4.04719E-3</c:v>
                </c:pt>
                <c:pt idx="547">
                  <c:v>4.0416000000000002E-3</c:v>
                </c:pt>
                <c:pt idx="548">
                  <c:v>4.0359999999999997E-3</c:v>
                </c:pt>
                <c:pt idx="549">
                  <c:v>4.0304099999999999E-3</c:v>
                </c:pt>
                <c:pt idx="550">
                  <c:v>4.0248200000000001E-3</c:v>
                </c:pt>
                <c:pt idx="551">
                  <c:v>4.0192300000000004E-3</c:v>
                </c:pt>
                <c:pt idx="552">
                  <c:v>4.0136399999999997E-3</c:v>
                </c:pt>
                <c:pt idx="553">
                  <c:v>4.00805E-3</c:v>
                </c:pt>
                <c:pt idx="554">
                  <c:v>4.0024600000000002E-3</c:v>
                </c:pt>
                <c:pt idx="555">
                  <c:v>3.9968699999999996E-3</c:v>
                </c:pt>
                <c:pt idx="556">
                  <c:v>3.9912699999999999E-3</c:v>
                </c:pt>
                <c:pt idx="557">
                  <c:v>3.9856800000000001E-3</c:v>
                </c:pt>
                <c:pt idx="558">
                  <c:v>3.9800900000000004E-3</c:v>
                </c:pt>
                <c:pt idx="559">
                  <c:v>3.9744999999999997E-3</c:v>
                </c:pt>
                <c:pt idx="560">
                  <c:v>3.96891E-3</c:v>
                </c:pt>
                <c:pt idx="561">
                  <c:v>3.9633200000000002E-3</c:v>
                </c:pt>
                <c:pt idx="562">
                  <c:v>3.9577299999999996E-3</c:v>
                </c:pt>
                <c:pt idx="563">
                  <c:v>3.9521299999999999E-3</c:v>
                </c:pt>
                <c:pt idx="564">
                  <c:v>3.9465400000000001E-3</c:v>
                </c:pt>
                <c:pt idx="565">
                  <c:v>3.9409500000000004E-3</c:v>
                </c:pt>
                <c:pt idx="566">
                  <c:v>3.9353599999999997E-3</c:v>
                </c:pt>
                <c:pt idx="567">
                  <c:v>3.92977E-3</c:v>
                </c:pt>
                <c:pt idx="568">
                  <c:v>3.9241800000000002E-3</c:v>
                </c:pt>
                <c:pt idx="569">
                  <c:v>3.9185899999999996E-3</c:v>
                </c:pt>
                <c:pt idx="570">
                  <c:v>3.9129999999999998E-3</c:v>
                </c:pt>
                <c:pt idx="571">
                  <c:v>3.9074000000000001E-3</c:v>
                </c:pt>
                <c:pt idx="572">
                  <c:v>3.9018099999999999E-3</c:v>
                </c:pt>
                <c:pt idx="573">
                  <c:v>3.8962200000000002E-3</c:v>
                </c:pt>
                <c:pt idx="574">
                  <c:v>3.89063E-3</c:v>
                </c:pt>
                <c:pt idx="575">
                  <c:v>3.8850400000000002E-3</c:v>
                </c:pt>
                <c:pt idx="576">
                  <c:v>3.87945E-3</c:v>
                </c:pt>
                <c:pt idx="577">
                  <c:v>3.8738599999999998E-3</c:v>
                </c:pt>
                <c:pt idx="578">
                  <c:v>3.86827E-3</c:v>
                </c:pt>
                <c:pt idx="579">
                  <c:v>3.8626699999999999E-3</c:v>
                </c:pt>
                <c:pt idx="580">
                  <c:v>3.8570800000000001E-3</c:v>
                </c:pt>
                <c:pt idx="581">
                  <c:v>3.8514899999999999E-3</c:v>
                </c:pt>
                <c:pt idx="582">
                  <c:v>3.8459000000000002E-3</c:v>
                </c:pt>
                <c:pt idx="583">
                  <c:v>3.84031E-3</c:v>
                </c:pt>
                <c:pt idx="584">
                  <c:v>3.8347199999999998E-3</c:v>
                </c:pt>
                <c:pt idx="585">
                  <c:v>3.82913E-3</c:v>
                </c:pt>
                <c:pt idx="586">
                  <c:v>3.8235399999999998E-3</c:v>
                </c:pt>
                <c:pt idx="587">
                  <c:v>3.8179400000000001E-3</c:v>
                </c:pt>
                <c:pt idx="588">
                  <c:v>3.8123499999999999E-3</c:v>
                </c:pt>
                <c:pt idx="589">
                  <c:v>3.8063900000000002E-3</c:v>
                </c:pt>
                <c:pt idx="590">
                  <c:v>3.7986299999999999E-3</c:v>
                </c:pt>
                <c:pt idx="591">
                  <c:v>3.79087E-3</c:v>
                </c:pt>
                <c:pt idx="592">
                  <c:v>3.7831100000000001E-3</c:v>
                </c:pt>
                <c:pt idx="593">
                  <c:v>3.7753499999999998E-3</c:v>
                </c:pt>
                <c:pt idx="594">
                  <c:v>3.7675899999999999E-3</c:v>
                </c:pt>
                <c:pt idx="595">
                  <c:v>3.75984E-3</c:v>
                </c:pt>
                <c:pt idx="596">
                  <c:v>3.7520800000000001E-3</c:v>
                </c:pt>
                <c:pt idx="597">
                  <c:v>3.7443200000000002E-3</c:v>
                </c:pt>
                <c:pt idx="598">
                  <c:v>3.7365599999999999E-3</c:v>
                </c:pt>
                <c:pt idx="599">
                  <c:v>3.7288E-3</c:v>
                </c:pt>
                <c:pt idx="600">
                  <c:v>3.7210400000000001E-3</c:v>
                </c:pt>
                <c:pt idx="601">
                  <c:v>3.7132799999999998E-3</c:v>
                </c:pt>
                <c:pt idx="602">
                  <c:v>3.7055299999999998E-3</c:v>
                </c:pt>
                <c:pt idx="603">
                  <c:v>3.69777E-3</c:v>
                </c:pt>
                <c:pt idx="604">
                  <c:v>3.6900100000000001E-3</c:v>
                </c:pt>
                <c:pt idx="605">
                  <c:v>3.6822500000000002E-3</c:v>
                </c:pt>
                <c:pt idx="606">
                  <c:v>3.6744899999999999E-3</c:v>
                </c:pt>
                <c:pt idx="607">
                  <c:v>3.66673E-3</c:v>
                </c:pt>
                <c:pt idx="608">
                  <c:v>3.6589700000000001E-3</c:v>
                </c:pt>
                <c:pt idx="609">
                  <c:v>3.6512099999999998E-3</c:v>
                </c:pt>
                <c:pt idx="610">
                  <c:v>3.6434599999999998E-3</c:v>
                </c:pt>
                <c:pt idx="611">
                  <c:v>3.6357E-3</c:v>
                </c:pt>
                <c:pt idx="612">
                  <c:v>3.6279400000000001E-3</c:v>
                </c:pt>
                <c:pt idx="613">
                  <c:v>3.6201800000000002E-3</c:v>
                </c:pt>
                <c:pt idx="614">
                  <c:v>3.6124199999999999E-3</c:v>
                </c:pt>
                <c:pt idx="615">
                  <c:v>3.60466E-3</c:v>
                </c:pt>
                <c:pt idx="616">
                  <c:v>3.5969000000000001E-3</c:v>
                </c:pt>
                <c:pt idx="617">
                  <c:v>3.5891500000000002E-3</c:v>
                </c:pt>
                <c:pt idx="618">
                  <c:v>3.5813899999999998E-3</c:v>
                </c:pt>
                <c:pt idx="619">
                  <c:v>3.5736299999999999E-3</c:v>
                </c:pt>
                <c:pt idx="620">
                  <c:v>3.5658700000000001E-3</c:v>
                </c:pt>
                <c:pt idx="621">
                  <c:v>3.5581100000000002E-3</c:v>
                </c:pt>
                <c:pt idx="622">
                  <c:v>3.5503499999999999E-3</c:v>
                </c:pt>
                <c:pt idx="623">
                  <c:v>3.54259E-3</c:v>
                </c:pt>
                <c:pt idx="624">
                  <c:v>3.5348300000000001E-3</c:v>
                </c:pt>
                <c:pt idx="625">
                  <c:v>3.5270800000000001E-3</c:v>
                </c:pt>
                <c:pt idx="626">
                  <c:v>3.5193199999999998E-3</c:v>
                </c:pt>
                <c:pt idx="627">
                  <c:v>3.5115599999999999E-3</c:v>
                </c:pt>
                <c:pt idx="628">
                  <c:v>3.5038000000000001E-3</c:v>
                </c:pt>
                <c:pt idx="629">
                  <c:v>3.4960400000000002E-3</c:v>
                </c:pt>
                <c:pt idx="630">
                  <c:v>3.4882799999999999E-3</c:v>
                </c:pt>
                <c:pt idx="631">
                  <c:v>3.48052E-3</c:v>
                </c:pt>
                <c:pt idx="632">
                  <c:v>3.47277E-3</c:v>
                </c:pt>
                <c:pt idx="633">
                  <c:v>3.4650100000000001E-3</c:v>
                </c:pt>
                <c:pt idx="634">
                  <c:v>3.4562799999999999E-3</c:v>
                </c:pt>
                <c:pt idx="635">
                  <c:v>3.4473300000000002E-3</c:v>
                </c:pt>
                <c:pt idx="636">
                  <c:v>3.4383700000000001E-3</c:v>
                </c:pt>
                <c:pt idx="637">
                  <c:v>3.4294199999999999E-3</c:v>
                </c:pt>
                <c:pt idx="638">
                  <c:v>3.4204600000000002E-3</c:v>
                </c:pt>
                <c:pt idx="639">
                  <c:v>3.41151E-3</c:v>
                </c:pt>
                <c:pt idx="640">
                  <c:v>3.4025499999999998E-3</c:v>
                </c:pt>
                <c:pt idx="641">
                  <c:v>3.3936000000000001E-3</c:v>
                </c:pt>
                <c:pt idx="642">
                  <c:v>3.38464E-3</c:v>
                </c:pt>
                <c:pt idx="643">
                  <c:v>3.3756900000000002E-3</c:v>
                </c:pt>
                <c:pt idx="644">
                  <c:v>3.3667300000000001E-3</c:v>
                </c:pt>
                <c:pt idx="645">
                  <c:v>3.3577799999999999E-3</c:v>
                </c:pt>
                <c:pt idx="646">
                  <c:v>3.3488200000000002E-3</c:v>
                </c:pt>
                <c:pt idx="647">
                  <c:v>3.33987E-3</c:v>
                </c:pt>
                <c:pt idx="648">
                  <c:v>3.3309099999999999E-3</c:v>
                </c:pt>
                <c:pt idx="649">
                  <c:v>3.3219600000000001E-3</c:v>
                </c:pt>
                <c:pt idx="650">
                  <c:v>3.313E-3</c:v>
                </c:pt>
                <c:pt idx="651">
                  <c:v>3.3040399999999998E-3</c:v>
                </c:pt>
                <c:pt idx="652">
                  <c:v>3.2950900000000001E-3</c:v>
                </c:pt>
                <c:pt idx="653">
                  <c:v>3.28613E-3</c:v>
                </c:pt>
                <c:pt idx="654">
                  <c:v>3.2771800000000002E-3</c:v>
                </c:pt>
                <c:pt idx="655">
                  <c:v>3.2682200000000001E-3</c:v>
                </c:pt>
                <c:pt idx="656">
                  <c:v>3.2592699999999999E-3</c:v>
                </c:pt>
                <c:pt idx="657">
                  <c:v>3.2503100000000002E-3</c:v>
                </c:pt>
                <c:pt idx="658">
                  <c:v>3.24136E-3</c:v>
                </c:pt>
                <c:pt idx="659">
                  <c:v>3.2323999999999999E-3</c:v>
                </c:pt>
                <c:pt idx="660">
                  <c:v>3.2234500000000001E-3</c:v>
                </c:pt>
                <c:pt idx="661">
                  <c:v>3.21449E-3</c:v>
                </c:pt>
                <c:pt idx="662">
                  <c:v>3.2055400000000002E-3</c:v>
                </c:pt>
                <c:pt idx="663">
                  <c:v>3.1965800000000001E-3</c:v>
                </c:pt>
                <c:pt idx="664">
                  <c:v>3.1876299999999999E-3</c:v>
                </c:pt>
                <c:pt idx="665">
                  <c:v>3.1786700000000002E-3</c:v>
                </c:pt>
                <c:pt idx="666">
                  <c:v>3.16972E-3</c:v>
                </c:pt>
                <c:pt idx="667">
                  <c:v>3.1607599999999999E-3</c:v>
                </c:pt>
                <c:pt idx="668">
                  <c:v>3.1518100000000001E-3</c:v>
                </c:pt>
                <c:pt idx="669">
                  <c:v>3.14285E-3</c:v>
                </c:pt>
                <c:pt idx="670">
                  <c:v>3.1338899999999999E-3</c:v>
                </c:pt>
                <c:pt idx="671">
                  <c:v>3.1249400000000001E-3</c:v>
                </c:pt>
                <c:pt idx="672">
                  <c:v>3.11598E-3</c:v>
                </c:pt>
                <c:pt idx="673">
                  <c:v>3.1070300000000002E-3</c:v>
                </c:pt>
                <c:pt idx="674">
                  <c:v>3.0980700000000001E-3</c:v>
                </c:pt>
                <c:pt idx="675">
                  <c:v>3.0891199999999999E-3</c:v>
                </c:pt>
                <c:pt idx="676">
                  <c:v>3.0801600000000002E-3</c:v>
                </c:pt>
                <c:pt idx="677">
                  <c:v>3.07121E-3</c:v>
                </c:pt>
                <c:pt idx="678">
                  <c:v>3.0619200000000001E-3</c:v>
                </c:pt>
                <c:pt idx="679">
                  <c:v>3.05229E-3</c:v>
                </c:pt>
                <c:pt idx="680">
                  <c:v>3.04266E-3</c:v>
                </c:pt>
                <c:pt idx="681">
                  <c:v>3.0330299999999999E-3</c:v>
                </c:pt>
                <c:pt idx="682">
                  <c:v>3.0233999999999999E-3</c:v>
                </c:pt>
                <c:pt idx="683">
                  <c:v>3.0137699999999998E-3</c:v>
                </c:pt>
                <c:pt idx="684">
                  <c:v>3.0041299999999998E-3</c:v>
                </c:pt>
                <c:pt idx="685">
                  <c:v>2.9945000000000002E-3</c:v>
                </c:pt>
                <c:pt idx="686">
                  <c:v>2.9848700000000001E-3</c:v>
                </c:pt>
                <c:pt idx="687">
                  <c:v>2.9752400000000001E-3</c:v>
                </c:pt>
                <c:pt idx="688">
                  <c:v>2.96561E-3</c:v>
                </c:pt>
                <c:pt idx="689">
                  <c:v>2.95598E-3</c:v>
                </c:pt>
                <c:pt idx="690">
                  <c:v>2.9463499999999999E-3</c:v>
                </c:pt>
                <c:pt idx="691">
                  <c:v>2.9367199999999999E-3</c:v>
                </c:pt>
                <c:pt idx="692">
                  <c:v>2.9270899999999998E-3</c:v>
                </c:pt>
                <c:pt idx="693">
                  <c:v>2.9174499999999998E-3</c:v>
                </c:pt>
                <c:pt idx="694">
                  <c:v>2.9078200000000002E-3</c:v>
                </c:pt>
                <c:pt idx="695">
                  <c:v>2.8981900000000001E-3</c:v>
                </c:pt>
                <c:pt idx="696">
                  <c:v>2.8885600000000001E-3</c:v>
                </c:pt>
                <c:pt idx="697">
                  <c:v>2.87893E-3</c:v>
                </c:pt>
                <c:pt idx="698">
                  <c:v>2.8693E-3</c:v>
                </c:pt>
                <c:pt idx="699">
                  <c:v>2.8596699999999999E-3</c:v>
                </c:pt>
                <c:pt idx="700">
                  <c:v>2.8500399999999999E-3</c:v>
                </c:pt>
                <c:pt idx="701">
                  <c:v>2.8404099999999998E-3</c:v>
                </c:pt>
                <c:pt idx="702">
                  <c:v>2.8307699999999998E-3</c:v>
                </c:pt>
                <c:pt idx="703">
                  <c:v>2.8211400000000002E-3</c:v>
                </c:pt>
                <c:pt idx="704">
                  <c:v>2.8115100000000001E-3</c:v>
                </c:pt>
                <c:pt idx="705">
                  <c:v>2.8018800000000001E-3</c:v>
                </c:pt>
                <c:pt idx="706">
                  <c:v>2.79225E-3</c:v>
                </c:pt>
                <c:pt idx="707">
                  <c:v>2.78262E-3</c:v>
                </c:pt>
                <c:pt idx="708">
                  <c:v>2.7729899999999999E-3</c:v>
                </c:pt>
                <c:pt idx="709">
                  <c:v>2.7633599999999999E-3</c:v>
                </c:pt>
                <c:pt idx="710">
                  <c:v>2.7537299999999998E-3</c:v>
                </c:pt>
                <c:pt idx="711">
                  <c:v>2.7440899999999998E-3</c:v>
                </c:pt>
                <c:pt idx="712">
                  <c:v>2.7344600000000002E-3</c:v>
                </c:pt>
                <c:pt idx="713">
                  <c:v>2.7248300000000001E-3</c:v>
                </c:pt>
                <c:pt idx="714">
                  <c:v>2.7152000000000001E-3</c:v>
                </c:pt>
                <c:pt idx="715">
                  <c:v>2.70557E-3</c:v>
                </c:pt>
                <c:pt idx="716">
                  <c:v>2.69594E-3</c:v>
                </c:pt>
                <c:pt idx="717">
                  <c:v>2.6863099999999999E-3</c:v>
                </c:pt>
                <c:pt idx="718">
                  <c:v>2.6766799999999999E-3</c:v>
                </c:pt>
                <c:pt idx="719">
                  <c:v>2.6670499999999998E-3</c:v>
                </c:pt>
                <c:pt idx="720">
                  <c:v>2.6574099999999998E-3</c:v>
                </c:pt>
                <c:pt idx="721">
                  <c:v>2.6473199999999999E-3</c:v>
                </c:pt>
                <c:pt idx="722">
                  <c:v>2.63679E-3</c:v>
                </c:pt>
                <c:pt idx="723">
                  <c:v>2.6262600000000001E-3</c:v>
                </c:pt>
                <c:pt idx="724">
                  <c:v>2.6157300000000001E-3</c:v>
                </c:pt>
                <c:pt idx="725">
                  <c:v>2.6051999999999998E-3</c:v>
                </c:pt>
                <c:pt idx="726">
                  <c:v>2.5946699999999999E-3</c:v>
                </c:pt>
                <c:pt idx="727">
                  <c:v>2.5841499999999999E-3</c:v>
                </c:pt>
                <c:pt idx="728">
                  <c:v>2.57362E-3</c:v>
                </c:pt>
                <c:pt idx="729">
                  <c:v>2.5630900000000001E-3</c:v>
                </c:pt>
                <c:pt idx="730">
                  <c:v>2.5525600000000002E-3</c:v>
                </c:pt>
                <c:pt idx="731">
                  <c:v>2.5420299999999998E-3</c:v>
                </c:pt>
                <c:pt idx="732">
                  <c:v>2.5314999999999999E-3</c:v>
                </c:pt>
                <c:pt idx="733">
                  <c:v>2.52097E-3</c:v>
                </c:pt>
                <c:pt idx="734">
                  <c:v>2.5104400000000001E-3</c:v>
                </c:pt>
                <c:pt idx="735">
                  <c:v>2.4999100000000002E-3</c:v>
                </c:pt>
                <c:pt idx="736">
                  <c:v>2.4893799999999998E-3</c:v>
                </c:pt>
                <c:pt idx="737">
                  <c:v>2.4788499999999999E-3</c:v>
                </c:pt>
                <c:pt idx="738">
                  <c:v>2.46832E-3</c:v>
                </c:pt>
                <c:pt idx="739">
                  <c:v>2.4577900000000001E-3</c:v>
                </c:pt>
                <c:pt idx="740">
                  <c:v>2.4472600000000001E-3</c:v>
                </c:pt>
                <c:pt idx="741">
                  <c:v>2.4367299999999998E-3</c:v>
                </c:pt>
                <c:pt idx="742">
                  <c:v>2.4261999999999999E-3</c:v>
                </c:pt>
                <c:pt idx="743">
                  <c:v>2.4156799999999999E-3</c:v>
                </c:pt>
                <c:pt idx="744">
                  <c:v>2.40515E-3</c:v>
                </c:pt>
                <c:pt idx="745">
                  <c:v>2.3946200000000001E-3</c:v>
                </c:pt>
                <c:pt idx="746">
                  <c:v>2.3840900000000002E-3</c:v>
                </c:pt>
                <c:pt idx="747">
                  <c:v>2.3735599999999998E-3</c:v>
                </c:pt>
                <c:pt idx="748">
                  <c:v>2.3630299999999999E-3</c:v>
                </c:pt>
                <c:pt idx="749">
                  <c:v>2.3525E-3</c:v>
                </c:pt>
                <c:pt idx="750">
                  <c:v>2.3419700000000001E-3</c:v>
                </c:pt>
                <c:pt idx="751">
                  <c:v>2.3314400000000002E-3</c:v>
                </c:pt>
                <c:pt idx="752">
                  <c:v>2.3209099999999998E-3</c:v>
                </c:pt>
                <c:pt idx="753">
                  <c:v>2.3103799999999999E-3</c:v>
                </c:pt>
                <c:pt idx="754">
                  <c:v>2.29985E-3</c:v>
                </c:pt>
                <c:pt idx="755">
                  <c:v>2.2893200000000001E-3</c:v>
                </c:pt>
                <c:pt idx="756">
                  <c:v>2.2787900000000002E-3</c:v>
                </c:pt>
                <c:pt idx="757">
                  <c:v>2.2682599999999998E-3</c:v>
                </c:pt>
                <c:pt idx="758">
                  <c:v>2.2577299999999999E-3</c:v>
                </c:pt>
                <c:pt idx="759">
                  <c:v>2.2469600000000001E-3</c:v>
                </c:pt>
                <c:pt idx="760">
                  <c:v>2.23588E-3</c:v>
                </c:pt>
                <c:pt idx="761">
                  <c:v>2.2247899999999999E-3</c:v>
                </c:pt>
                <c:pt idx="762">
                  <c:v>2.2137099999999998E-3</c:v>
                </c:pt>
                <c:pt idx="763">
                  <c:v>2.2026300000000001E-3</c:v>
                </c:pt>
                <c:pt idx="764">
                  <c:v>2.1915400000000001E-3</c:v>
                </c:pt>
                <c:pt idx="765">
                  <c:v>2.18046E-3</c:v>
                </c:pt>
                <c:pt idx="766">
                  <c:v>2.1693699999999999E-3</c:v>
                </c:pt>
                <c:pt idx="767">
                  <c:v>2.1582900000000002E-3</c:v>
                </c:pt>
                <c:pt idx="768">
                  <c:v>2.1472000000000002E-3</c:v>
                </c:pt>
                <c:pt idx="769">
                  <c:v>2.13612E-3</c:v>
                </c:pt>
                <c:pt idx="770">
                  <c:v>2.1250399999999999E-3</c:v>
                </c:pt>
                <c:pt idx="771">
                  <c:v>2.1139499999999999E-3</c:v>
                </c:pt>
                <c:pt idx="772">
                  <c:v>2.1028700000000002E-3</c:v>
                </c:pt>
                <c:pt idx="773">
                  <c:v>2.0917800000000001E-3</c:v>
                </c:pt>
                <c:pt idx="774">
                  <c:v>2.0807E-3</c:v>
                </c:pt>
                <c:pt idx="775">
                  <c:v>2.0696099999999999E-3</c:v>
                </c:pt>
                <c:pt idx="776">
                  <c:v>2.0585299999999998E-3</c:v>
                </c:pt>
                <c:pt idx="777">
                  <c:v>2.0474500000000001E-3</c:v>
                </c:pt>
                <c:pt idx="778">
                  <c:v>2.0363600000000001E-3</c:v>
                </c:pt>
                <c:pt idx="779">
                  <c:v>2.02528E-3</c:v>
                </c:pt>
                <c:pt idx="780">
                  <c:v>2.0141899999999999E-3</c:v>
                </c:pt>
                <c:pt idx="781">
                  <c:v>2.0031099999999998E-3</c:v>
                </c:pt>
                <c:pt idx="782">
                  <c:v>1.9920200000000002E-3</c:v>
                </c:pt>
                <c:pt idx="783">
                  <c:v>1.98094E-3</c:v>
                </c:pt>
                <c:pt idx="784">
                  <c:v>1.9698599999999999E-3</c:v>
                </c:pt>
                <c:pt idx="785">
                  <c:v>1.9587699999999999E-3</c:v>
                </c:pt>
                <c:pt idx="786">
                  <c:v>1.94769E-3</c:v>
                </c:pt>
                <c:pt idx="787">
                  <c:v>1.9365999999999999E-3</c:v>
                </c:pt>
                <c:pt idx="788">
                  <c:v>1.92552E-3</c:v>
                </c:pt>
                <c:pt idx="789">
                  <c:v>1.91443E-3</c:v>
                </c:pt>
                <c:pt idx="790">
                  <c:v>1.9033500000000001E-3</c:v>
                </c:pt>
                <c:pt idx="791">
                  <c:v>1.8922699999999999E-3</c:v>
                </c:pt>
                <c:pt idx="792">
                  <c:v>1.8811800000000001E-3</c:v>
                </c:pt>
                <c:pt idx="793">
                  <c:v>1.86981E-3</c:v>
                </c:pt>
                <c:pt idx="794">
                  <c:v>1.8583300000000001E-3</c:v>
                </c:pt>
                <c:pt idx="795">
                  <c:v>1.84684E-3</c:v>
                </c:pt>
                <c:pt idx="796">
                  <c:v>1.8353600000000001E-3</c:v>
                </c:pt>
                <c:pt idx="797">
                  <c:v>1.82387E-3</c:v>
                </c:pt>
                <c:pt idx="798">
                  <c:v>1.8123799999999999E-3</c:v>
                </c:pt>
                <c:pt idx="799">
                  <c:v>1.8009E-3</c:v>
                </c:pt>
                <c:pt idx="800">
                  <c:v>1.78941E-3</c:v>
                </c:pt>
                <c:pt idx="801">
                  <c:v>1.77793E-3</c:v>
                </c:pt>
                <c:pt idx="802">
                  <c:v>1.76644E-3</c:v>
                </c:pt>
                <c:pt idx="803">
                  <c:v>1.7549499999999999E-3</c:v>
                </c:pt>
                <c:pt idx="804">
                  <c:v>1.74347E-3</c:v>
                </c:pt>
                <c:pt idx="805">
                  <c:v>1.7319799999999999E-3</c:v>
                </c:pt>
                <c:pt idx="806">
                  <c:v>1.7205E-3</c:v>
                </c:pt>
                <c:pt idx="807">
                  <c:v>1.70901E-3</c:v>
                </c:pt>
                <c:pt idx="808">
                  <c:v>1.6975200000000001E-3</c:v>
                </c:pt>
                <c:pt idx="809">
                  <c:v>1.68604E-3</c:v>
                </c:pt>
                <c:pt idx="810">
                  <c:v>1.6745499999999999E-3</c:v>
                </c:pt>
                <c:pt idx="811">
                  <c:v>1.66307E-3</c:v>
                </c:pt>
                <c:pt idx="812">
                  <c:v>1.6515799999999999E-3</c:v>
                </c:pt>
                <c:pt idx="813">
                  <c:v>1.6400900000000001E-3</c:v>
                </c:pt>
                <c:pt idx="814">
                  <c:v>1.62861E-3</c:v>
                </c:pt>
                <c:pt idx="815">
                  <c:v>1.6171200000000001E-3</c:v>
                </c:pt>
                <c:pt idx="816">
                  <c:v>1.60564E-3</c:v>
                </c:pt>
                <c:pt idx="817">
                  <c:v>1.5941499999999999E-3</c:v>
                </c:pt>
                <c:pt idx="818">
                  <c:v>1.5826600000000001E-3</c:v>
                </c:pt>
                <c:pt idx="819">
                  <c:v>1.5711799999999999E-3</c:v>
                </c:pt>
                <c:pt idx="820">
                  <c:v>1.5596900000000001E-3</c:v>
                </c:pt>
                <c:pt idx="821">
                  <c:v>1.54821E-3</c:v>
                </c:pt>
                <c:pt idx="822">
                  <c:v>1.5367200000000001E-3</c:v>
                </c:pt>
                <c:pt idx="823">
                  <c:v>1.52509E-3</c:v>
                </c:pt>
                <c:pt idx="824">
                  <c:v>1.5134300000000001E-3</c:v>
                </c:pt>
                <c:pt idx="825">
                  <c:v>1.50176E-3</c:v>
                </c:pt>
                <c:pt idx="826">
                  <c:v>1.4901000000000001E-3</c:v>
                </c:pt>
                <c:pt idx="827">
                  <c:v>1.4784399999999999E-3</c:v>
                </c:pt>
                <c:pt idx="828">
                  <c:v>1.46678E-3</c:v>
                </c:pt>
                <c:pt idx="829">
                  <c:v>1.4551099999999999E-3</c:v>
                </c:pt>
                <c:pt idx="830">
                  <c:v>1.44345E-3</c:v>
                </c:pt>
                <c:pt idx="831">
                  <c:v>1.4317900000000001E-3</c:v>
                </c:pt>
                <c:pt idx="832">
                  <c:v>1.4201299999999999E-3</c:v>
                </c:pt>
                <c:pt idx="833">
                  <c:v>1.40847E-3</c:v>
                </c:pt>
                <c:pt idx="834">
                  <c:v>1.3967999999999999E-3</c:v>
                </c:pt>
                <c:pt idx="835">
                  <c:v>1.38514E-3</c:v>
                </c:pt>
                <c:pt idx="836">
                  <c:v>1.3734800000000001E-3</c:v>
                </c:pt>
                <c:pt idx="837">
                  <c:v>1.3618199999999999E-3</c:v>
                </c:pt>
                <c:pt idx="838">
                  <c:v>1.35015E-3</c:v>
                </c:pt>
                <c:pt idx="839">
                  <c:v>1.3384899999999999E-3</c:v>
                </c:pt>
                <c:pt idx="840">
                  <c:v>1.32683E-3</c:v>
                </c:pt>
                <c:pt idx="841">
                  <c:v>1.3151700000000001E-3</c:v>
                </c:pt>
                <c:pt idx="842">
                  <c:v>1.3035099999999999E-3</c:v>
                </c:pt>
                <c:pt idx="843">
                  <c:v>1.29184E-3</c:v>
                </c:pt>
                <c:pt idx="844">
                  <c:v>1.2801799999999999E-3</c:v>
                </c:pt>
                <c:pt idx="845">
                  <c:v>1.26852E-3</c:v>
                </c:pt>
                <c:pt idx="846">
                  <c:v>1.2568600000000001E-3</c:v>
                </c:pt>
                <c:pt idx="847">
                  <c:v>1.24519E-3</c:v>
                </c:pt>
                <c:pt idx="848">
                  <c:v>1.23353E-3</c:v>
                </c:pt>
                <c:pt idx="849">
                  <c:v>1.2218999999999999E-3</c:v>
                </c:pt>
                <c:pt idx="850">
                  <c:v>1.2103299999999999E-3</c:v>
                </c:pt>
                <c:pt idx="851">
                  <c:v>1.1987600000000001E-3</c:v>
                </c:pt>
                <c:pt idx="852">
                  <c:v>1.1871900000000001E-3</c:v>
                </c:pt>
                <c:pt idx="853">
                  <c:v>1.1756200000000001E-3</c:v>
                </c:pt>
                <c:pt idx="854">
                  <c:v>1.1640400000000001E-3</c:v>
                </c:pt>
                <c:pt idx="855">
                  <c:v>1.1524700000000001E-3</c:v>
                </c:pt>
                <c:pt idx="856">
                  <c:v>1.1409E-3</c:v>
                </c:pt>
                <c:pt idx="857">
                  <c:v>1.12933E-3</c:v>
                </c:pt>
                <c:pt idx="858">
                  <c:v>1.11776E-3</c:v>
                </c:pt>
                <c:pt idx="859">
                  <c:v>1.10619E-3</c:v>
                </c:pt>
                <c:pt idx="860">
                  <c:v>1.0946199999999999E-3</c:v>
                </c:pt>
                <c:pt idx="861">
                  <c:v>1.0830499999999999E-3</c:v>
                </c:pt>
                <c:pt idx="862">
                  <c:v>1.0714699999999999E-3</c:v>
                </c:pt>
                <c:pt idx="863">
                  <c:v>1.0598999999999999E-3</c:v>
                </c:pt>
                <c:pt idx="864">
                  <c:v>1.0483300000000001E-3</c:v>
                </c:pt>
                <c:pt idx="865">
                  <c:v>1.0367600000000001E-3</c:v>
                </c:pt>
                <c:pt idx="866">
                  <c:v>1.02519E-3</c:v>
                </c:pt>
                <c:pt idx="867">
                  <c:v>1.01362E-3</c:v>
                </c:pt>
                <c:pt idx="868">
                  <c:v>1.00205E-3</c:v>
                </c:pt>
                <c:pt idx="869">
                  <c:v>9.904759999999999E-4</c:v>
                </c:pt>
                <c:pt idx="870">
                  <c:v>9.7890499999999997E-4</c:v>
                </c:pt>
                <c:pt idx="871">
                  <c:v>9.6733400000000003E-4</c:v>
                </c:pt>
                <c:pt idx="872">
                  <c:v>9.5576199999999997E-4</c:v>
                </c:pt>
                <c:pt idx="873">
                  <c:v>9.4469200000000001E-4</c:v>
                </c:pt>
                <c:pt idx="874">
                  <c:v>9.3368100000000001E-4</c:v>
                </c:pt>
                <c:pt idx="875">
                  <c:v>9.2266899999999998E-4</c:v>
                </c:pt>
                <c:pt idx="876">
                  <c:v>9.1165699999999996E-4</c:v>
                </c:pt>
                <c:pt idx="877">
                  <c:v>9.0064599999999996E-4</c:v>
                </c:pt>
                <c:pt idx="878">
                  <c:v>8.8963400000000004E-4</c:v>
                </c:pt>
                <c:pt idx="879">
                  <c:v>8.7862200000000002E-4</c:v>
                </c:pt>
                <c:pt idx="880">
                  <c:v>8.6761100000000001E-4</c:v>
                </c:pt>
                <c:pt idx="881">
                  <c:v>8.5659899999999999E-4</c:v>
                </c:pt>
                <c:pt idx="882">
                  <c:v>8.4558799999999998E-4</c:v>
                </c:pt>
                <c:pt idx="883">
                  <c:v>8.3457599999999996E-4</c:v>
                </c:pt>
                <c:pt idx="884">
                  <c:v>8.2356400000000005E-4</c:v>
                </c:pt>
                <c:pt idx="885">
                  <c:v>8.1255300000000004E-4</c:v>
                </c:pt>
                <c:pt idx="886">
                  <c:v>8.0154100000000002E-4</c:v>
                </c:pt>
                <c:pt idx="887">
                  <c:v>7.9053000000000001E-4</c:v>
                </c:pt>
                <c:pt idx="888">
                  <c:v>7.7951799999999999E-4</c:v>
                </c:pt>
                <c:pt idx="889">
                  <c:v>7.6850599999999996E-4</c:v>
                </c:pt>
                <c:pt idx="890">
                  <c:v>7.5749499999999996E-4</c:v>
                </c:pt>
                <c:pt idx="891">
                  <c:v>7.4648300000000004E-4</c:v>
                </c:pt>
                <c:pt idx="892">
                  <c:v>7.3547100000000002E-4</c:v>
                </c:pt>
                <c:pt idx="893">
                  <c:v>7.2456899999999999E-4</c:v>
                </c:pt>
                <c:pt idx="894">
                  <c:v>7.1449399999999998E-4</c:v>
                </c:pt>
                <c:pt idx="895">
                  <c:v>7.0441899999999997E-4</c:v>
                </c:pt>
                <c:pt idx="896">
                  <c:v>6.9434399999999995E-4</c:v>
                </c:pt>
                <c:pt idx="897">
                  <c:v>6.8426800000000003E-4</c:v>
                </c:pt>
                <c:pt idx="898">
                  <c:v>6.7419300000000001E-4</c:v>
                </c:pt>
                <c:pt idx="899">
                  <c:v>6.64118E-4</c:v>
                </c:pt>
                <c:pt idx="900">
                  <c:v>6.5404299999999999E-4</c:v>
                </c:pt>
                <c:pt idx="901">
                  <c:v>6.4396799999999997E-4</c:v>
                </c:pt>
                <c:pt idx="902">
                  <c:v>6.3389200000000005E-4</c:v>
                </c:pt>
                <c:pt idx="903">
                  <c:v>6.2381700000000003E-4</c:v>
                </c:pt>
                <c:pt idx="904">
                  <c:v>6.1374200000000002E-4</c:v>
                </c:pt>
                <c:pt idx="905">
                  <c:v>6.0366599999999999E-4</c:v>
                </c:pt>
                <c:pt idx="906">
                  <c:v>5.9359099999999998E-4</c:v>
                </c:pt>
                <c:pt idx="907">
                  <c:v>5.8351599999999996E-4</c:v>
                </c:pt>
                <c:pt idx="908">
                  <c:v>5.7344099999999995E-4</c:v>
                </c:pt>
                <c:pt idx="909">
                  <c:v>5.6336500000000002E-4</c:v>
                </c:pt>
                <c:pt idx="910">
                  <c:v>5.5329000000000001E-4</c:v>
                </c:pt>
                <c:pt idx="911">
                  <c:v>5.43215E-4</c:v>
                </c:pt>
                <c:pt idx="912">
                  <c:v>5.3368299999999997E-4</c:v>
                </c:pt>
                <c:pt idx="913">
                  <c:v>5.2437299999999996E-4</c:v>
                </c:pt>
                <c:pt idx="914">
                  <c:v>5.1506299999999996E-4</c:v>
                </c:pt>
                <c:pt idx="915">
                  <c:v>5.0575299999999995E-4</c:v>
                </c:pt>
                <c:pt idx="916">
                  <c:v>4.9644299999999995E-4</c:v>
                </c:pt>
                <c:pt idx="917">
                  <c:v>4.87133E-4</c:v>
                </c:pt>
                <c:pt idx="918">
                  <c:v>4.77823E-4</c:v>
                </c:pt>
                <c:pt idx="919">
                  <c:v>4.6851299999999999E-4</c:v>
                </c:pt>
                <c:pt idx="920">
                  <c:v>4.5920299999999999E-4</c:v>
                </c:pt>
                <c:pt idx="921">
                  <c:v>4.4989299999999998E-4</c:v>
                </c:pt>
                <c:pt idx="922">
                  <c:v>4.4058299999999998E-4</c:v>
                </c:pt>
                <c:pt idx="923">
                  <c:v>4.3127299999999998E-4</c:v>
                </c:pt>
                <c:pt idx="924">
                  <c:v>4.2196399999999999E-4</c:v>
                </c:pt>
                <c:pt idx="925">
                  <c:v>4.1265399999999998E-4</c:v>
                </c:pt>
                <c:pt idx="926">
                  <c:v>4.0334399999999998E-4</c:v>
                </c:pt>
                <c:pt idx="927">
                  <c:v>3.9403399999999997E-4</c:v>
                </c:pt>
                <c:pt idx="928">
                  <c:v>3.8507E-4</c:v>
                </c:pt>
                <c:pt idx="929">
                  <c:v>3.7662200000000001E-4</c:v>
                </c:pt>
                <c:pt idx="930">
                  <c:v>3.6817600000000001E-4</c:v>
                </c:pt>
                <c:pt idx="931">
                  <c:v>3.5972800000000002E-4</c:v>
                </c:pt>
                <c:pt idx="932">
                  <c:v>3.51281E-4</c:v>
                </c:pt>
                <c:pt idx="933">
                  <c:v>3.4283399999999998E-4</c:v>
                </c:pt>
                <c:pt idx="934">
                  <c:v>3.3438700000000001E-4</c:v>
                </c:pt>
                <c:pt idx="935">
                  <c:v>3.2593999999999999E-4</c:v>
                </c:pt>
                <c:pt idx="936">
                  <c:v>3.1749300000000002E-4</c:v>
                </c:pt>
                <c:pt idx="937">
                  <c:v>3.09046E-4</c:v>
                </c:pt>
                <c:pt idx="938">
                  <c:v>3.0059900000000003E-4</c:v>
                </c:pt>
                <c:pt idx="939">
                  <c:v>2.9215099999999999E-4</c:v>
                </c:pt>
                <c:pt idx="940">
                  <c:v>2.8370400000000002E-4</c:v>
                </c:pt>
                <c:pt idx="941">
                  <c:v>2.75257E-4</c:v>
                </c:pt>
                <c:pt idx="942">
                  <c:v>2.6680999999999997E-4</c:v>
                </c:pt>
                <c:pt idx="943">
                  <c:v>2.5950399999999997E-4</c:v>
                </c:pt>
                <c:pt idx="944">
                  <c:v>2.5225300000000003E-4</c:v>
                </c:pt>
                <c:pt idx="945">
                  <c:v>2.4500299999999999E-4</c:v>
                </c:pt>
                <c:pt idx="946">
                  <c:v>2.3775200000000001E-4</c:v>
                </c:pt>
                <c:pt idx="947">
                  <c:v>2.30502E-4</c:v>
                </c:pt>
                <c:pt idx="948">
                  <c:v>2.2325099999999999E-4</c:v>
                </c:pt>
                <c:pt idx="949">
                  <c:v>2.1600100000000001E-4</c:v>
                </c:pt>
                <c:pt idx="950">
                  <c:v>2.0875000000000001E-4</c:v>
                </c:pt>
                <c:pt idx="951">
                  <c:v>2.0149999999999999E-4</c:v>
                </c:pt>
                <c:pt idx="952">
                  <c:v>1.9424899999999999E-4</c:v>
                </c:pt>
                <c:pt idx="953">
                  <c:v>1.8699799999999999E-4</c:v>
                </c:pt>
                <c:pt idx="954">
                  <c:v>1.79748E-4</c:v>
                </c:pt>
                <c:pt idx="955">
                  <c:v>1.7268200000000001E-4</c:v>
                </c:pt>
                <c:pt idx="956">
                  <c:v>1.66632E-4</c:v>
                </c:pt>
                <c:pt idx="957">
                  <c:v>1.60581E-4</c:v>
                </c:pt>
                <c:pt idx="958">
                  <c:v>1.5453E-4</c:v>
                </c:pt>
                <c:pt idx="959">
                  <c:v>1.4847999999999999E-4</c:v>
                </c:pt>
                <c:pt idx="960">
                  <c:v>1.4242899999999999E-4</c:v>
                </c:pt>
                <c:pt idx="961">
                  <c:v>1.36379E-4</c:v>
                </c:pt>
                <c:pt idx="962">
                  <c:v>1.30328E-4</c:v>
                </c:pt>
                <c:pt idx="963">
                  <c:v>1.2427799999999999E-4</c:v>
                </c:pt>
                <c:pt idx="964">
                  <c:v>1.18227E-4</c:v>
                </c:pt>
                <c:pt idx="965">
                  <c:v>1.12176E-4</c:v>
                </c:pt>
                <c:pt idx="966">
                  <c:v>1.0612599999999999E-4</c:v>
                </c:pt>
                <c:pt idx="967">
                  <c:v>1.0108200000000001E-4</c:v>
                </c:pt>
                <c:pt idx="968">
                  <c:v>9.6267999999999994E-5</c:v>
                </c:pt>
                <c:pt idx="969">
                  <c:v>9.1453500000000001E-5</c:v>
                </c:pt>
                <c:pt idx="970">
                  <c:v>8.6638999999999995E-5</c:v>
                </c:pt>
                <c:pt idx="971">
                  <c:v>8.1824500000000002E-5</c:v>
                </c:pt>
                <c:pt idx="972">
                  <c:v>7.7009999999999996E-5</c:v>
                </c:pt>
                <c:pt idx="973">
                  <c:v>7.2195700000000004E-5</c:v>
                </c:pt>
                <c:pt idx="974">
                  <c:v>6.7381199999999998E-5</c:v>
                </c:pt>
                <c:pt idx="975">
                  <c:v>6.2566700000000005E-5</c:v>
                </c:pt>
                <c:pt idx="976">
                  <c:v>5.7752199999999999E-5</c:v>
                </c:pt>
                <c:pt idx="977">
                  <c:v>5.3929099999999998E-5</c:v>
                </c:pt>
                <c:pt idx="978">
                  <c:v>5.04038E-5</c:v>
                </c:pt>
                <c:pt idx="979">
                  <c:v>4.6878600000000002E-5</c:v>
                </c:pt>
                <c:pt idx="980">
                  <c:v>4.3353199999999997E-5</c:v>
                </c:pt>
                <c:pt idx="981">
                  <c:v>3.9827799999999998E-5</c:v>
                </c:pt>
                <c:pt idx="982">
                  <c:v>3.63025E-5</c:v>
                </c:pt>
                <c:pt idx="983">
                  <c:v>3.2777100000000002E-5</c:v>
                </c:pt>
                <c:pt idx="984">
                  <c:v>2.92517E-5</c:v>
                </c:pt>
                <c:pt idx="985">
                  <c:v>2.5726499999999998E-5</c:v>
                </c:pt>
                <c:pt idx="986">
                  <c:v>2.3344299999999999E-5</c:v>
                </c:pt>
                <c:pt idx="987">
                  <c:v>2.1133900000000001E-5</c:v>
                </c:pt>
                <c:pt idx="988">
                  <c:v>1.8923499999999999E-5</c:v>
                </c:pt>
                <c:pt idx="989">
                  <c:v>1.6713100000000001E-5</c:v>
                </c:pt>
                <c:pt idx="990">
                  <c:v>1.4502699999999999E-5</c:v>
                </c:pt>
                <c:pt idx="991">
                  <c:v>1.2292399999999999E-5</c:v>
                </c:pt>
                <c:pt idx="992">
                  <c:v>1.0081999999999999E-5</c:v>
                </c:pt>
                <c:pt idx="993">
                  <c:v>7.8715599999999999E-6</c:v>
                </c:pt>
                <c:pt idx="994">
                  <c:v>6.7329999999999997E-6</c:v>
                </c:pt>
                <c:pt idx="995">
                  <c:v>5.6108300000000001E-6</c:v>
                </c:pt>
                <c:pt idx="996">
                  <c:v>4.4886499999999998E-6</c:v>
                </c:pt>
                <c:pt idx="997">
                  <c:v>3.3665299999999999E-6</c:v>
                </c:pt>
                <c:pt idx="998">
                  <c:v>2.24435E-6</c:v>
                </c:pt>
                <c:pt idx="999">
                  <c:v>1.1221799999999999E-6</c:v>
                </c:pt>
                <c:pt idx="1000">
                  <c:v>0</c:v>
                </c:pt>
              </c:numCache>
            </c:numRef>
          </c:val>
          <c:smooth val="0"/>
          <c:extLst>
            <c:ext xmlns:c16="http://schemas.microsoft.com/office/drawing/2014/chart" uri="{C3380CC4-5D6E-409C-BE32-E72D297353CC}">
              <c16:uniqueId val="{00000002-EE91-45B0-A74E-0FC68F7F1A98}"/>
            </c:ext>
          </c:extLst>
        </c:ser>
        <c:dLbls>
          <c:showLegendKey val="0"/>
          <c:showVal val="0"/>
          <c:showCatName val="0"/>
          <c:showSerName val="0"/>
          <c:showPercent val="0"/>
          <c:showBubbleSize val="0"/>
        </c:dLbls>
        <c:smooth val="0"/>
        <c:axId val="499808608"/>
        <c:axId val="499811232"/>
      </c:lineChart>
      <c:catAx>
        <c:axId val="49980860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9811232"/>
        <c:crosses val="autoZero"/>
        <c:auto val="1"/>
        <c:lblAlgn val="ctr"/>
        <c:lblOffset val="100"/>
        <c:noMultiLvlLbl val="0"/>
      </c:catAx>
      <c:valAx>
        <c:axId val="4998112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Vrms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980860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a:t>Wrms at different locations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v>1000mm</c:v>
          </c:tx>
          <c:spPr>
            <a:ln w="28575" cap="rnd">
              <a:solidFill>
                <a:schemeClr val="accent1"/>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'[1]U-1m'!$F$2:$F$1002</c:f>
              <c:numCache>
                <c:formatCode>General</c:formatCode>
                <c:ptCount val="1001"/>
                <c:pt idx="0">
                  <c:v>0</c:v>
                </c:pt>
                <c:pt idx="1">
                  <c:v>1.2964599999999999E-3</c:v>
                </c:pt>
                <c:pt idx="2">
                  <c:v>1.50113E-3</c:v>
                </c:pt>
                <c:pt idx="3">
                  <c:v>1.7058100000000001E-3</c:v>
                </c:pt>
                <c:pt idx="4">
                  <c:v>1.9104700000000001E-3</c:v>
                </c:pt>
                <c:pt idx="5">
                  <c:v>2.1151400000000002E-3</c:v>
                </c:pt>
                <c:pt idx="6">
                  <c:v>2.3198200000000002E-3</c:v>
                </c:pt>
                <c:pt idx="7">
                  <c:v>2.5244899999999999E-3</c:v>
                </c:pt>
                <c:pt idx="8">
                  <c:v>2.82052E-3</c:v>
                </c:pt>
                <c:pt idx="9">
                  <c:v>3.1166200000000001E-3</c:v>
                </c:pt>
                <c:pt idx="10">
                  <c:v>3.4127099999999998E-3</c:v>
                </c:pt>
                <c:pt idx="11">
                  <c:v>3.7088099999999999E-3</c:v>
                </c:pt>
                <c:pt idx="12">
                  <c:v>4.0049200000000004E-3</c:v>
                </c:pt>
                <c:pt idx="13">
                  <c:v>4.30102E-3</c:v>
                </c:pt>
                <c:pt idx="14">
                  <c:v>4.5971199999999997E-3</c:v>
                </c:pt>
                <c:pt idx="15">
                  <c:v>4.8937499999999997E-3</c:v>
                </c:pt>
                <c:pt idx="16">
                  <c:v>5.1953299999999997E-3</c:v>
                </c:pt>
                <c:pt idx="17">
                  <c:v>5.4969199999999998E-3</c:v>
                </c:pt>
                <c:pt idx="18">
                  <c:v>5.7985099999999998E-3</c:v>
                </c:pt>
                <c:pt idx="19">
                  <c:v>6.1000999999999998E-3</c:v>
                </c:pt>
                <c:pt idx="20">
                  <c:v>6.4016899999999998E-3</c:v>
                </c:pt>
                <c:pt idx="21">
                  <c:v>6.7032799999999998E-3</c:v>
                </c:pt>
                <c:pt idx="22">
                  <c:v>7.00485E-3</c:v>
                </c:pt>
                <c:pt idx="23">
                  <c:v>7.30644E-3</c:v>
                </c:pt>
                <c:pt idx="24">
                  <c:v>7.6072600000000002E-3</c:v>
                </c:pt>
                <c:pt idx="25">
                  <c:v>7.9044900000000001E-3</c:v>
                </c:pt>
                <c:pt idx="26">
                  <c:v>8.2017199999999991E-3</c:v>
                </c:pt>
                <c:pt idx="27">
                  <c:v>8.4989499999999999E-3</c:v>
                </c:pt>
                <c:pt idx="28">
                  <c:v>8.7961700000000007E-3</c:v>
                </c:pt>
                <c:pt idx="29">
                  <c:v>9.0933999999999997E-3</c:v>
                </c:pt>
                <c:pt idx="30">
                  <c:v>9.3906300000000005E-3</c:v>
                </c:pt>
                <c:pt idx="31">
                  <c:v>9.6878599999999995E-3</c:v>
                </c:pt>
                <c:pt idx="32">
                  <c:v>9.9851000000000002E-3</c:v>
                </c:pt>
                <c:pt idx="33">
                  <c:v>1.0282299999999999E-2</c:v>
                </c:pt>
                <c:pt idx="34">
                  <c:v>1.0578300000000001E-2</c:v>
                </c:pt>
                <c:pt idx="35">
                  <c:v>1.0863899999999999E-2</c:v>
                </c:pt>
                <c:pt idx="36">
                  <c:v>1.11495E-2</c:v>
                </c:pt>
                <c:pt idx="37">
                  <c:v>1.14351E-2</c:v>
                </c:pt>
                <c:pt idx="38">
                  <c:v>1.17208E-2</c:v>
                </c:pt>
                <c:pt idx="39">
                  <c:v>1.20064E-2</c:v>
                </c:pt>
                <c:pt idx="40">
                  <c:v>1.2292000000000001E-2</c:v>
                </c:pt>
                <c:pt idx="41">
                  <c:v>1.25776E-2</c:v>
                </c:pt>
                <c:pt idx="42">
                  <c:v>1.28632E-2</c:v>
                </c:pt>
                <c:pt idx="43">
                  <c:v>1.31489E-2</c:v>
                </c:pt>
                <c:pt idx="44">
                  <c:v>1.34345E-2</c:v>
                </c:pt>
                <c:pt idx="45">
                  <c:v>1.3720100000000001E-2</c:v>
                </c:pt>
                <c:pt idx="46">
                  <c:v>1.3990499999999999E-2</c:v>
                </c:pt>
                <c:pt idx="47">
                  <c:v>1.42556E-2</c:v>
                </c:pt>
                <c:pt idx="48">
                  <c:v>1.45208E-2</c:v>
                </c:pt>
                <c:pt idx="49">
                  <c:v>1.4785899999999999E-2</c:v>
                </c:pt>
                <c:pt idx="50">
                  <c:v>1.5051E-2</c:v>
                </c:pt>
                <c:pt idx="51">
                  <c:v>1.53162E-2</c:v>
                </c:pt>
                <c:pt idx="52">
                  <c:v>1.5581299999999999E-2</c:v>
                </c:pt>
                <c:pt idx="53">
                  <c:v>1.5846499999999999E-2</c:v>
                </c:pt>
                <c:pt idx="54">
                  <c:v>1.61116E-2</c:v>
                </c:pt>
                <c:pt idx="55">
                  <c:v>1.6376700000000001E-2</c:v>
                </c:pt>
                <c:pt idx="56">
                  <c:v>1.6641900000000001E-2</c:v>
                </c:pt>
                <c:pt idx="57">
                  <c:v>1.6906999999999998E-2</c:v>
                </c:pt>
                <c:pt idx="58">
                  <c:v>1.7172099999999999E-2</c:v>
                </c:pt>
                <c:pt idx="59">
                  <c:v>1.7410499999999999E-2</c:v>
                </c:pt>
                <c:pt idx="60">
                  <c:v>1.76463E-2</c:v>
                </c:pt>
                <c:pt idx="61">
                  <c:v>1.7882100000000001E-2</c:v>
                </c:pt>
                <c:pt idx="62">
                  <c:v>1.8117899999999999E-2</c:v>
                </c:pt>
                <c:pt idx="63">
                  <c:v>1.83538E-2</c:v>
                </c:pt>
                <c:pt idx="64">
                  <c:v>1.8589600000000001E-2</c:v>
                </c:pt>
                <c:pt idx="65">
                  <c:v>1.8825399999999999E-2</c:v>
                </c:pt>
                <c:pt idx="66">
                  <c:v>1.90612E-2</c:v>
                </c:pt>
                <c:pt idx="67">
                  <c:v>1.9297100000000001E-2</c:v>
                </c:pt>
                <c:pt idx="68">
                  <c:v>1.9532899999999999E-2</c:v>
                </c:pt>
                <c:pt idx="69">
                  <c:v>1.97687E-2</c:v>
                </c:pt>
                <c:pt idx="70">
                  <c:v>2.0004600000000001E-2</c:v>
                </c:pt>
                <c:pt idx="71">
                  <c:v>2.0240399999999999E-2</c:v>
                </c:pt>
                <c:pt idx="72">
                  <c:v>2.04762E-2</c:v>
                </c:pt>
                <c:pt idx="73">
                  <c:v>2.06965E-2</c:v>
                </c:pt>
                <c:pt idx="74">
                  <c:v>2.0896600000000001E-2</c:v>
                </c:pt>
                <c:pt idx="75">
                  <c:v>2.1096699999999999E-2</c:v>
                </c:pt>
                <c:pt idx="76">
                  <c:v>2.1296900000000001E-2</c:v>
                </c:pt>
                <c:pt idx="77">
                  <c:v>2.1496999999999999E-2</c:v>
                </c:pt>
                <c:pt idx="78">
                  <c:v>2.16971E-2</c:v>
                </c:pt>
                <c:pt idx="79">
                  <c:v>2.1897199999999999E-2</c:v>
                </c:pt>
                <c:pt idx="80">
                  <c:v>2.20973E-2</c:v>
                </c:pt>
                <c:pt idx="81">
                  <c:v>2.2297399999999998E-2</c:v>
                </c:pt>
                <c:pt idx="82">
                  <c:v>2.24975E-2</c:v>
                </c:pt>
                <c:pt idx="83">
                  <c:v>2.2697599999999998E-2</c:v>
                </c:pt>
                <c:pt idx="84">
                  <c:v>2.2897799999999999E-2</c:v>
                </c:pt>
                <c:pt idx="85">
                  <c:v>2.3097900000000001E-2</c:v>
                </c:pt>
                <c:pt idx="86">
                  <c:v>2.3297999999999999E-2</c:v>
                </c:pt>
                <c:pt idx="87">
                  <c:v>2.3498100000000001E-2</c:v>
                </c:pt>
                <c:pt idx="88">
                  <c:v>2.3698199999999999E-2</c:v>
                </c:pt>
                <c:pt idx="89">
                  <c:v>2.3895599999999999E-2</c:v>
                </c:pt>
                <c:pt idx="90">
                  <c:v>2.4065699999999999E-2</c:v>
                </c:pt>
                <c:pt idx="91">
                  <c:v>2.4235799999999998E-2</c:v>
                </c:pt>
                <c:pt idx="92">
                  <c:v>2.4405900000000001E-2</c:v>
                </c:pt>
                <c:pt idx="93">
                  <c:v>2.4576000000000001E-2</c:v>
                </c:pt>
                <c:pt idx="94">
                  <c:v>2.47461E-2</c:v>
                </c:pt>
                <c:pt idx="95">
                  <c:v>2.49161E-2</c:v>
                </c:pt>
                <c:pt idx="96">
                  <c:v>2.5086199999999999E-2</c:v>
                </c:pt>
                <c:pt idx="97">
                  <c:v>2.5256299999999999E-2</c:v>
                </c:pt>
                <c:pt idx="98">
                  <c:v>2.5426399999999998E-2</c:v>
                </c:pt>
                <c:pt idx="99">
                  <c:v>2.5596500000000001E-2</c:v>
                </c:pt>
                <c:pt idx="100">
                  <c:v>2.5766600000000001E-2</c:v>
                </c:pt>
                <c:pt idx="101">
                  <c:v>2.5936600000000001E-2</c:v>
                </c:pt>
                <c:pt idx="102">
                  <c:v>2.61067E-2</c:v>
                </c:pt>
                <c:pt idx="103">
                  <c:v>2.6276799999999999E-2</c:v>
                </c:pt>
                <c:pt idx="104">
                  <c:v>2.6446899999999999E-2</c:v>
                </c:pt>
                <c:pt idx="105">
                  <c:v>2.6616999999999998E-2</c:v>
                </c:pt>
                <c:pt idx="106">
                  <c:v>2.6787100000000001E-2</c:v>
                </c:pt>
                <c:pt idx="107">
                  <c:v>2.6957100000000001E-2</c:v>
                </c:pt>
                <c:pt idx="108">
                  <c:v>2.7117599999999999E-2</c:v>
                </c:pt>
                <c:pt idx="109">
                  <c:v>2.7272500000000002E-2</c:v>
                </c:pt>
                <c:pt idx="110">
                  <c:v>2.74275E-2</c:v>
                </c:pt>
                <c:pt idx="111">
                  <c:v>2.7582499999999999E-2</c:v>
                </c:pt>
                <c:pt idx="112">
                  <c:v>2.7737499999999998E-2</c:v>
                </c:pt>
                <c:pt idx="113">
                  <c:v>2.7892500000000001E-2</c:v>
                </c:pt>
                <c:pt idx="114">
                  <c:v>2.80475E-2</c:v>
                </c:pt>
                <c:pt idx="115">
                  <c:v>2.8202399999999999E-2</c:v>
                </c:pt>
                <c:pt idx="116">
                  <c:v>2.8357400000000001E-2</c:v>
                </c:pt>
                <c:pt idx="117">
                  <c:v>2.85124E-2</c:v>
                </c:pt>
                <c:pt idx="118">
                  <c:v>2.8667399999999999E-2</c:v>
                </c:pt>
                <c:pt idx="119">
                  <c:v>2.8822400000000001E-2</c:v>
                </c:pt>
                <c:pt idx="120">
                  <c:v>2.89774E-2</c:v>
                </c:pt>
                <c:pt idx="121">
                  <c:v>2.91323E-2</c:v>
                </c:pt>
                <c:pt idx="122">
                  <c:v>2.9287299999999999E-2</c:v>
                </c:pt>
                <c:pt idx="123">
                  <c:v>2.9442300000000001E-2</c:v>
                </c:pt>
                <c:pt idx="124">
                  <c:v>2.95973E-2</c:v>
                </c:pt>
                <c:pt idx="125">
                  <c:v>2.9752299999999999E-2</c:v>
                </c:pt>
                <c:pt idx="126">
                  <c:v>2.9907300000000001E-2</c:v>
                </c:pt>
                <c:pt idx="127">
                  <c:v>3.0062200000000001E-2</c:v>
                </c:pt>
                <c:pt idx="128">
                  <c:v>3.02172E-2</c:v>
                </c:pt>
                <c:pt idx="129">
                  <c:v>3.0367499999999999E-2</c:v>
                </c:pt>
                <c:pt idx="130">
                  <c:v>3.0516700000000001E-2</c:v>
                </c:pt>
                <c:pt idx="131">
                  <c:v>3.0665899999999999E-2</c:v>
                </c:pt>
                <c:pt idx="132">
                  <c:v>3.0815100000000002E-2</c:v>
                </c:pt>
                <c:pt idx="133">
                  <c:v>3.09643E-2</c:v>
                </c:pt>
                <c:pt idx="134">
                  <c:v>3.1113499999999999E-2</c:v>
                </c:pt>
                <c:pt idx="135">
                  <c:v>3.1262699999999997E-2</c:v>
                </c:pt>
                <c:pt idx="136">
                  <c:v>3.14119E-2</c:v>
                </c:pt>
                <c:pt idx="137">
                  <c:v>3.1561100000000002E-2</c:v>
                </c:pt>
                <c:pt idx="138">
                  <c:v>3.1710299999999997E-2</c:v>
                </c:pt>
                <c:pt idx="139">
                  <c:v>3.1859499999999999E-2</c:v>
                </c:pt>
                <c:pt idx="140">
                  <c:v>3.2008799999999997E-2</c:v>
                </c:pt>
                <c:pt idx="141">
                  <c:v>3.2157999999999999E-2</c:v>
                </c:pt>
                <c:pt idx="142">
                  <c:v>3.2307200000000001E-2</c:v>
                </c:pt>
                <c:pt idx="143">
                  <c:v>3.2456400000000003E-2</c:v>
                </c:pt>
                <c:pt idx="144">
                  <c:v>3.2605599999999998E-2</c:v>
                </c:pt>
                <c:pt idx="145">
                  <c:v>3.2754800000000001E-2</c:v>
                </c:pt>
                <c:pt idx="146">
                  <c:v>3.2904000000000003E-2</c:v>
                </c:pt>
                <c:pt idx="147">
                  <c:v>3.3053199999999998E-2</c:v>
                </c:pt>
                <c:pt idx="148">
                  <c:v>3.32024E-2</c:v>
                </c:pt>
                <c:pt idx="149">
                  <c:v>3.3351600000000002E-2</c:v>
                </c:pt>
                <c:pt idx="150">
                  <c:v>3.3500799999999997E-2</c:v>
                </c:pt>
                <c:pt idx="151">
                  <c:v>3.3649999999999999E-2</c:v>
                </c:pt>
                <c:pt idx="152">
                  <c:v>3.3798500000000002E-2</c:v>
                </c:pt>
                <c:pt idx="153">
                  <c:v>3.3945400000000001E-2</c:v>
                </c:pt>
                <c:pt idx="154">
                  <c:v>3.4092299999999999E-2</c:v>
                </c:pt>
                <c:pt idx="155">
                  <c:v>3.4239199999999997E-2</c:v>
                </c:pt>
                <c:pt idx="156">
                  <c:v>3.4386100000000003E-2</c:v>
                </c:pt>
                <c:pt idx="157">
                  <c:v>3.4533000000000001E-2</c:v>
                </c:pt>
                <c:pt idx="158">
                  <c:v>3.46799E-2</c:v>
                </c:pt>
                <c:pt idx="159">
                  <c:v>3.4826799999999998E-2</c:v>
                </c:pt>
                <c:pt idx="160">
                  <c:v>3.4973700000000003E-2</c:v>
                </c:pt>
                <c:pt idx="161">
                  <c:v>3.5120600000000002E-2</c:v>
                </c:pt>
                <c:pt idx="162">
                  <c:v>3.52675E-2</c:v>
                </c:pt>
                <c:pt idx="163">
                  <c:v>3.5414399999999999E-2</c:v>
                </c:pt>
                <c:pt idx="164">
                  <c:v>3.5561299999999997E-2</c:v>
                </c:pt>
                <c:pt idx="165">
                  <c:v>3.5708200000000002E-2</c:v>
                </c:pt>
                <c:pt idx="166">
                  <c:v>3.5855100000000001E-2</c:v>
                </c:pt>
                <c:pt idx="167">
                  <c:v>3.6001999999999999E-2</c:v>
                </c:pt>
                <c:pt idx="168">
                  <c:v>3.6148899999999998E-2</c:v>
                </c:pt>
                <c:pt idx="169">
                  <c:v>3.6295800000000003E-2</c:v>
                </c:pt>
                <c:pt idx="170">
                  <c:v>3.6442700000000001E-2</c:v>
                </c:pt>
                <c:pt idx="171">
                  <c:v>3.65896E-2</c:v>
                </c:pt>
                <c:pt idx="172">
                  <c:v>3.6736499999999998E-2</c:v>
                </c:pt>
                <c:pt idx="173">
                  <c:v>3.6883399999999997E-2</c:v>
                </c:pt>
                <c:pt idx="174">
                  <c:v>3.7030300000000002E-2</c:v>
                </c:pt>
                <c:pt idx="175">
                  <c:v>3.7177200000000001E-2</c:v>
                </c:pt>
                <c:pt idx="176">
                  <c:v>3.7324099999999999E-2</c:v>
                </c:pt>
                <c:pt idx="177">
                  <c:v>3.7470999999999997E-2</c:v>
                </c:pt>
                <c:pt idx="178">
                  <c:v>3.7617900000000003E-2</c:v>
                </c:pt>
                <c:pt idx="179">
                  <c:v>3.7765399999999998E-2</c:v>
                </c:pt>
                <c:pt idx="180">
                  <c:v>3.7913000000000002E-2</c:v>
                </c:pt>
                <c:pt idx="181">
                  <c:v>3.80606E-2</c:v>
                </c:pt>
                <c:pt idx="182">
                  <c:v>3.8208199999999998E-2</c:v>
                </c:pt>
                <c:pt idx="183">
                  <c:v>3.8355800000000002E-2</c:v>
                </c:pt>
                <c:pt idx="184">
                  <c:v>3.85034E-2</c:v>
                </c:pt>
                <c:pt idx="185">
                  <c:v>3.8650999999999998E-2</c:v>
                </c:pt>
                <c:pt idx="186">
                  <c:v>3.8798600000000003E-2</c:v>
                </c:pt>
                <c:pt idx="187">
                  <c:v>3.89462E-2</c:v>
                </c:pt>
                <c:pt idx="188">
                  <c:v>3.9093799999999998E-2</c:v>
                </c:pt>
                <c:pt idx="189">
                  <c:v>3.9241400000000003E-2</c:v>
                </c:pt>
                <c:pt idx="190">
                  <c:v>3.9389E-2</c:v>
                </c:pt>
                <c:pt idx="191">
                  <c:v>3.9536599999999998E-2</c:v>
                </c:pt>
                <c:pt idx="192">
                  <c:v>3.9684200000000003E-2</c:v>
                </c:pt>
                <c:pt idx="193">
                  <c:v>3.9831800000000001E-2</c:v>
                </c:pt>
                <c:pt idx="194">
                  <c:v>3.9979399999999998E-2</c:v>
                </c:pt>
                <c:pt idx="195">
                  <c:v>4.0127000000000003E-2</c:v>
                </c:pt>
                <c:pt idx="196">
                  <c:v>4.0274600000000001E-2</c:v>
                </c:pt>
                <c:pt idx="197">
                  <c:v>4.0422199999999998E-2</c:v>
                </c:pt>
                <c:pt idx="198">
                  <c:v>4.0569899999999999E-2</c:v>
                </c:pt>
                <c:pt idx="199">
                  <c:v>4.0717499999999997E-2</c:v>
                </c:pt>
                <c:pt idx="200">
                  <c:v>4.0865100000000001E-2</c:v>
                </c:pt>
                <c:pt idx="201">
                  <c:v>4.1012699999999999E-2</c:v>
                </c:pt>
                <c:pt idx="202">
                  <c:v>4.1160299999999997E-2</c:v>
                </c:pt>
                <c:pt idx="203">
                  <c:v>4.1307900000000002E-2</c:v>
                </c:pt>
                <c:pt idx="204">
                  <c:v>4.1455499999999999E-2</c:v>
                </c:pt>
                <c:pt idx="205">
                  <c:v>4.1603099999999997E-2</c:v>
                </c:pt>
                <c:pt idx="206">
                  <c:v>4.1750700000000002E-2</c:v>
                </c:pt>
                <c:pt idx="207">
                  <c:v>4.1898299999999999E-2</c:v>
                </c:pt>
                <c:pt idx="208">
                  <c:v>4.2045899999999997E-2</c:v>
                </c:pt>
                <c:pt idx="209">
                  <c:v>4.2196200000000003E-2</c:v>
                </c:pt>
                <c:pt idx="210">
                  <c:v>4.2347099999999999E-2</c:v>
                </c:pt>
                <c:pt idx="211">
                  <c:v>4.2498000000000001E-2</c:v>
                </c:pt>
                <c:pt idx="212">
                  <c:v>4.2648899999999997E-2</c:v>
                </c:pt>
                <c:pt idx="213">
                  <c:v>4.2799799999999999E-2</c:v>
                </c:pt>
                <c:pt idx="214">
                  <c:v>4.2950700000000001E-2</c:v>
                </c:pt>
                <c:pt idx="215">
                  <c:v>4.3101599999999997E-2</c:v>
                </c:pt>
                <c:pt idx="216">
                  <c:v>4.3252499999999999E-2</c:v>
                </c:pt>
                <c:pt idx="217">
                  <c:v>4.3403299999999999E-2</c:v>
                </c:pt>
                <c:pt idx="218">
                  <c:v>4.3554200000000001E-2</c:v>
                </c:pt>
                <c:pt idx="219">
                  <c:v>4.3705099999999997E-2</c:v>
                </c:pt>
                <c:pt idx="220">
                  <c:v>4.3855999999999999E-2</c:v>
                </c:pt>
                <c:pt idx="221">
                  <c:v>4.4006900000000002E-2</c:v>
                </c:pt>
                <c:pt idx="222">
                  <c:v>4.4157799999999997E-2</c:v>
                </c:pt>
                <c:pt idx="223">
                  <c:v>4.4308699999999999E-2</c:v>
                </c:pt>
                <c:pt idx="224">
                  <c:v>4.4459600000000002E-2</c:v>
                </c:pt>
                <c:pt idx="225">
                  <c:v>4.4610499999999997E-2</c:v>
                </c:pt>
                <c:pt idx="226">
                  <c:v>4.47614E-2</c:v>
                </c:pt>
                <c:pt idx="227">
                  <c:v>4.4912300000000002E-2</c:v>
                </c:pt>
                <c:pt idx="228">
                  <c:v>4.5063199999999998E-2</c:v>
                </c:pt>
                <c:pt idx="229">
                  <c:v>4.52141E-2</c:v>
                </c:pt>
                <c:pt idx="230">
                  <c:v>4.53649E-2</c:v>
                </c:pt>
                <c:pt idx="231">
                  <c:v>4.5515800000000002E-2</c:v>
                </c:pt>
                <c:pt idx="232">
                  <c:v>4.5666699999999998E-2</c:v>
                </c:pt>
                <c:pt idx="233">
                  <c:v>4.58176E-2</c:v>
                </c:pt>
                <c:pt idx="234">
                  <c:v>4.5968500000000002E-2</c:v>
                </c:pt>
                <c:pt idx="235">
                  <c:v>4.6119399999999998E-2</c:v>
                </c:pt>
                <c:pt idx="236">
                  <c:v>4.62703E-2</c:v>
                </c:pt>
                <c:pt idx="237">
                  <c:v>4.6421200000000003E-2</c:v>
                </c:pt>
                <c:pt idx="238">
                  <c:v>4.6572099999999998E-2</c:v>
                </c:pt>
                <c:pt idx="239">
                  <c:v>4.6723000000000001E-2</c:v>
                </c:pt>
                <c:pt idx="240">
                  <c:v>4.6873900000000003E-2</c:v>
                </c:pt>
                <c:pt idx="241">
                  <c:v>4.7024799999999999E-2</c:v>
                </c:pt>
                <c:pt idx="242">
                  <c:v>4.7175700000000001E-2</c:v>
                </c:pt>
                <c:pt idx="243">
                  <c:v>4.7330700000000003E-2</c:v>
                </c:pt>
                <c:pt idx="244">
                  <c:v>4.7485800000000002E-2</c:v>
                </c:pt>
                <c:pt idx="245">
                  <c:v>4.7640799999999997E-2</c:v>
                </c:pt>
                <c:pt idx="246">
                  <c:v>4.7795900000000002E-2</c:v>
                </c:pt>
                <c:pt idx="247">
                  <c:v>4.7950899999999998E-2</c:v>
                </c:pt>
                <c:pt idx="248">
                  <c:v>4.81059E-2</c:v>
                </c:pt>
                <c:pt idx="249">
                  <c:v>4.8260999999999998E-2</c:v>
                </c:pt>
                <c:pt idx="250">
                  <c:v>4.8416000000000001E-2</c:v>
                </c:pt>
                <c:pt idx="251">
                  <c:v>4.8571000000000003E-2</c:v>
                </c:pt>
                <c:pt idx="252">
                  <c:v>4.8726100000000001E-2</c:v>
                </c:pt>
                <c:pt idx="253">
                  <c:v>4.8881099999999997E-2</c:v>
                </c:pt>
                <c:pt idx="254">
                  <c:v>4.9036200000000002E-2</c:v>
                </c:pt>
                <c:pt idx="255">
                  <c:v>4.9191199999999997E-2</c:v>
                </c:pt>
                <c:pt idx="256">
                  <c:v>4.93462E-2</c:v>
                </c:pt>
                <c:pt idx="257">
                  <c:v>4.9501299999999998E-2</c:v>
                </c:pt>
                <c:pt idx="258">
                  <c:v>4.96563E-2</c:v>
                </c:pt>
                <c:pt idx="259">
                  <c:v>4.9811300000000003E-2</c:v>
                </c:pt>
                <c:pt idx="260">
                  <c:v>4.9966400000000001E-2</c:v>
                </c:pt>
                <c:pt idx="261">
                  <c:v>5.0121400000000003E-2</c:v>
                </c:pt>
                <c:pt idx="262">
                  <c:v>5.0276500000000002E-2</c:v>
                </c:pt>
                <c:pt idx="263">
                  <c:v>5.0431499999999997E-2</c:v>
                </c:pt>
                <c:pt idx="264">
                  <c:v>5.05865E-2</c:v>
                </c:pt>
                <c:pt idx="265">
                  <c:v>5.0741599999999998E-2</c:v>
                </c:pt>
                <c:pt idx="266">
                  <c:v>5.08966E-2</c:v>
                </c:pt>
                <c:pt idx="267">
                  <c:v>5.1051600000000003E-2</c:v>
                </c:pt>
                <c:pt idx="268">
                  <c:v>5.1206700000000001E-2</c:v>
                </c:pt>
                <c:pt idx="269">
                  <c:v>5.1361700000000003E-2</c:v>
                </c:pt>
                <c:pt idx="270">
                  <c:v>5.1516800000000001E-2</c:v>
                </c:pt>
                <c:pt idx="271">
                  <c:v>5.1671799999999997E-2</c:v>
                </c:pt>
                <c:pt idx="272">
                  <c:v>5.1826799999999999E-2</c:v>
                </c:pt>
                <c:pt idx="273">
                  <c:v>5.1981899999999998E-2</c:v>
                </c:pt>
                <c:pt idx="274">
                  <c:v>5.21369E-2</c:v>
                </c:pt>
                <c:pt idx="275">
                  <c:v>5.2291999999999998E-2</c:v>
                </c:pt>
                <c:pt idx="276">
                  <c:v>5.2447000000000001E-2</c:v>
                </c:pt>
                <c:pt idx="277">
                  <c:v>5.2602000000000003E-2</c:v>
                </c:pt>
                <c:pt idx="278">
                  <c:v>5.2757100000000001E-2</c:v>
                </c:pt>
                <c:pt idx="279">
                  <c:v>5.2912099999999997E-2</c:v>
                </c:pt>
                <c:pt idx="280">
                  <c:v>5.3067099999999999E-2</c:v>
                </c:pt>
                <c:pt idx="281">
                  <c:v>5.3220299999999998E-2</c:v>
                </c:pt>
                <c:pt idx="282">
                  <c:v>5.33731E-2</c:v>
                </c:pt>
                <c:pt idx="283">
                  <c:v>5.3525900000000001E-2</c:v>
                </c:pt>
                <c:pt idx="284">
                  <c:v>5.3678700000000003E-2</c:v>
                </c:pt>
                <c:pt idx="285">
                  <c:v>5.3831499999999997E-2</c:v>
                </c:pt>
                <c:pt idx="286">
                  <c:v>5.3984299999999999E-2</c:v>
                </c:pt>
                <c:pt idx="287">
                  <c:v>5.41371E-2</c:v>
                </c:pt>
                <c:pt idx="288">
                  <c:v>5.4289900000000002E-2</c:v>
                </c:pt>
                <c:pt idx="289">
                  <c:v>5.44428E-2</c:v>
                </c:pt>
                <c:pt idx="290">
                  <c:v>5.4595600000000001E-2</c:v>
                </c:pt>
                <c:pt idx="291">
                  <c:v>5.4748400000000003E-2</c:v>
                </c:pt>
                <c:pt idx="292">
                  <c:v>5.4901199999999997E-2</c:v>
                </c:pt>
                <c:pt idx="293">
                  <c:v>5.5053999999999999E-2</c:v>
                </c:pt>
                <c:pt idx="294">
                  <c:v>5.52068E-2</c:v>
                </c:pt>
                <c:pt idx="295">
                  <c:v>5.5359600000000002E-2</c:v>
                </c:pt>
                <c:pt idx="296">
                  <c:v>5.5512400000000003E-2</c:v>
                </c:pt>
                <c:pt idx="297">
                  <c:v>5.5665199999999998E-2</c:v>
                </c:pt>
                <c:pt idx="298">
                  <c:v>5.5818E-2</c:v>
                </c:pt>
                <c:pt idx="299">
                  <c:v>5.5970800000000001E-2</c:v>
                </c:pt>
                <c:pt idx="300">
                  <c:v>5.6123699999999999E-2</c:v>
                </c:pt>
                <c:pt idx="301">
                  <c:v>5.62765E-2</c:v>
                </c:pt>
                <c:pt idx="302">
                  <c:v>5.6429300000000002E-2</c:v>
                </c:pt>
                <c:pt idx="303">
                  <c:v>5.6582100000000003E-2</c:v>
                </c:pt>
                <c:pt idx="304">
                  <c:v>5.6734899999999998E-2</c:v>
                </c:pt>
                <c:pt idx="305">
                  <c:v>5.6887699999999999E-2</c:v>
                </c:pt>
                <c:pt idx="306">
                  <c:v>5.7040500000000001E-2</c:v>
                </c:pt>
                <c:pt idx="307">
                  <c:v>5.7193300000000002E-2</c:v>
                </c:pt>
                <c:pt idx="308">
                  <c:v>5.7346099999999997E-2</c:v>
                </c:pt>
                <c:pt idx="309">
                  <c:v>5.7498899999999999E-2</c:v>
                </c:pt>
                <c:pt idx="310">
                  <c:v>5.7651800000000003E-2</c:v>
                </c:pt>
                <c:pt idx="311">
                  <c:v>5.7804599999999998E-2</c:v>
                </c:pt>
                <c:pt idx="312">
                  <c:v>5.7957399999999999E-2</c:v>
                </c:pt>
                <c:pt idx="313">
                  <c:v>5.8110200000000001E-2</c:v>
                </c:pt>
                <c:pt idx="314">
                  <c:v>5.8263000000000002E-2</c:v>
                </c:pt>
                <c:pt idx="315">
                  <c:v>5.8415799999999997E-2</c:v>
                </c:pt>
                <c:pt idx="316">
                  <c:v>5.8568599999999998E-2</c:v>
                </c:pt>
                <c:pt idx="317">
                  <c:v>5.87214E-2</c:v>
                </c:pt>
                <c:pt idx="318">
                  <c:v>5.8874200000000002E-2</c:v>
                </c:pt>
                <c:pt idx="319">
                  <c:v>5.9027000000000003E-2</c:v>
                </c:pt>
                <c:pt idx="320">
                  <c:v>5.9179799999999998E-2</c:v>
                </c:pt>
                <c:pt idx="321">
                  <c:v>5.9332700000000002E-2</c:v>
                </c:pt>
                <c:pt idx="322">
                  <c:v>5.9485499999999997E-2</c:v>
                </c:pt>
                <c:pt idx="323">
                  <c:v>5.9638299999999998E-2</c:v>
                </c:pt>
                <c:pt idx="324">
                  <c:v>5.9789799999999997E-2</c:v>
                </c:pt>
                <c:pt idx="325">
                  <c:v>5.9941000000000001E-2</c:v>
                </c:pt>
                <c:pt idx="326">
                  <c:v>6.0092199999999998E-2</c:v>
                </c:pt>
                <c:pt idx="327">
                  <c:v>6.0243400000000003E-2</c:v>
                </c:pt>
                <c:pt idx="328">
                  <c:v>6.0394499999999997E-2</c:v>
                </c:pt>
                <c:pt idx="329">
                  <c:v>6.0545700000000001E-2</c:v>
                </c:pt>
                <c:pt idx="330">
                  <c:v>6.0696899999999998E-2</c:v>
                </c:pt>
                <c:pt idx="331">
                  <c:v>6.0848100000000002E-2</c:v>
                </c:pt>
                <c:pt idx="332">
                  <c:v>6.0999299999999999E-2</c:v>
                </c:pt>
                <c:pt idx="333">
                  <c:v>6.1150500000000003E-2</c:v>
                </c:pt>
                <c:pt idx="334">
                  <c:v>6.1301599999999998E-2</c:v>
                </c:pt>
                <c:pt idx="335">
                  <c:v>6.1452800000000002E-2</c:v>
                </c:pt>
                <c:pt idx="336">
                  <c:v>6.1603999999999999E-2</c:v>
                </c:pt>
                <c:pt idx="337">
                  <c:v>6.1755200000000003E-2</c:v>
                </c:pt>
                <c:pt idx="338">
                  <c:v>6.19064E-2</c:v>
                </c:pt>
                <c:pt idx="339">
                  <c:v>6.2057599999999997E-2</c:v>
                </c:pt>
                <c:pt idx="340">
                  <c:v>6.2208699999999999E-2</c:v>
                </c:pt>
                <c:pt idx="341">
                  <c:v>6.2359900000000003E-2</c:v>
                </c:pt>
                <c:pt idx="342">
                  <c:v>6.25111E-2</c:v>
                </c:pt>
                <c:pt idx="343">
                  <c:v>6.2662300000000004E-2</c:v>
                </c:pt>
                <c:pt idx="344">
                  <c:v>6.2813499999999994E-2</c:v>
                </c:pt>
                <c:pt idx="345">
                  <c:v>6.2964599999999996E-2</c:v>
                </c:pt>
                <c:pt idx="346">
                  <c:v>6.31158E-2</c:v>
                </c:pt>
                <c:pt idx="347">
                  <c:v>6.3267000000000004E-2</c:v>
                </c:pt>
                <c:pt idx="348">
                  <c:v>6.3418199999999994E-2</c:v>
                </c:pt>
                <c:pt idx="349">
                  <c:v>6.3569399999999998E-2</c:v>
                </c:pt>
                <c:pt idx="350">
                  <c:v>6.3720600000000002E-2</c:v>
                </c:pt>
                <c:pt idx="351">
                  <c:v>6.3871700000000003E-2</c:v>
                </c:pt>
                <c:pt idx="352">
                  <c:v>6.4022899999999994E-2</c:v>
                </c:pt>
                <c:pt idx="353">
                  <c:v>6.4174099999999998E-2</c:v>
                </c:pt>
                <c:pt idx="354">
                  <c:v>6.4325300000000002E-2</c:v>
                </c:pt>
                <c:pt idx="355">
                  <c:v>6.4476500000000006E-2</c:v>
                </c:pt>
                <c:pt idx="356">
                  <c:v>6.4627599999999993E-2</c:v>
                </c:pt>
                <c:pt idx="357">
                  <c:v>6.4778799999999997E-2</c:v>
                </c:pt>
                <c:pt idx="358">
                  <c:v>6.4930000000000002E-2</c:v>
                </c:pt>
                <c:pt idx="359">
                  <c:v>6.5081200000000006E-2</c:v>
                </c:pt>
                <c:pt idx="360">
                  <c:v>6.5232399999999996E-2</c:v>
                </c:pt>
                <c:pt idx="361">
                  <c:v>6.53836E-2</c:v>
                </c:pt>
                <c:pt idx="362">
                  <c:v>6.5534700000000001E-2</c:v>
                </c:pt>
                <c:pt idx="363">
                  <c:v>6.5685900000000005E-2</c:v>
                </c:pt>
                <c:pt idx="364">
                  <c:v>6.5837099999999996E-2</c:v>
                </c:pt>
                <c:pt idx="365">
                  <c:v>6.59883E-2</c:v>
                </c:pt>
                <c:pt idx="366">
                  <c:v>6.6139500000000004E-2</c:v>
                </c:pt>
                <c:pt idx="367">
                  <c:v>6.6290699999999994E-2</c:v>
                </c:pt>
                <c:pt idx="368">
                  <c:v>6.6433099999999995E-2</c:v>
                </c:pt>
                <c:pt idx="369">
                  <c:v>6.6569299999999998E-2</c:v>
                </c:pt>
                <c:pt idx="370">
                  <c:v>6.6705500000000001E-2</c:v>
                </c:pt>
                <c:pt idx="371">
                  <c:v>6.6841800000000007E-2</c:v>
                </c:pt>
                <c:pt idx="372">
                  <c:v>6.6977999999999996E-2</c:v>
                </c:pt>
                <c:pt idx="373">
                  <c:v>6.7114199999999999E-2</c:v>
                </c:pt>
                <c:pt idx="374">
                  <c:v>6.7250400000000002E-2</c:v>
                </c:pt>
                <c:pt idx="375">
                  <c:v>6.7386600000000005E-2</c:v>
                </c:pt>
                <c:pt idx="376">
                  <c:v>6.7522799999999994E-2</c:v>
                </c:pt>
                <c:pt idx="377">
                  <c:v>6.7658999999999997E-2</c:v>
                </c:pt>
                <c:pt idx="378">
                  <c:v>6.7795300000000003E-2</c:v>
                </c:pt>
                <c:pt idx="379">
                  <c:v>6.7931500000000006E-2</c:v>
                </c:pt>
                <c:pt idx="380">
                  <c:v>6.8067699999999995E-2</c:v>
                </c:pt>
                <c:pt idx="381">
                  <c:v>6.8203899999999998E-2</c:v>
                </c:pt>
                <c:pt idx="382">
                  <c:v>6.8340100000000001E-2</c:v>
                </c:pt>
                <c:pt idx="383">
                  <c:v>6.8476300000000004E-2</c:v>
                </c:pt>
                <c:pt idx="384">
                  <c:v>6.8612500000000007E-2</c:v>
                </c:pt>
                <c:pt idx="385">
                  <c:v>6.8748799999999999E-2</c:v>
                </c:pt>
                <c:pt idx="386">
                  <c:v>6.8885000000000002E-2</c:v>
                </c:pt>
                <c:pt idx="387">
                  <c:v>6.9021200000000005E-2</c:v>
                </c:pt>
                <c:pt idx="388">
                  <c:v>6.9157399999999994E-2</c:v>
                </c:pt>
                <c:pt idx="389">
                  <c:v>6.9293599999999997E-2</c:v>
                </c:pt>
                <c:pt idx="390">
                  <c:v>6.94298E-2</c:v>
                </c:pt>
                <c:pt idx="391">
                  <c:v>6.9566000000000003E-2</c:v>
                </c:pt>
                <c:pt idx="392">
                  <c:v>6.9702299999999995E-2</c:v>
                </c:pt>
                <c:pt idx="393">
                  <c:v>6.9838499999999998E-2</c:v>
                </c:pt>
                <c:pt idx="394">
                  <c:v>6.9974700000000001E-2</c:v>
                </c:pt>
                <c:pt idx="395">
                  <c:v>7.0110900000000004E-2</c:v>
                </c:pt>
                <c:pt idx="396">
                  <c:v>7.0247100000000007E-2</c:v>
                </c:pt>
                <c:pt idx="397">
                  <c:v>7.0383299999999996E-2</c:v>
                </c:pt>
                <c:pt idx="398">
                  <c:v>7.0519499999999999E-2</c:v>
                </c:pt>
                <c:pt idx="399">
                  <c:v>7.0655700000000002E-2</c:v>
                </c:pt>
                <c:pt idx="400">
                  <c:v>7.0791999999999994E-2</c:v>
                </c:pt>
                <c:pt idx="401">
                  <c:v>7.0928199999999997E-2</c:v>
                </c:pt>
                <c:pt idx="402">
                  <c:v>7.10644E-2</c:v>
                </c:pt>
                <c:pt idx="403">
                  <c:v>7.1200600000000003E-2</c:v>
                </c:pt>
                <c:pt idx="404">
                  <c:v>7.1336800000000006E-2</c:v>
                </c:pt>
                <c:pt idx="405">
                  <c:v>7.1472999999999995E-2</c:v>
                </c:pt>
                <c:pt idx="406">
                  <c:v>7.1609199999999998E-2</c:v>
                </c:pt>
                <c:pt idx="407">
                  <c:v>7.1745500000000004E-2</c:v>
                </c:pt>
                <c:pt idx="408">
                  <c:v>7.1881700000000007E-2</c:v>
                </c:pt>
                <c:pt idx="409">
                  <c:v>7.2017899999999996E-2</c:v>
                </c:pt>
                <c:pt idx="410">
                  <c:v>7.2154099999999999E-2</c:v>
                </c:pt>
                <c:pt idx="411">
                  <c:v>7.2290300000000002E-2</c:v>
                </c:pt>
                <c:pt idx="412">
                  <c:v>7.2412900000000002E-2</c:v>
                </c:pt>
                <c:pt idx="413">
                  <c:v>7.2513999999999995E-2</c:v>
                </c:pt>
                <c:pt idx="414">
                  <c:v>7.2615200000000005E-2</c:v>
                </c:pt>
                <c:pt idx="415">
                  <c:v>7.2716299999999998E-2</c:v>
                </c:pt>
                <c:pt idx="416">
                  <c:v>7.2817400000000004E-2</c:v>
                </c:pt>
                <c:pt idx="417">
                  <c:v>7.29186E-2</c:v>
                </c:pt>
                <c:pt idx="418">
                  <c:v>7.3019700000000007E-2</c:v>
                </c:pt>
                <c:pt idx="419">
                  <c:v>7.31208E-2</c:v>
                </c:pt>
                <c:pt idx="420">
                  <c:v>7.3221999999999995E-2</c:v>
                </c:pt>
                <c:pt idx="421">
                  <c:v>7.3323100000000002E-2</c:v>
                </c:pt>
                <c:pt idx="422">
                  <c:v>7.3424199999999995E-2</c:v>
                </c:pt>
                <c:pt idx="423">
                  <c:v>7.3525400000000005E-2</c:v>
                </c:pt>
                <c:pt idx="424">
                  <c:v>7.3626499999999998E-2</c:v>
                </c:pt>
                <c:pt idx="425">
                  <c:v>7.3727600000000004E-2</c:v>
                </c:pt>
                <c:pt idx="426">
                  <c:v>7.38288E-2</c:v>
                </c:pt>
                <c:pt idx="427">
                  <c:v>7.3929900000000007E-2</c:v>
                </c:pt>
                <c:pt idx="428">
                  <c:v>7.4031E-2</c:v>
                </c:pt>
                <c:pt idx="429">
                  <c:v>7.4132199999999995E-2</c:v>
                </c:pt>
                <c:pt idx="430">
                  <c:v>7.4233300000000002E-2</c:v>
                </c:pt>
                <c:pt idx="431">
                  <c:v>7.4334399999999995E-2</c:v>
                </c:pt>
                <c:pt idx="432">
                  <c:v>7.4435600000000005E-2</c:v>
                </c:pt>
                <c:pt idx="433">
                  <c:v>7.4536699999999997E-2</c:v>
                </c:pt>
                <c:pt idx="434">
                  <c:v>7.4637800000000004E-2</c:v>
                </c:pt>
                <c:pt idx="435">
                  <c:v>7.4739E-2</c:v>
                </c:pt>
                <c:pt idx="436">
                  <c:v>7.4840100000000007E-2</c:v>
                </c:pt>
                <c:pt idx="437">
                  <c:v>7.4941199999999999E-2</c:v>
                </c:pt>
                <c:pt idx="438">
                  <c:v>7.5042399999999995E-2</c:v>
                </c:pt>
                <c:pt idx="439">
                  <c:v>7.5143500000000002E-2</c:v>
                </c:pt>
                <c:pt idx="440">
                  <c:v>7.5244599999999995E-2</c:v>
                </c:pt>
                <c:pt idx="441">
                  <c:v>7.5345800000000004E-2</c:v>
                </c:pt>
                <c:pt idx="442">
                  <c:v>7.5446899999999997E-2</c:v>
                </c:pt>
                <c:pt idx="443">
                  <c:v>7.5548000000000004E-2</c:v>
                </c:pt>
                <c:pt idx="444">
                  <c:v>7.5649099999999997E-2</c:v>
                </c:pt>
                <c:pt idx="445">
                  <c:v>7.5750300000000007E-2</c:v>
                </c:pt>
                <c:pt idx="446">
                  <c:v>7.5851399999999999E-2</c:v>
                </c:pt>
                <c:pt idx="447">
                  <c:v>7.5952500000000006E-2</c:v>
                </c:pt>
                <c:pt idx="448">
                  <c:v>7.6053700000000002E-2</c:v>
                </c:pt>
                <c:pt idx="449">
                  <c:v>7.6154799999999995E-2</c:v>
                </c:pt>
                <c:pt idx="450">
                  <c:v>7.6255900000000001E-2</c:v>
                </c:pt>
                <c:pt idx="451">
                  <c:v>7.6357099999999997E-2</c:v>
                </c:pt>
                <c:pt idx="452">
                  <c:v>7.6458200000000004E-2</c:v>
                </c:pt>
                <c:pt idx="453">
                  <c:v>7.6559299999999997E-2</c:v>
                </c:pt>
                <c:pt idx="454">
                  <c:v>7.6660500000000006E-2</c:v>
                </c:pt>
                <c:pt idx="455">
                  <c:v>7.6761599999999999E-2</c:v>
                </c:pt>
                <c:pt idx="456">
                  <c:v>7.68509E-2</c:v>
                </c:pt>
                <c:pt idx="457">
                  <c:v>7.6890799999999995E-2</c:v>
                </c:pt>
                <c:pt idx="458">
                  <c:v>7.6930799999999994E-2</c:v>
                </c:pt>
                <c:pt idx="459">
                  <c:v>7.6970800000000006E-2</c:v>
                </c:pt>
                <c:pt idx="460">
                  <c:v>7.7010700000000001E-2</c:v>
                </c:pt>
                <c:pt idx="461">
                  <c:v>7.70507E-2</c:v>
                </c:pt>
                <c:pt idx="462">
                  <c:v>7.7090699999999998E-2</c:v>
                </c:pt>
                <c:pt idx="463">
                  <c:v>7.7130599999999994E-2</c:v>
                </c:pt>
                <c:pt idx="464">
                  <c:v>7.7170600000000006E-2</c:v>
                </c:pt>
                <c:pt idx="465">
                  <c:v>7.7210600000000004E-2</c:v>
                </c:pt>
                <c:pt idx="466">
                  <c:v>7.72505E-2</c:v>
                </c:pt>
                <c:pt idx="467">
                  <c:v>7.7290499999999998E-2</c:v>
                </c:pt>
                <c:pt idx="468">
                  <c:v>7.7330499999999996E-2</c:v>
                </c:pt>
                <c:pt idx="469">
                  <c:v>7.7370400000000006E-2</c:v>
                </c:pt>
                <c:pt idx="470">
                  <c:v>7.7410400000000004E-2</c:v>
                </c:pt>
                <c:pt idx="471">
                  <c:v>7.7450400000000003E-2</c:v>
                </c:pt>
                <c:pt idx="472">
                  <c:v>7.7490299999999998E-2</c:v>
                </c:pt>
                <c:pt idx="473">
                  <c:v>7.7530299999999996E-2</c:v>
                </c:pt>
                <c:pt idx="474">
                  <c:v>7.7570299999999995E-2</c:v>
                </c:pt>
                <c:pt idx="475">
                  <c:v>7.7610200000000004E-2</c:v>
                </c:pt>
                <c:pt idx="476">
                  <c:v>7.7650200000000003E-2</c:v>
                </c:pt>
                <c:pt idx="477">
                  <c:v>7.7690099999999998E-2</c:v>
                </c:pt>
                <c:pt idx="478">
                  <c:v>7.7730099999999996E-2</c:v>
                </c:pt>
                <c:pt idx="479">
                  <c:v>7.7770099999999995E-2</c:v>
                </c:pt>
                <c:pt idx="480">
                  <c:v>7.7810000000000004E-2</c:v>
                </c:pt>
                <c:pt idx="481">
                  <c:v>7.7850000000000003E-2</c:v>
                </c:pt>
                <c:pt idx="482">
                  <c:v>7.7890000000000001E-2</c:v>
                </c:pt>
                <c:pt idx="483">
                  <c:v>7.7929899999999996E-2</c:v>
                </c:pt>
                <c:pt idx="484">
                  <c:v>7.7969899999999995E-2</c:v>
                </c:pt>
                <c:pt idx="485">
                  <c:v>7.8009899999999993E-2</c:v>
                </c:pt>
                <c:pt idx="486">
                  <c:v>7.8049800000000003E-2</c:v>
                </c:pt>
                <c:pt idx="487">
                  <c:v>7.8089800000000001E-2</c:v>
                </c:pt>
                <c:pt idx="488">
                  <c:v>7.8129799999999999E-2</c:v>
                </c:pt>
                <c:pt idx="489">
                  <c:v>7.8169699999999995E-2</c:v>
                </c:pt>
                <c:pt idx="490">
                  <c:v>7.8209699999999993E-2</c:v>
                </c:pt>
                <c:pt idx="491">
                  <c:v>7.8249700000000005E-2</c:v>
                </c:pt>
                <c:pt idx="492">
                  <c:v>7.8289600000000001E-2</c:v>
                </c:pt>
                <c:pt idx="493">
                  <c:v>7.8329599999999999E-2</c:v>
                </c:pt>
                <c:pt idx="494">
                  <c:v>7.8369599999999998E-2</c:v>
                </c:pt>
                <c:pt idx="495">
                  <c:v>7.8409499999999993E-2</c:v>
                </c:pt>
                <c:pt idx="496">
                  <c:v>7.8449500000000005E-2</c:v>
                </c:pt>
                <c:pt idx="497">
                  <c:v>7.8489500000000004E-2</c:v>
                </c:pt>
                <c:pt idx="498">
                  <c:v>7.8529399999999999E-2</c:v>
                </c:pt>
                <c:pt idx="499">
                  <c:v>7.8569399999999998E-2</c:v>
                </c:pt>
                <c:pt idx="500">
                  <c:v>7.8609399999999996E-2</c:v>
                </c:pt>
                <c:pt idx="501">
                  <c:v>7.8573199999999996E-2</c:v>
                </c:pt>
                <c:pt idx="502">
                  <c:v>7.8536999999999996E-2</c:v>
                </c:pt>
                <c:pt idx="503">
                  <c:v>7.8500899999999998E-2</c:v>
                </c:pt>
                <c:pt idx="504">
                  <c:v>7.8464699999999998E-2</c:v>
                </c:pt>
                <c:pt idx="505">
                  <c:v>7.8428499999999998E-2</c:v>
                </c:pt>
                <c:pt idx="506">
                  <c:v>7.8392400000000001E-2</c:v>
                </c:pt>
                <c:pt idx="507">
                  <c:v>7.8356200000000001E-2</c:v>
                </c:pt>
                <c:pt idx="508">
                  <c:v>7.8320000000000001E-2</c:v>
                </c:pt>
                <c:pt idx="509">
                  <c:v>7.8283900000000003E-2</c:v>
                </c:pt>
                <c:pt idx="510">
                  <c:v>7.8247700000000003E-2</c:v>
                </c:pt>
                <c:pt idx="511">
                  <c:v>7.8211600000000006E-2</c:v>
                </c:pt>
                <c:pt idx="512">
                  <c:v>7.8175400000000006E-2</c:v>
                </c:pt>
                <c:pt idx="513">
                  <c:v>7.8139200000000006E-2</c:v>
                </c:pt>
                <c:pt idx="514">
                  <c:v>7.8103099999999995E-2</c:v>
                </c:pt>
                <c:pt idx="515">
                  <c:v>7.8066899999999995E-2</c:v>
                </c:pt>
                <c:pt idx="516">
                  <c:v>7.8030699999999995E-2</c:v>
                </c:pt>
                <c:pt idx="517">
                  <c:v>7.7994599999999997E-2</c:v>
                </c:pt>
                <c:pt idx="518">
                  <c:v>7.7958399999999997E-2</c:v>
                </c:pt>
                <c:pt idx="519">
                  <c:v>7.7922199999999997E-2</c:v>
                </c:pt>
                <c:pt idx="520">
                  <c:v>7.78861E-2</c:v>
                </c:pt>
                <c:pt idx="521">
                  <c:v>7.78499E-2</c:v>
                </c:pt>
                <c:pt idx="522">
                  <c:v>7.78137E-2</c:v>
                </c:pt>
                <c:pt idx="523">
                  <c:v>7.7777600000000002E-2</c:v>
                </c:pt>
                <c:pt idx="524">
                  <c:v>7.7741400000000002E-2</c:v>
                </c:pt>
                <c:pt idx="525">
                  <c:v>7.7705200000000002E-2</c:v>
                </c:pt>
                <c:pt idx="526">
                  <c:v>7.7669100000000005E-2</c:v>
                </c:pt>
                <c:pt idx="527">
                  <c:v>7.7632900000000005E-2</c:v>
                </c:pt>
                <c:pt idx="528">
                  <c:v>7.7596700000000005E-2</c:v>
                </c:pt>
                <c:pt idx="529">
                  <c:v>7.7560599999999993E-2</c:v>
                </c:pt>
                <c:pt idx="530">
                  <c:v>7.7524399999999993E-2</c:v>
                </c:pt>
                <c:pt idx="531">
                  <c:v>7.7488299999999996E-2</c:v>
                </c:pt>
                <c:pt idx="532">
                  <c:v>7.7452099999999996E-2</c:v>
                </c:pt>
                <c:pt idx="533">
                  <c:v>7.7415899999999996E-2</c:v>
                </c:pt>
                <c:pt idx="534">
                  <c:v>7.7379799999999999E-2</c:v>
                </c:pt>
                <c:pt idx="535">
                  <c:v>7.7343599999999998E-2</c:v>
                </c:pt>
                <c:pt idx="536">
                  <c:v>7.7307399999999998E-2</c:v>
                </c:pt>
                <c:pt idx="537">
                  <c:v>7.7271300000000001E-2</c:v>
                </c:pt>
                <c:pt idx="538">
                  <c:v>7.7235100000000001E-2</c:v>
                </c:pt>
                <c:pt idx="539">
                  <c:v>7.7198900000000001E-2</c:v>
                </c:pt>
                <c:pt idx="540">
                  <c:v>7.7162800000000004E-2</c:v>
                </c:pt>
                <c:pt idx="541">
                  <c:v>7.7126600000000003E-2</c:v>
                </c:pt>
                <c:pt idx="542">
                  <c:v>7.7090400000000003E-2</c:v>
                </c:pt>
                <c:pt idx="543">
                  <c:v>7.7054300000000006E-2</c:v>
                </c:pt>
                <c:pt idx="544">
                  <c:v>7.7018100000000006E-2</c:v>
                </c:pt>
                <c:pt idx="545">
                  <c:v>7.6931799999999995E-2</c:v>
                </c:pt>
                <c:pt idx="546">
                  <c:v>7.6833399999999996E-2</c:v>
                </c:pt>
                <c:pt idx="547">
                  <c:v>7.6734999999999998E-2</c:v>
                </c:pt>
                <c:pt idx="548">
                  <c:v>7.6636700000000002E-2</c:v>
                </c:pt>
                <c:pt idx="549">
                  <c:v>7.6538300000000004E-2</c:v>
                </c:pt>
                <c:pt idx="550">
                  <c:v>7.6439900000000005E-2</c:v>
                </c:pt>
                <c:pt idx="551">
                  <c:v>7.6341500000000007E-2</c:v>
                </c:pt>
                <c:pt idx="552">
                  <c:v>7.6243099999999994E-2</c:v>
                </c:pt>
                <c:pt idx="553">
                  <c:v>7.6144799999999999E-2</c:v>
                </c:pt>
                <c:pt idx="554">
                  <c:v>7.60464E-2</c:v>
                </c:pt>
                <c:pt idx="555">
                  <c:v>7.5948000000000002E-2</c:v>
                </c:pt>
                <c:pt idx="556">
                  <c:v>7.5849600000000003E-2</c:v>
                </c:pt>
                <c:pt idx="557">
                  <c:v>7.5751200000000005E-2</c:v>
                </c:pt>
                <c:pt idx="558">
                  <c:v>7.5652899999999995E-2</c:v>
                </c:pt>
                <c:pt idx="559">
                  <c:v>7.5554499999999997E-2</c:v>
                </c:pt>
                <c:pt idx="560">
                  <c:v>7.5456099999999998E-2</c:v>
                </c:pt>
                <c:pt idx="561">
                  <c:v>7.53577E-2</c:v>
                </c:pt>
                <c:pt idx="562">
                  <c:v>7.5259300000000001E-2</c:v>
                </c:pt>
                <c:pt idx="563">
                  <c:v>7.5161000000000006E-2</c:v>
                </c:pt>
                <c:pt idx="564">
                  <c:v>7.5062599999999993E-2</c:v>
                </c:pt>
                <c:pt idx="565">
                  <c:v>7.4964199999999995E-2</c:v>
                </c:pt>
                <c:pt idx="566">
                  <c:v>7.4865799999999996E-2</c:v>
                </c:pt>
                <c:pt idx="567">
                  <c:v>7.4767399999999998E-2</c:v>
                </c:pt>
                <c:pt idx="568">
                  <c:v>7.4669100000000002E-2</c:v>
                </c:pt>
                <c:pt idx="569">
                  <c:v>7.4570700000000004E-2</c:v>
                </c:pt>
                <c:pt idx="570">
                  <c:v>7.4472300000000005E-2</c:v>
                </c:pt>
                <c:pt idx="571">
                  <c:v>7.4373900000000007E-2</c:v>
                </c:pt>
                <c:pt idx="572">
                  <c:v>7.4275499999999994E-2</c:v>
                </c:pt>
                <c:pt idx="573">
                  <c:v>7.4177199999999999E-2</c:v>
                </c:pt>
                <c:pt idx="574">
                  <c:v>7.40788E-2</c:v>
                </c:pt>
                <c:pt idx="575">
                  <c:v>7.3980400000000002E-2</c:v>
                </c:pt>
                <c:pt idx="576">
                  <c:v>7.3882000000000003E-2</c:v>
                </c:pt>
                <c:pt idx="577">
                  <c:v>7.3783600000000005E-2</c:v>
                </c:pt>
                <c:pt idx="578">
                  <c:v>7.3685299999999995E-2</c:v>
                </c:pt>
                <c:pt idx="579">
                  <c:v>7.3586899999999997E-2</c:v>
                </c:pt>
                <c:pt idx="580">
                  <c:v>7.3488499999999998E-2</c:v>
                </c:pt>
                <c:pt idx="581">
                  <c:v>7.33901E-2</c:v>
                </c:pt>
                <c:pt idx="582">
                  <c:v>7.3291700000000001E-2</c:v>
                </c:pt>
                <c:pt idx="583">
                  <c:v>7.3193400000000006E-2</c:v>
                </c:pt>
                <c:pt idx="584">
                  <c:v>7.3094999999999993E-2</c:v>
                </c:pt>
                <c:pt idx="585">
                  <c:v>7.2996599999999995E-2</c:v>
                </c:pt>
                <c:pt idx="586">
                  <c:v>7.2898199999999996E-2</c:v>
                </c:pt>
                <c:pt idx="587">
                  <c:v>7.2799799999999998E-2</c:v>
                </c:pt>
                <c:pt idx="588">
                  <c:v>7.2701500000000002E-2</c:v>
                </c:pt>
                <c:pt idx="589">
                  <c:v>7.2580699999999998E-2</c:v>
                </c:pt>
                <c:pt idx="590">
                  <c:v>7.2445700000000002E-2</c:v>
                </c:pt>
                <c:pt idx="591">
                  <c:v>7.2310600000000003E-2</c:v>
                </c:pt>
                <c:pt idx="592">
                  <c:v>7.2175600000000006E-2</c:v>
                </c:pt>
                <c:pt idx="593">
                  <c:v>7.2040599999999996E-2</c:v>
                </c:pt>
                <c:pt idx="594">
                  <c:v>7.19056E-2</c:v>
                </c:pt>
                <c:pt idx="595">
                  <c:v>7.1770600000000004E-2</c:v>
                </c:pt>
                <c:pt idx="596">
                  <c:v>7.1635599999999994E-2</c:v>
                </c:pt>
                <c:pt idx="597">
                  <c:v>7.1500599999999997E-2</c:v>
                </c:pt>
                <c:pt idx="598">
                  <c:v>7.1365600000000001E-2</c:v>
                </c:pt>
                <c:pt idx="599">
                  <c:v>7.1230600000000005E-2</c:v>
                </c:pt>
                <c:pt idx="600">
                  <c:v>7.1095599999999995E-2</c:v>
                </c:pt>
                <c:pt idx="601">
                  <c:v>7.0960499999999996E-2</c:v>
                </c:pt>
                <c:pt idx="602">
                  <c:v>7.08255E-2</c:v>
                </c:pt>
                <c:pt idx="603">
                  <c:v>7.0690500000000003E-2</c:v>
                </c:pt>
                <c:pt idx="604">
                  <c:v>7.0555499999999993E-2</c:v>
                </c:pt>
                <c:pt idx="605">
                  <c:v>7.0420499999999997E-2</c:v>
                </c:pt>
                <c:pt idx="606">
                  <c:v>7.0285500000000001E-2</c:v>
                </c:pt>
                <c:pt idx="607">
                  <c:v>7.0150500000000005E-2</c:v>
                </c:pt>
                <c:pt idx="608">
                  <c:v>7.0015499999999994E-2</c:v>
                </c:pt>
                <c:pt idx="609">
                  <c:v>6.9880499999999998E-2</c:v>
                </c:pt>
                <c:pt idx="610">
                  <c:v>6.9745399999999999E-2</c:v>
                </c:pt>
                <c:pt idx="611">
                  <c:v>6.9610400000000003E-2</c:v>
                </c:pt>
                <c:pt idx="612">
                  <c:v>6.9475400000000007E-2</c:v>
                </c:pt>
                <c:pt idx="613">
                  <c:v>6.9340399999999996E-2</c:v>
                </c:pt>
                <c:pt idx="614">
                  <c:v>6.92054E-2</c:v>
                </c:pt>
                <c:pt idx="615">
                  <c:v>6.9070400000000004E-2</c:v>
                </c:pt>
                <c:pt idx="616">
                  <c:v>6.8935399999999994E-2</c:v>
                </c:pt>
                <c:pt idx="617">
                  <c:v>6.8800399999999998E-2</c:v>
                </c:pt>
                <c:pt idx="618">
                  <c:v>6.8665400000000001E-2</c:v>
                </c:pt>
                <c:pt idx="619">
                  <c:v>6.8530400000000005E-2</c:v>
                </c:pt>
                <c:pt idx="620">
                  <c:v>6.8395300000000006E-2</c:v>
                </c:pt>
                <c:pt idx="621">
                  <c:v>6.8260299999999996E-2</c:v>
                </c:pt>
                <c:pt idx="622">
                  <c:v>6.81253E-2</c:v>
                </c:pt>
                <c:pt idx="623">
                  <c:v>6.7990300000000004E-2</c:v>
                </c:pt>
                <c:pt idx="624">
                  <c:v>6.7855299999999993E-2</c:v>
                </c:pt>
                <c:pt idx="625">
                  <c:v>6.7720299999999997E-2</c:v>
                </c:pt>
                <c:pt idx="626">
                  <c:v>6.7585300000000001E-2</c:v>
                </c:pt>
                <c:pt idx="627">
                  <c:v>6.7450300000000005E-2</c:v>
                </c:pt>
                <c:pt idx="628">
                  <c:v>6.7315299999999995E-2</c:v>
                </c:pt>
                <c:pt idx="629">
                  <c:v>6.7180199999999995E-2</c:v>
                </c:pt>
                <c:pt idx="630">
                  <c:v>6.7045199999999999E-2</c:v>
                </c:pt>
                <c:pt idx="631">
                  <c:v>6.6910200000000003E-2</c:v>
                </c:pt>
                <c:pt idx="632">
                  <c:v>6.6775200000000007E-2</c:v>
                </c:pt>
                <c:pt idx="633">
                  <c:v>6.6633200000000004E-2</c:v>
                </c:pt>
                <c:pt idx="634">
                  <c:v>6.6481499999999999E-2</c:v>
                </c:pt>
                <c:pt idx="635">
                  <c:v>6.6329799999999994E-2</c:v>
                </c:pt>
                <c:pt idx="636">
                  <c:v>6.6178100000000004E-2</c:v>
                </c:pt>
                <c:pt idx="637">
                  <c:v>6.6026299999999996E-2</c:v>
                </c:pt>
                <c:pt idx="638">
                  <c:v>6.5874600000000005E-2</c:v>
                </c:pt>
                <c:pt idx="639">
                  <c:v>6.5722900000000001E-2</c:v>
                </c:pt>
                <c:pt idx="640">
                  <c:v>6.5571199999999996E-2</c:v>
                </c:pt>
                <c:pt idx="641">
                  <c:v>6.5419400000000003E-2</c:v>
                </c:pt>
                <c:pt idx="642">
                  <c:v>6.5267699999999998E-2</c:v>
                </c:pt>
                <c:pt idx="643">
                  <c:v>6.5115999999999993E-2</c:v>
                </c:pt>
                <c:pt idx="644">
                  <c:v>6.4964300000000003E-2</c:v>
                </c:pt>
                <c:pt idx="645">
                  <c:v>6.4812599999999998E-2</c:v>
                </c:pt>
                <c:pt idx="646">
                  <c:v>6.4660800000000004E-2</c:v>
                </c:pt>
                <c:pt idx="647">
                  <c:v>6.45091E-2</c:v>
                </c:pt>
                <c:pt idx="648">
                  <c:v>6.4357399999999995E-2</c:v>
                </c:pt>
                <c:pt idx="649">
                  <c:v>6.4205700000000004E-2</c:v>
                </c:pt>
                <c:pt idx="650">
                  <c:v>6.4053899999999997E-2</c:v>
                </c:pt>
                <c:pt idx="651">
                  <c:v>6.3902200000000006E-2</c:v>
                </c:pt>
                <c:pt idx="652">
                  <c:v>6.3750500000000002E-2</c:v>
                </c:pt>
                <c:pt idx="653">
                  <c:v>6.3598799999999997E-2</c:v>
                </c:pt>
                <c:pt idx="654">
                  <c:v>6.3447000000000003E-2</c:v>
                </c:pt>
                <c:pt idx="655">
                  <c:v>6.3295299999999999E-2</c:v>
                </c:pt>
                <c:pt idx="656">
                  <c:v>6.3143599999999994E-2</c:v>
                </c:pt>
                <c:pt idx="657">
                  <c:v>6.2991900000000003E-2</c:v>
                </c:pt>
                <c:pt idx="658">
                  <c:v>6.2840199999999999E-2</c:v>
                </c:pt>
                <c:pt idx="659">
                  <c:v>6.2688400000000005E-2</c:v>
                </c:pt>
                <c:pt idx="660">
                  <c:v>6.2536700000000001E-2</c:v>
                </c:pt>
                <c:pt idx="661">
                  <c:v>6.2385000000000003E-2</c:v>
                </c:pt>
                <c:pt idx="662">
                  <c:v>6.2233299999999998E-2</c:v>
                </c:pt>
                <c:pt idx="663">
                  <c:v>6.2081499999999998E-2</c:v>
                </c:pt>
                <c:pt idx="664">
                  <c:v>6.19298E-2</c:v>
                </c:pt>
                <c:pt idx="665">
                  <c:v>6.1778100000000002E-2</c:v>
                </c:pt>
                <c:pt idx="666">
                  <c:v>6.1626399999999998E-2</c:v>
                </c:pt>
                <c:pt idx="667">
                  <c:v>6.1474599999999997E-2</c:v>
                </c:pt>
                <c:pt idx="668">
                  <c:v>6.13229E-2</c:v>
                </c:pt>
                <c:pt idx="669">
                  <c:v>6.1171200000000002E-2</c:v>
                </c:pt>
                <c:pt idx="670">
                  <c:v>6.1019499999999997E-2</c:v>
                </c:pt>
                <c:pt idx="671">
                  <c:v>6.0867699999999997E-2</c:v>
                </c:pt>
                <c:pt idx="672">
                  <c:v>6.0715999999999999E-2</c:v>
                </c:pt>
                <c:pt idx="673">
                  <c:v>6.0564300000000001E-2</c:v>
                </c:pt>
                <c:pt idx="674">
                  <c:v>6.0412599999999997E-2</c:v>
                </c:pt>
                <c:pt idx="675">
                  <c:v>6.0260899999999999E-2</c:v>
                </c:pt>
                <c:pt idx="676">
                  <c:v>6.0109099999999999E-2</c:v>
                </c:pt>
                <c:pt idx="677">
                  <c:v>5.9956599999999999E-2</c:v>
                </c:pt>
                <c:pt idx="678">
                  <c:v>5.98015E-2</c:v>
                </c:pt>
                <c:pt idx="679">
                  <c:v>5.9646299999999999E-2</c:v>
                </c:pt>
                <c:pt idx="680">
                  <c:v>5.9491099999999998E-2</c:v>
                </c:pt>
                <c:pt idx="681">
                  <c:v>5.9336E-2</c:v>
                </c:pt>
                <c:pt idx="682">
                  <c:v>5.9180799999999999E-2</c:v>
                </c:pt>
                <c:pt idx="683">
                  <c:v>5.9025599999999998E-2</c:v>
                </c:pt>
                <c:pt idx="684">
                  <c:v>5.8870499999999999E-2</c:v>
                </c:pt>
                <c:pt idx="685">
                  <c:v>5.8715299999999998E-2</c:v>
                </c:pt>
                <c:pt idx="686">
                  <c:v>5.8560099999999997E-2</c:v>
                </c:pt>
                <c:pt idx="687">
                  <c:v>5.8404999999999999E-2</c:v>
                </c:pt>
                <c:pt idx="688">
                  <c:v>5.8249799999999997E-2</c:v>
                </c:pt>
                <c:pt idx="689">
                  <c:v>5.8094600000000003E-2</c:v>
                </c:pt>
                <c:pt idx="690">
                  <c:v>5.7939499999999998E-2</c:v>
                </c:pt>
                <c:pt idx="691">
                  <c:v>5.7784299999999997E-2</c:v>
                </c:pt>
                <c:pt idx="692">
                  <c:v>5.7629100000000003E-2</c:v>
                </c:pt>
                <c:pt idx="693">
                  <c:v>5.7473999999999997E-2</c:v>
                </c:pt>
                <c:pt idx="694">
                  <c:v>5.7318800000000003E-2</c:v>
                </c:pt>
                <c:pt idx="695">
                  <c:v>5.7163600000000002E-2</c:v>
                </c:pt>
                <c:pt idx="696">
                  <c:v>5.7008499999999997E-2</c:v>
                </c:pt>
                <c:pt idx="697">
                  <c:v>5.6853300000000002E-2</c:v>
                </c:pt>
                <c:pt idx="698">
                  <c:v>5.6698100000000001E-2</c:v>
                </c:pt>
                <c:pt idx="699">
                  <c:v>5.6543000000000003E-2</c:v>
                </c:pt>
                <c:pt idx="700">
                  <c:v>5.6387800000000002E-2</c:v>
                </c:pt>
                <c:pt idx="701">
                  <c:v>5.6232600000000001E-2</c:v>
                </c:pt>
                <c:pt idx="702">
                  <c:v>5.6077500000000002E-2</c:v>
                </c:pt>
                <c:pt idx="703">
                  <c:v>5.5922300000000001E-2</c:v>
                </c:pt>
                <c:pt idx="704">
                  <c:v>5.57671E-2</c:v>
                </c:pt>
                <c:pt idx="705">
                  <c:v>5.5612000000000002E-2</c:v>
                </c:pt>
                <c:pt idx="706">
                  <c:v>5.5456800000000001E-2</c:v>
                </c:pt>
                <c:pt idx="707">
                  <c:v>5.5301599999999999E-2</c:v>
                </c:pt>
                <c:pt idx="708">
                  <c:v>5.5146399999999998E-2</c:v>
                </c:pt>
                <c:pt idx="709">
                  <c:v>5.49913E-2</c:v>
                </c:pt>
                <c:pt idx="710">
                  <c:v>5.4836099999999999E-2</c:v>
                </c:pt>
                <c:pt idx="711">
                  <c:v>5.4680899999999998E-2</c:v>
                </c:pt>
                <c:pt idx="712">
                  <c:v>5.4525799999999999E-2</c:v>
                </c:pt>
                <c:pt idx="713">
                  <c:v>5.4370599999999998E-2</c:v>
                </c:pt>
                <c:pt idx="714">
                  <c:v>5.4215399999999997E-2</c:v>
                </c:pt>
                <c:pt idx="715">
                  <c:v>5.4060299999999999E-2</c:v>
                </c:pt>
                <c:pt idx="716">
                  <c:v>5.3905099999999997E-2</c:v>
                </c:pt>
                <c:pt idx="717">
                  <c:v>5.3749900000000003E-2</c:v>
                </c:pt>
                <c:pt idx="718">
                  <c:v>5.3594799999999998E-2</c:v>
                </c:pt>
                <c:pt idx="719">
                  <c:v>5.3439599999999997E-2</c:v>
                </c:pt>
                <c:pt idx="720">
                  <c:v>5.3283900000000002E-2</c:v>
                </c:pt>
                <c:pt idx="721">
                  <c:v>5.3124699999999997E-2</c:v>
                </c:pt>
                <c:pt idx="722">
                  <c:v>5.2965600000000002E-2</c:v>
                </c:pt>
                <c:pt idx="723">
                  <c:v>5.2806499999999999E-2</c:v>
                </c:pt>
                <c:pt idx="724">
                  <c:v>5.2647399999999997E-2</c:v>
                </c:pt>
                <c:pt idx="725">
                  <c:v>5.2488300000000002E-2</c:v>
                </c:pt>
                <c:pt idx="726">
                  <c:v>5.2329199999999999E-2</c:v>
                </c:pt>
                <c:pt idx="727">
                  <c:v>5.2170099999999997E-2</c:v>
                </c:pt>
                <c:pt idx="728">
                  <c:v>5.2011000000000002E-2</c:v>
                </c:pt>
                <c:pt idx="729">
                  <c:v>5.1851899999999999E-2</c:v>
                </c:pt>
                <c:pt idx="730">
                  <c:v>5.1692799999999997E-2</c:v>
                </c:pt>
                <c:pt idx="731">
                  <c:v>5.1533700000000002E-2</c:v>
                </c:pt>
                <c:pt idx="732">
                  <c:v>5.1374599999999999E-2</c:v>
                </c:pt>
                <c:pt idx="733">
                  <c:v>5.1215499999999997E-2</c:v>
                </c:pt>
                <c:pt idx="734">
                  <c:v>5.1056400000000002E-2</c:v>
                </c:pt>
                <c:pt idx="735">
                  <c:v>5.0897199999999997E-2</c:v>
                </c:pt>
                <c:pt idx="736">
                  <c:v>5.0738100000000001E-2</c:v>
                </c:pt>
                <c:pt idx="737">
                  <c:v>5.0578999999999999E-2</c:v>
                </c:pt>
                <c:pt idx="738">
                  <c:v>5.0419899999999997E-2</c:v>
                </c:pt>
                <c:pt idx="739">
                  <c:v>5.0260800000000001E-2</c:v>
                </c:pt>
                <c:pt idx="740">
                  <c:v>5.0101699999999999E-2</c:v>
                </c:pt>
                <c:pt idx="741">
                  <c:v>4.9942599999999997E-2</c:v>
                </c:pt>
                <c:pt idx="742">
                  <c:v>4.9783500000000001E-2</c:v>
                </c:pt>
                <c:pt idx="743">
                  <c:v>4.9624399999999999E-2</c:v>
                </c:pt>
                <c:pt idx="744">
                  <c:v>4.9465299999999997E-2</c:v>
                </c:pt>
                <c:pt idx="745">
                  <c:v>4.9306200000000001E-2</c:v>
                </c:pt>
                <c:pt idx="746">
                  <c:v>4.9147099999999999E-2</c:v>
                </c:pt>
                <c:pt idx="747">
                  <c:v>4.8987999999999997E-2</c:v>
                </c:pt>
                <c:pt idx="748">
                  <c:v>4.8828900000000001E-2</c:v>
                </c:pt>
                <c:pt idx="749">
                  <c:v>4.8669700000000003E-2</c:v>
                </c:pt>
                <c:pt idx="750">
                  <c:v>4.8510600000000001E-2</c:v>
                </c:pt>
                <c:pt idx="751">
                  <c:v>4.8351499999999999E-2</c:v>
                </c:pt>
                <c:pt idx="752">
                  <c:v>4.8192400000000003E-2</c:v>
                </c:pt>
                <c:pt idx="753">
                  <c:v>4.8033300000000001E-2</c:v>
                </c:pt>
                <c:pt idx="754">
                  <c:v>4.7874199999999999E-2</c:v>
                </c:pt>
                <c:pt idx="755">
                  <c:v>4.7715100000000003E-2</c:v>
                </c:pt>
                <c:pt idx="756">
                  <c:v>4.7556000000000001E-2</c:v>
                </c:pt>
                <c:pt idx="757">
                  <c:v>4.7396899999999999E-2</c:v>
                </c:pt>
                <c:pt idx="758">
                  <c:v>4.7237800000000003E-2</c:v>
                </c:pt>
                <c:pt idx="759">
                  <c:v>4.70818E-2</c:v>
                </c:pt>
                <c:pt idx="760">
                  <c:v>4.69259E-2</c:v>
                </c:pt>
                <c:pt idx="761">
                  <c:v>4.6769900000000003E-2</c:v>
                </c:pt>
                <c:pt idx="762">
                  <c:v>4.6614000000000003E-2</c:v>
                </c:pt>
                <c:pt idx="763">
                  <c:v>4.6457999999999999E-2</c:v>
                </c:pt>
                <c:pt idx="764">
                  <c:v>4.6302099999999999E-2</c:v>
                </c:pt>
                <c:pt idx="765">
                  <c:v>4.6146199999999998E-2</c:v>
                </c:pt>
                <c:pt idx="766">
                  <c:v>4.5990200000000002E-2</c:v>
                </c:pt>
                <c:pt idx="767">
                  <c:v>4.5834300000000001E-2</c:v>
                </c:pt>
                <c:pt idx="768">
                  <c:v>4.5678299999999998E-2</c:v>
                </c:pt>
                <c:pt idx="769">
                  <c:v>4.5522399999999998E-2</c:v>
                </c:pt>
                <c:pt idx="770">
                  <c:v>4.5366499999999997E-2</c:v>
                </c:pt>
                <c:pt idx="771">
                  <c:v>4.5210500000000001E-2</c:v>
                </c:pt>
                <c:pt idx="772">
                  <c:v>4.50546E-2</c:v>
                </c:pt>
                <c:pt idx="773">
                  <c:v>4.4898599999999997E-2</c:v>
                </c:pt>
                <c:pt idx="774">
                  <c:v>4.4742700000000003E-2</c:v>
                </c:pt>
                <c:pt idx="775">
                  <c:v>4.4586800000000003E-2</c:v>
                </c:pt>
                <c:pt idx="776">
                  <c:v>4.4430799999999999E-2</c:v>
                </c:pt>
                <c:pt idx="777">
                  <c:v>4.4274899999999999E-2</c:v>
                </c:pt>
                <c:pt idx="778">
                  <c:v>4.4118900000000003E-2</c:v>
                </c:pt>
                <c:pt idx="779">
                  <c:v>4.3963000000000002E-2</c:v>
                </c:pt>
                <c:pt idx="780">
                  <c:v>4.3807100000000002E-2</c:v>
                </c:pt>
                <c:pt idx="781">
                  <c:v>4.3651099999999998E-2</c:v>
                </c:pt>
                <c:pt idx="782">
                  <c:v>4.3495199999999998E-2</c:v>
                </c:pt>
                <c:pt idx="783">
                  <c:v>4.3339200000000001E-2</c:v>
                </c:pt>
                <c:pt idx="784">
                  <c:v>4.3183300000000001E-2</c:v>
                </c:pt>
                <c:pt idx="785">
                  <c:v>4.3027299999999997E-2</c:v>
                </c:pt>
                <c:pt idx="786">
                  <c:v>4.2871399999999997E-2</c:v>
                </c:pt>
                <c:pt idx="787">
                  <c:v>4.2715500000000003E-2</c:v>
                </c:pt>
                <c:pt idx="788">
                  <c:v>4.25595E-2</c:v>
                </c:pt>
                <c:pt idx="789">
                  <c:v>4.24036E-2</c:v>
                </c:pt>
                <c:pt idx="790">
                  <c:v>4.2247600000000003E-2</c:v>
                </c:pt>
                <c:pt idx="791">
                  <c:v>4.2091700000000003E-2</c:v>
                </c:pt>
                <c:pt idx="792">
                  <c:v>4.1936300000000003E-2</c:v>
                </c:pt>
                <c:pt idx="793">
                  <c:v>4.1783500000000001E-2</c:v>
                </c:pt>
                <c:pt idx="794">
                  <c:v>4.16307E-2</c:v>
                </c:pt>
                <c:pt idx="795">
                  <c:v>4.1478000000000001E-2</c:v>
                </c:pt>
                <c:pt idx="796">
                  <c:v>4.1325199999999999E-2</c:v>
                </c:pt>
                <c:pt idx="797">
                  <c:v>4.1172399999999998E-2</c:v>
                </c:pt>
                <c:pt idx="798">
                  <c:v>4.1019600000000003E-2</c:v>
                </c:pt>
                <c:pt idx="799">
                  <c:v>4.0866800000000002E-2</c:v>
                </c:pt>
                <c:pt idx="800">
                  <c:v>4.0714E-2</c:v>
                </c:pt>
                <c:pt idx="801">
                  <c:v>4.0561199999999999E-2</c:v>
                </c:pt>
                <c:pt idx="802">
                  <c:v>4.0408399999999997E-2</c:v>
                </c:pt>
                <c:pt idx="803">
                  <c:v>4.0255600000000002E-2</c:v>
                </c:pt>
                <c:pt idx="804">
                  <c:v>4.0102800000000001E-2</c:v>
                </c:pt>
                <c:pt idx="805">
                  <c:v>3.9950100000000002E-2</c:v>
                </c:pt>
                <c:pt idx="806">
                  <c:v>3.9797300000000001E-2</c:v>
                </c:pt>
                <c:pt idx="807">
                  <c:v>3.9644499999999999E-2</c:v>
                </c:pt>
                <c:pt idx="808">
                  <c:v>3.9491699999999998E-2</c:v>
                </c:pt>
                <c:pt idx="809">
                  <c:v>3.9338900000000003E-2</c:v>
                </c:pt>
                <c:pt idx="810">
                  <c:v>3.9186100000000001E-2</c:v>
                </c:pt>
                <c:pt idx="811">
                  <c:v>3.90333E-2</c:v>
                </c:pt>
                <c:pt idx="812">
                  <c:v>3.8880499999999998E-2</c:v>
                </c:pt>
                <c:pt idx="813">
                  <c:v>3.8727699999999997E-2</c:v>
                </c:pt>
                <c:pt idx="814">
                  <c:v>3.8574900000000002E-2</c:v>
                </c:pt>
                <c:pt idx="815">
                  <c:v>3.8422100000000001E-2</c:v>
                </c:pt>
                <c:pt idx="816">
                  <c:v>3.8269400000000002E-2</c:v>
                </c:pt>
                <c:pt idx="817">
                  <c:v>3.81166E-2</c:v>
                </c:pt>
                <c:pt idx="818">
                  <c:v>3.7963799999999999E-2</c:v>
                </c:pt>
                <c:pt idx="819">
                  <c:v>3.7810999999999997E-2</c:v>
                </c:pt>
                <c:pt idx="820">
                  <c:v>3.7658200000000003E-2</c:v>
                </c:pt>
                <c:pt idx="821">
                  <c:v>3.7505400000000001E-2</c:v>
                </c:pt>
                <c:pt idx="822">
                  <c:v>3.7352900000000001E-2</c:v>
                </c:pt>
                <c:pt idx="823">
                  <c:v>3.7201400000000003E-2</c:v>
                </c:pt>
                <c:pt idx="824">
                  <c:v>3.7049800000000001E-2</c:v>
                </c:pt>
                <c:pt idx="825">
                  <c:v>3.6898300000000002E-2</c:v>
                </c:pt>
                <c:pt idx="826">
                  <c:v>3.6746800000000003E-2</c:v>
                </c:pt>
                <c:pt idx="827">
                  <c:v>3.6595200000000001E-2</c:v>
                </c:pt>
                <c:pt idx="828">
                  <c:v>3.6443700000000002E-2</c:v>
                </c:pt>
                <c:pt idx="829">
                  <c:v>3.6292199999999997E-2</c:v>
                </c:pt>
                <c:pt idx="830">
                  <c:v>3.6140600000000002E-2</c:v>
                </c:pt>
                <c:pt idx="831">
                  <c:v>3.5989100000000003E-2</c:v>
                </c:pt>
                <c:pt idx="832">
                  <c:v>3.5837599999999997E-2</c:v>
                </c:pt>
                <c:pt idx="833">
                  <c:v>3.5686000000000002E-2</c:v>
                </c:pt>
                <c:pt idx="834">
                  <c:v>3.5534499999999997E-2</c:v>
                </c:pt>
                <c:pt idx="835">
                  <c:v>3.5382999999999998E-2</c:v>
                </c:pt>
                <c:pt idx="836">
                  <c:v>3.5231400000000003E-2</c:v>
                </c:pt>
                <c:pt idx="837">
                  <c:v>3.5079899999999997E-2</c:v>
                </c:pt>
                <c:pt idx="838">
                  <c:v>3.4928399999999998E-2</c:v>
                </c:pt>
                <c:pt idx="839">
                  <c:v>3.4776799999999997E-2</c:v>
                </c:pt>
                <c:pt idx="840">
                  <c:v>3.4625299999999998E-2</c:v>
                </c:pt>
                <c:pt idx="841">
                  <c:v>3.4473799999999999E-2</c:v>
                </c:pt>
                <c:pt idx="842">
                  <c:v>3.4322199999999997E-2</c:v>
                </c:pt>
                <c:pt idx="843">
                  <c:v>3.4170699999999998E-2</c:v>
                </c:pt>
                <c:pt idx="844">
                  <c:v>3.4019199999999999E-2</c:v>
                </c:pt>
                <c:pt idx="845">
                  <c:v>3.3867599999999998E-2</c:v>
                </c:pt>
                <c:pt idx="846">
                  <c:v>3.3716099999999999E-2</c:v>
                </c:pt>
                <c:pt idx="847">
                  <c:v>3.35646E-2</c:v>
                </c:pt>
                <c:pt idx="848">
                  <c:v>3.3412999999999998E-2</c:v>
                </c:pt>
                <c:pt idx="849">
                  <c:v>3.3260600000000001E-2</c:v>
                </c:pt>
                <c:pt idx="850">
                  <c:v>3.31078E-2</c:v>
                </c:pt>
                <c:pt idx="851">
                  <c:v>3.2954900000000002E-2</c:v>
                </c:pt>
                <c:pt idx="852">
                  <c:v>3.2802100000000001E-2</c:v>
                </c:pt>
                <c:pt idx="853">
                  <c:v>3.2649200000000003E-2</c:v>
                </c:pt>
                <c:pt idx="854">
                  <c:v>3.2496400000000002E-2</c:v>
                </c:pt>
                <c:pt idx="855">
                  <c:v>3.23436E-2</c:v>
                </c:pt>
                <c:pt idx="856">
                  <c:v>3.2190700000000003E-2</c:v>
                </c:pt>
                <c:pt idx="857">
                  <c:v>3.2037900000000001E-2</c:v>
                </c:pt>
                <c:pt idx="858">
                  <c:v>3.1884999999999997E-2</c:v>
                </c:pt>
                <c:pt idx="859">
                  <c:v>3.1732200000000002E-2</c:v>
                </c:pt>
                <c:pt idx="860">
                  <c:v>3.1579400000000001E-2</c:v>
                </c:pt>
                <c:pt idx="861">
                  <c:v>3.1426500000000003E-2</c:v>
                </c:pt>
                <c:pt idx="862">
                  <c:v>3.1273700000000001E-2</c:v>
                </c:pt>
                <c:pt idx="863">
                  <c:v>3.1120800000000001E-2</c:v>
                </c:pt>
                <c:pt idx="864">
                  <c:v>3.0967999999999999E-2</c:v>
                </c:pt>
                <c:pt idx="865">
                  <c:v>3.0815200000000001E-2</c:v>
                </c:pt>
                <c:pt idx="866">
                  <c:v>3.06623E-2</c:v>
                </c:pt>
                <c:pt idx="867">
                  <c:v>3.0509499999999998E-2</c:v>
                </c:pt>
                <c:pt idx="868">
                  <c:v>3.0356600000000001E-2</c:v>
                </c:pt>
                <c:pt idx="869">
                  <c:v>3.0203799999999999E-2</c:v>
                </c:pt>
                <c:pt idx="870">
                  <c:v>3.0051000000000001E-2</c:v>
                </c:pt>
                <c:pt idx="871">
                  <c:v>2.98981E-2</c:v>
                </c:pt>
                <c:pt idx="872">
                  <c:v>2.9744400000000001E-2</c:v>
                </c:pt>
                <c:pt idx="873">
                  <c:v>2.9587100000000002E-2</c:v>
                </c:pt>
                <c:pt idx="874">
                  <c:v>2.9429799999999999E-2</c:v>
                </c:pt>
                <c:pt idx="875">
                  <c:v>2.92725E-2</c:v>
                </c:pt>
                <c:pt idx="876">
                  <c:v>2.9115200000000001E-2</c:v>
                </c:pt>
                <c:pt idx="877">
                  <c:v>2.8957900000000002E-2</c:v>
                </c:pt>
                <c:pt idx="878">
                  <c:v>2.88005E-2</c:v>
                </c:pt>
                <c:pt idx="879">
                  <c:v>2.8643200000000001E-2</c:v>
                </c:pt>
                <c:pt idx="880">
                  <c:v>2.8485900000000001E-2</c:v>
                </c:pt>
                <c:pt idx="881">
                  <c:v>2.8328599999999999E-2</c:v>
                </c:pt>
                <c:pt idx="882">
                  <c:v>2.81713E-2</c:v>
                </c:pt>
                <c:pt idx="883">
                  <c:v>2.8013900000000001E-2</c:v>
                </c:pt>
                <c:pt idx="884">
                  <c:v>2.7856599999999999E-2</c:v>
                </c:pt>
                <c:pt idx="885">
                  <c:v>2.76993E-2</c:v>
                </c:pt>
                <c:pt idx="886">
                  <c:v>2.7542000000000001E-2</c:v>
                </c:pt>
                <c:pt idx="887">
                  <c:v>2.7384700000000001E-2</c:v>
                </c:pt>
                <c:pt idx="888">
                  <c:v>2.7227299999999999E-2</c:v>
                </c:pt>
                <c:pt idx="889">
                  <c:v>2.707E-2</c:v>
                </c:pt>
                <c:pt idx="890">
                  <c:v>2.6912700000000001E-2</c:v>
                </c:pt>
                <c:pt idx="891">
                  <c:v>2.6755399999999999E-2</c:v>
                </c:pt>
                <c:pt idx="892">
                  <c:v>2.65981E-2</c:v>
                </c:pt>
                <c:pt idx="893">
                  <c:v>2.6435799999999999E-2</c:v>
                </c:pt>
                <c:pt idx="894">
                  <c:v>2.6264900000000001E-2</c:v>
                </c:pt>
                <c:pt idx="895">
                  <c:v>2.6093999999999999E-2</c:v>
                </c:pt>
                <c:pt idx="896">
                  <c:v>2.5923000000000002E-2</c:v>
                </c:pt>
                <c:pt idx="897">
                  <c:v>2.57521E-2</c:v>
                </c:pt>
                <c:pt idx="898">
                  <c:v>2.5581099999999999E-2</c:v>
                </c:pt>
                <c:pt idx="899">
                  <c:v>2.5410200000000001E-2</c:v>
                </c:pt>
                <c:pt idx="900">
                  <c:v>2.5239299999999999E-2</c:v>
                </c:pt>
                <c:pt idx="901">
                  <c:v>2.5068300000000002E-2</c:v>
                </c:pt>
                <c:pt idx="902">
                  <c:v>2.48974E-2</c:v>
                </c:pt>
                <c:pt idx="903">
                  <c:v>2.4726399999999999E-2</c:v>
                </c:pt>
                <c:pt idx="904">
                  <c:v>2.4555500000000001E-2</c:v>
                </c:pt>
                <c:pt idx="905">
                  <c:v>2.43845E-2</c:v>
                </c:pt>
                <c:pt idx="906">
                  <c:v>2.4213599999999998E-2</c:v>
                </c:pt>
                <c:pt idx="907">
                  <c:v>2.40427E-2</c:v>
                </c:pt>
                <c:pt idx="908">
                  <c:v>2.3871699999999999E-2</c:v>
                </c:pt>
                <c:pt idx="909">
                  <c:v>2.3700800000000001E-2</c:v>
                </c:pt>
                <c:pt idx="910">
                  <c:v>2.35298E-2</c:v>
                </c:pt>
                <c:pt idx="911">
                  <c:v>2.3358899999999998E-2</c:v>
                </c:pt>
                <c:pt idx="912">
                  <c:v>2.3161999999999999E-2</c:v>
                </c:pt>
                <c:pt idx="913">
                  <c:v>2.29626E-2</c:v>
                </c:pt>
                <c:pt idx="914">
                  <c:v>2.2763200000000001E-2</c:v>
                </c:pt>
                <c:pt idx="915">
                  <c:v>2.2563799999999998E-2</c:v>
                </c:pt>
                <c:pt idx="916">
                  <c:v>2.23644E-2</c:v>
                </c:pt>
                <c:pt idx="917">
                  <c:v>2.2165000000000001E-2</c:v>
                </c:pt>
                <c:pt idx="918">
                  <c:v>2.1965599999999998E-2</c:v>
                </c:pt>
                <c:pt idx="919">
                  <c:v>2.1766199999999999E-2</c:v>
                </c:pt>
                <c:pt idx="920">
                  <c:v>2.1566800000000001E-2</c:v>
                </c:pt>
                <c:pt idx="921">
                  <c:v>2.1367400000000002E-2</c:v>
                </c:pt>
                <c:pt idx="922">
                  <c:v>2.1167999999999999E-2</c:v>
                </c:pt>
                <c:pt idx="923">
                  <c:v>2.09686E-2</c:v>
                </c:pt>
                <c:pt idx="924">
                  <c:v>2.0769200000000002E-2</c:v>
                </c:pt>
                <c:pt idx="925">
                  <c:v>2.0569799999999999E-2</c:v>
                </c:pt>
                <c:pt idx="926">
                  <c:v>2.03704E-2</c:v>
                </c:pt>
                <c:pt idx="927">
                  <c:v>2.0171000000000001E-2</c:v>
                </c:pt>
                <c:pt idx="928">
                  <c:v>1.9952399999999999E-2</c:v>
                </c:pt>
                <c:pt idx="929">
                  <c:v>1.97191E-2</c:v>
                </c:pt>
                <c:pt idx="930">
                  <c:v>1.9485800000000001E-2</c:v>
                </c:pt>
                <c:pt idx="931">
                  <c:v>1.9252499999999999E-2</c:v>
                </c:pt>
                <c:pt idx="932">
                  <c:v>1.90192E-2</c:v>
                </c:pt>
                <c:pt idx="933">
                  <c:v>1.8785900000000001E-2</c:v>
                </c:pt>
                <c:pt idx="934">
                  <c:v>1.8552599999999999E-2</c:v>
                </c:pt>
                <c:pt idx="935">
                  <c:v>1.83193E-2</c:v>
                </c:pt>
                <c:pt idx="936">
                  <c:v>1.8086000000000001E-2</c:v>
                </c:pt>
                <c:pt idx="937">
                  <c:v>1.7852699999999999E-2</c:v>
                </c:pt>
                <c:pt idx="938">
                  <c:v>1.76194E-2</c:v>
                </c:pt>
                <c:pt idx="939">
                  <c:v>1.7386100000000002E-2</c:v>
                </c:pt>
                <c:pt idx="940">
                  <c:v>1.7152799999999999E-2</c:v>
                </c:pt>
                <c:pt idx="941">
                  <c:v>1.6919500000000001E-2</c:v>
                </c:pt>
                <c:pt idx="942">
                  <c:v>1.6683900000000002E-2</c:v>
                </c:pt>
                <c:pt idx="943">
                  <c:v>1.6423299999999998E-2</c:v>
                </c:pt>
                <c:pt idx="944">
                  <c:v>1.6162699999999999E-2</c:v>
                </c:pt>
                <c:pt idx="945">
                  <c:v>1.5902199999999998E-2</c:v>
                </c:pt>
                <c:pt idx="946">
                  <c:v>1.5641599999999999E-2</c:v>
                </c:pt>
                <c:pt idx="947">
                  <c:v>1.5381000000000001E-2</c:v>
                </c:pt>
                <c:pt idx="948">
                  <c:v>1.5120400000000001E-2</c:v>
                </c:pt>
                <c:pt idx="949">
                  <c:v>1.4859799999999999E-2</c:v>
                </c:pt>
                <c:pt idx="950">
                  <c:v>1.45992E-2</c:v>
                </c:pt>
                <c:pt idx="951">
                  <c:v>1.43386E-2</c:v>
                </c:pt>
                <c:pt idx="952">
                  <c:v>1.4078E-2</c:v>
                </c:pt>
                <c:pt idx="953">
                  <c:v>1.3817400000000001E-2</c:v>
                </c:pt>
                <c:pt idx="954">
                  <c:v>1.3556800000000001E-2</c:v>
                </c:pt>
                <c:pt idx="955">
                  <c:v>1.3291499999999999E-2</c:v>
                </c:pt>
                <c:pt idx="956">
                  <c:v>1.30124E-2</c:v>
                </c:pt>
                <c:pt idx="957">
                  <c:v>1.2733299999999999E-2</c:v>
                </c:pt>
                <c:pt idx="958">
                  <c:v>1.24543E-2</c:v>
                </c:pt>
                <c:pt idx="959">
                  <c:v>1.2175200000000001E-2</c:v>
                </c:pt>
                <c:pt idx="960">
                  <c:v>1.18961E-2</c:v>
                </c:pt>
                <c:pt idx="961">
                  <c:v>1.16171E-2</c:v>
                </c:pt>
                <c:pt idx="962">
                  <c:v>1.1338000000000001E-2</c:v>
                </c:pt>
                <c:pt idx="963">
                  <c:v>1.10589E-2</c:v>
                </c:pt>
                <c:pt idx="964">
                  <c:v>1.07799E-2</c:v>
                </c:pt>
                <c:pt idx="965">
                  <c:v>1.0500799999999999E-2</c:v>
                </c:pt>
                <c:pt idx="966">
                  <c:v>1.02217E-2</c:v>
                </c:pt>
                <c:pt idx="967">
                  <c:v>9.9339100000000007E-3</c:v>
                </c:pt>
                <c:pt idx="968">
                  <c:v>9.6450100000000007E-3</c:v>
                </c:pt>
                <c:pt idx="969">
                  <c:v>9.3561100000000008E-3</c:v>
                </c:pt>
                <c:pt idx="970">
                  <c:v>9.0672099999999992E-3</c:v>
                </c:pt>
                <c:pt idx="971">
                  <c:v>8.7783099999999992E-3</c:v>
                </c:pt>
                <c:pt idx="972">
                  <c:v>8.4894099999999993E-3</c:v>
                </c:pt>
                <c:pt idx="973">
                  <c:v>8.2005199999999993E-3</c:v>
                </c:pt>
                <c:pt idx="974">
                  <c:v>7.9116199999999994E-3</c:v>
                </c:pt>
                <c:pt idx="975">
                  <c:v>7.6227200000000004E-3</c:v>
                </c:pt>
                <c:pt idx="976">
                  <c:v>7.3338199999999996E-3</c:v>
                </c:pt>
                <c:pt idx="977">
                  <c:v>7.04253E-3</c:v>
                </c:pt>
                <c:pt idx="978">
                  <c:v>6.75072E-3</c:v>
                </c:pt>
                <c:pt idx="979">
                  <c:v>6.4589299999999999E-3</c:v>
                </c:pt>
                <c:pt idx="980">
                  <c:v>6.1671199999999999E-3</c:v>
                </c:pt>
                <c:pt idx="981">
                  <c:v>5.8753099999999999E-3</c:v>
                </c:pt>
                <c:pt idx="982">
                  <c:v>5.5834999999999999E-3</c:v>
                </c:pt>
                <c:pt idx="983">
                  <c:v>5.2916999999999999E-3</c:v>
                </c:pt>
                <c:pt idx="984">
                  <c:v>4.9998899999999999E-3</c:v>
                </c:pt>
                <c:pt idx="985">
                  <c:v>4.7080999999999998E-3</c:v>
                </c:pt>
                <c:pt idx="986">
                  <c:v>4.4220800000000001E-3</c:v>
                </c:pt>
                <c:pt idx="987">
                  <c:v>4.1366900000000002E-3</c:v>
                </c:pt>
                <c:pt idx="988">
                  <c:v>3.8512899999999998E-3</c:v>
                </c:pt>
                <c:pt idx="989">
                  <c:v>3.5658999999999999E-3</c:v>
                </c:pt>
                <c:pt idx="990">
                  <c:v>3.2805E-3</c:v>
                </c:pt>
                <c:pt idx="991">
                  <c:v>2.99512E-3</c:v>
                </c:pt>
                <c:pt idx="992">
                  <c:v>2.7097200000000001E-3</c:v>
                </c:pt>
                <c:pt idx="993">
                  <c:v>2.4244000000000002E-3</c:v>
                </c:pt>
                <c:pt idx="994">
                  <c:v>2.2275400000000001E-3</c:v>
                </c:pt>
                <c:pt idx="995">
                  <c:v>2.0306899999999999E-3</c:v>
                </c:pt>
                <c:pt idx="996">
                  <c:v>1.83384E-3</c:v>
                </c:pt>
                <c:pt idx="997">
                  <c:v>1.6369900000000001E-3</c:v>
                </c:pt>
                <c:pt idx="998">
                  <c:v>1.4401399999999999E-3</c:v>
                </c:pt>
                <c:pt idx="999">
                  <c:v>1.24328E-3</c:v>
                </c:pt>
                <c:pt idx="1000">
                  <c:v>0</c:v>
                </c:pt>
              </c:numCache>
            </c:numRef>
          </c:val>
          <c:smooth val="0"/>
          <c:extLst>
            <c:ext xmlns:c16="http://schemas.microsoft.com/office/drawing/2014/chart" uri="{C3380CC4-5D6E-409C-BE32-E72D297353CC}">
              <c16:uniqueId val="{00000000-BFFC-4CC4-B88E-1C66ED59CC14}"/>
            </c:ext>
          </c:extLst>
        </c:ser>
        <c:ser>
          <c:idx val="1"/>
          <c:order val="1"/>
          <c:tx>
            <c:v>995mm</c:v>
          </c:tx>
          <c:spPr>
            <a:ln w="28575" cap="rnd">
              <a:solidFill>
                <a:schemeClr val="accent2"/>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'[2]U-0.995m'!$F$2:$F$1002</c:f>
              <c:numCache>
                <c:formatCode>General</c:formatCode>
                <c:ptCount val="1001"/>
                <c:pt idx="0">
                  <c:v>0</c:v>
                </c:pt>
                <c:pt idx="1">
                  <c:v>4.5691599999999997E-4</c:v>
                </c:pt>
                <c:pt idx="2">
                  <c:v>8.1346900000000004E-4</c:v>
                </c:pt>
                <c:pt idx="3">
                  <c:v>1.1700199999999999E-3</c:v>
                </c:pt>
                <c:pt idx="4">
                  <c:v>1.5265599999999999E-3</c:v>
                </c:pt>
                <c:pt idx="5">
                  <c:v>1.8831099999999999E-3</c:v>
                </c:pt>
                <c:pt idx="6">
                  <c:v>2.2396600000000001E-3</c:v>
                </c:pt>
                <c:pt idx="7">
                  <c:v>2.5958399999999999E-3</c:v>
                </c:pt>
                <c:pt idx="8">
                  <c:v>2.8994200000000002E-3</c:v>
                </c:pt>
                <c:pt idx="9">
                  <c:v>3.2030100000000001E-3</c:v>
                </c:pt>
                <c:pt idx="10">
                  <c:v>3.50658E-3</c:v>
                </c:pt>
                <c:pt idx="11">
                  <c:v>3.8101699999999999E-3</c:v>
                </c:pt>
                <c:pt idx="12">
                  <c:v>4.1137500000000002E-3</c:v>
                </c:pt>
                <c:pt idx="13">
                  <c:v>4.4173399999999996E-3</c:v>
                </c:pt>
                <c:pt idx="14">
                  <c:v>4.7209299999999999E-3</c:v>
                </c:pt>
                <c:pt idx="15">
                  <c:v>5.0250499999999997E-3</c:v>
                </c:pt>
                <c:pt idx="16">
                  <c:v>5.3333399999999998E-3</c:v>
                </c:pt>
                <c:pt idx="17">
                  <c:v>5.6416399999999998E-3</c:v>
                </c:pt>
                <c:pt idx="18">
                  <c:v>5.9499399999999999E-3</c:v>
                </c:pt>
                <c:pt idx="19">
                  <c:v>6.25824E-3</c:v>
                </c:pt>
                <c:pt idx="20">
                  <c:v>6.56655E-3</c:v>
                </c:pt>
                <c:pt idx="21">
                  <c:v>6.8748500000000001E-3</c:v>
                </c:pt>
                <c:pt idx="22">
                  <c:v>7.1831400000000002E-3</c:v>
                </c:pt>
                <c:pt idx="23">
                  <c:v>7.4914400000000003E-3</c:v>
                </c:pt>
                <c:pt idx="24">
                  <c:v>7.7986499999999999E-3</c:v>
                </c:pt>
                <c:pt idx="25">
                  <c:v>8.1016000000000005E-3</c:v>
                </c:pt>
                <c:pt idx="26">
                  <c:v>8.4045600000000002E-3</c:v>
                </c:pt>
                <c:pt idx="27">
                  <c:v>8.7075199999999998E-3</c:v>
                </c:pt>
                <c:pt idx="28">
                  <c:v>9.0104599999999997E-3</c:v>
                </c:pt>
                <c:pt idx="29">
                  <c:v>9.3134099999999994E-3</c:v>
                </c:pt>
                <c:pt idx="30">
                  <c:v>9.6163700000000008E-3</c:v>
                </c:pt>
                <c:pt idx="31">
                  <c:v>9.9193200000000006E-3</c:v>
                </c:pt>
                <c:pt idx="32">
                  <c:v>1.02223E-2</c:v>
                </c:pt>
                <c:pt idx="33">
                  <c:v>1.05252E-2</c:v>
                </c:pt>
                <c:pt idx="34">
                  <c:v>1.0826300000000001E-2</c:v>
                </c:pt>
                <c:pt idx="35">
                  <c:v>1.11167E-2</c:v>
                </c:pt>
                <c:pt idx="36">
                  <c:v>1.1407E-2</c:v>
                </c:pt>
                <c:pt idx="37">
                  <c:v>1.1697300000000001E-2</c:v>
                </c:pt>
                <c:pt idx="38">
                  <c:v>1.19877E-2</c:v>
                </c:pt>
                <c:pt idx="39">
                  <c:v>1.2278000000000001E-2</c:v>
                </c:pt>
                <c:pt idx="40">
                  <c:v>1.25684E-2</c:v>
                </c:pt>
                <c:pt idx="41">
                  <c:v>1.2858700000000001E-2</c:v>
                </c:pt>
                <c:pt idx="42">
                  <c:v>1.3148999999999999E-2</c:v>
                </c:pt>
                <c:pt idx="43">
                  <c:v>1.3439400000000001E-2</c:v>
                </c:pt>
                <c:pt idx="44">
                  <c:v>1.3729699999999999E-2</c:v>
                </c:pt>
                <c:pt idx="45">
                  <c:v>1.4020100000000001E-2</c:v>
                </c:pt>
                <c:pt idx="46">
                  <c:v>1.42934E-2</c:v>
                </c:pt>
                <c:pt idx="47">
                  <c:v>1.45623E-2</c:v>
                </c:pt>
                <c:pt idx="48">
                  <c:v>1.4831199999999999E-2</c:v>
                </c:pt>
                <c:pt idx="49">
                  <c:v>1.51001E-2</c:v>
                </c:pt>
                <c:pt idx="50">
                  <c:v>1.53691E-2</c:v>
                </c:pt>
                <c:pt idx="51">
                  <c:v>1.5637999999999999E-2</c:v>
                </c:pt>
                <c:pt idx="52">
                  <c:v>1.5906900000000002E-2</c:v>
                </c:pt>
                <c:pt idx="53">
                  <c:v>1.6175800000000001E-2</c:v>
                </c:pt>
                <c:pt idx="54">
                  <c:v>1.64447E-2</c:v>
                </c:pt>
                <c:pt idx="55">
                  <c:v>1.6713700000000001E-2</c:v>
                </c:pt>
                <c:pt idx="56">
                  <c:v>1.69826E-2</c:v>
                </c:pt>
                <c:pt idx="57">
                  <c:v>1.7251499999999999E-2</c:v>
                </c:pt>
                <c:pt idx="58">
                  <c:v>1.7520399999999998E-2</c:v>
                </c:pt>
                <c:pt idx="59">
                  <c:v>1.7759799999999999E-2</c:v>
                </c:pt>
                <c:pt idx="60">
                  <c:v>1.79986E-2</c:v>
                </c:pt>
                <c:pt idx="61">
                  <c:v>1.8237400000000001E-2</c:v>
                </c:pt>
                <c:pt idx="62">
                  <c:v>1.8476200000000002E-2</c:v>
                </c:pt>
                <c:pt idx="63">
                  <c:v>1.8714999999999999E-2</c:v>
                </c:pt>
                <c:pt idx="64">
                  <c:v>1.89538E-2</c:v>
                </c:pt>
                <c:pt idx="65">
                  <c:v>1.9192500000000001E-2</c:v>
                </c:pt>
                <c:pt idx="66">
                  <c:v>1.9431299999999999E-2</c:v>
                </c:pt>
                <c:pt idx="67">
                  <c:v>1.9670099999999999E-2</c:v>
                </c:pt>
                <c:pt idx="68">
                  <c:v>1.99089E-2</c:v>
                </c:pt>
                <c:pt idx="69">
                  <c:v>2.0147700000000001E-2</c:v>
                </c:pt>
                <c:pt idx="70">
                  <c:v>2.0386499999999998E-2</c:v>
                </c:pt>
                <c:pt idx="71">
                  <c:v>2.0625299999999999E-2</c:v>
                </c:pt>
                <c:pt idx="72">
                  <c:v>2.08641E-2</c:v>
                </c:pt>
                <c:pt idx="73">
                  <c:v>2.1084100000000001E-2</c:v>
                </c:pt>
                <c:pt idx="74">
                  <c:v>2.12865E-2</c:v>
                </c:pt>
                <c:pt idx="75">
                  <c:v>2.1488899999999998E-2</c:v>
                </c:pt>
                <c:pt idx="76">
                  <c:v>2.16914E-2</c:v>
                </c:pt>
                <c:pt idx="77">
                  <c:v>2.1893800000000001E-2</c:v>
                </c:pt>
                <c:pt idx="78">
                  <c:v>2.20962E-2</c:v>
                </c:pt>
                <c:pt idx="79">
                  <c:v>2.2298599999999998E-2</c:v>
                </c:pt>
                <c:pt idx="80">
                  <c:v>2.25011E-2</c:v>
                </c:pt>
                <c:pt idx="81">
                  <c:v>2.2703500000000001E-2</c:v>
                </c:pt>
                <c:pt idx="82">
                  <c:v>2.29059E-2</c:v>
                </c:pt>
                <c:pt idx="83">
                  <c:v>2.3108299999999998E-2</c:v>
                </c:pt>
                <c:pt idx="84">
                  <c:v>2.33108E-2</c:v>
                </c:pt>
                <c:pt idx="85">
                  <c:v>2.3513200000000001E-2</c:v>
                </c:pt>
                <c:pt idx="86">
                  <c:v>2.37156E-2</c:v>
                </c:pt>
                <c:pt idx="87">
                  <c:v>2.3917999999999998E-2</c:v>
                </c:pt>
                <c:pt idx="88">
                  <c:v>2.41205E-2</c:v>
                </c:pt>
                <c:pt idx="89">
                  <c:v>2.4317100000000001E-2</c:v>
                </c:pt>
                <c:pt idx="90">
                  <c:v>2.4489E-2</c:v>
                </c:pt>
                <c:pt idx="91">
                  <c:v>2.4660899999999999E-2</c:v>
                </c:pt>
                <c:pt idx="92">
                  <c:v>2.4832799999999999E-2</c:v>
                </c:pt>
                <c:pt idx="93">
                  <c:v>2.5004800000000001E-2</c:v>
                </c:pt>
                <c:pt idx="94">
                  <c:v>2.51767E-2</c:v>
                </c:pt>
                <c:pt idx="95">
                  <c:v>2.5348599999999999E-2</c:v>
                </c:pt>
                <c:pt idx="96">
                  <c:v>2.5520500000000002E-2</c:v>
                </c:pt>
                <c:pt idx="97">
                  <c:v>2.5692400000000001E-2</c:v>
                </c:pt>
                <c:pt idx="98">
                  <c:v>2.5864399999999999E-2</c:v>
                </c:pt>
                <c:pt idx="99">
                  <c:v>2.6036299999999998E-2</c:v>
                </c:pt>
                <c:pt idx="100">
                  <c:v>2.6208200000000001E-2</c:v>
                </c:pt>
                <c:pt idx="101">
                  <c:v>2.63801E-2</c:v>
                </c:pt>
                <c:pt idx="102">
                  <c:v>2.6551999999999999E-2</c:v>
                </c:pt>
                <c:pt idx="103">
                  <c:v>2.6724000000000001E-2</c:v>
                </c:pt>
                <c:pt idx="104">
                  <c:v>2.68959E-2</c:v>
                </c:pt>
                <c:pt idx="105">
                  <c:v>2.7067799999999999E-2</c:v>
                </c:pt>
                <c:pt idx="106">
                  <c:v>2.7239699999999999E-2</c:v>
                </c:pt>
                <c:pt idx="107">
                  <c:v>2.7411600000000001E-2</c:v>
                </c:pt>
                <c:pt idx="108">
                  <c:v>2.75719E-2</c:v>
                </c:pt>
                <c:pt idx="109">
                  <c:v>2.77284E-2</c:v>
                </c:pt>
                <c:pt idx="110">
                  <c:v>2.7885E-2</c:v>
                </c:pt>
                <c:pt idx="111">
                  <c:v>2.80416E-2</c:v>
                </c:pt>
                <c:pt idx="112">
                  <c:v>2.81982E-2</c:v>
                </c:pt>
                <c:pt idx="113">
                  <c:v>2.83547E-2</c:v>
                </c:pt>
                <c:pt idx="114">
                  <c:v>2.85113E-2</c:v>
                </c:pt>
                <c:pt idx="115">
                  <c:v>2.86679E-2</c:v>
                </c:pt>
                <c:pt idx="116">
                  <c:v>2.88244E-2</c:v>
                </c:pt>
                <c:pt idx="117">
                  <c:v>2.8981E-2</c:v>
                </c:pt>
                <c:pt idx="118">
                  <c:v>2.91376E-2</c:v>
                </c:pt>
                <c:pt idx="119">
                  <c:v>2.9294199999999999E-2</c:v>
                </c:pt>
                <c:pt idx="120">
                  <c:v>2.94507E-2</c:v>
                </c:pt>
                <c:pt idx="121">
                  <c:v>2.96073E-2</c:v>
                </c:pt>
                <c:pt idx="122">
                  <c:v>2.9763899999999999E-2</c:v>
                </c:pt>
                <c:pt idx="123">
                  <c:v>2.9920499999999999E-2</c:v>
                </c:pt>
                <c:pt idx="124">
                  <c:v>3.0077E-2</c:v>
                </c:pt>
                <c:pt idx="125">
                  <c:v>3.0233599999999999E-2</c:v>
                </c:pt>
                <c:pt idx="126">
                  <c:v>3.0390199999999999E-2</c:v>
                </c:pt>
                <c:pt idx="127">
                  <c:v>3.05467E-2</c:v>
                </c:pt>
                <c:pt idx="128">
                  <c:v>3.0703299999999999E-2</c:v>
                </c:pt>
                <c:pt idx="129">
                  <c:v>3.0854300000000001E-2</c:v>
                </c:pt>
                <c:pt idx="130">
                  <c:v>3.1005000000000001E-2</c:v>
                </c:pt>
                <c:pt idx="131">
                  <c:v>3.1155800000000001E-2</c:v>
                </c:pt>
                <c:pt idx="132">
                  <c:v>3.1306500000000001E-2</c:v>
                </c:pt>
                <c:pt idx="133">
                  <c:v>3.1457300000000001E-2</c:v>
                </c:pt>
                <c:pt idx="134">
                  <c:v>3.1607999999999997E-2</c:v>
                </c:pt>
                <c:pt idx="135">
                  <c:v>3.1758700000000001E-2</c:v>
                </c:pt>
                <c:pt idx="136">
                  <c:v>3.19095E-2</c:v>
                </c:pt>
                <c:pt idx="137">
                  <c:v>3.2060199999999997E-2</c:v>
                </c:pt>
                <c:pt idx="138">
                  <c:v>3.2210999999999997E-2</c:v>
                </c:pt>
                <c:pt idx="139">
                  <c:v>3.23617E-2</c:v>
                </c:pt>
                <c:pt idx="140">
                  <c:v>3.2512399999999997E-2</c:v>
                </c:pt>
                <c:pt idx="141">
                  <c:v>3.2663200000000003E-2</c:v>
                </c:pt>
                <c:pt idx="142">
                  <c:v>3.28139E-2</c:v>
                </c:pt>
                <c:pt idx="143">
                  <c:v>3.2964599999999997E-2</c:v>
                </c:pt>
                <c:pt idx="144">
                  <c:v>3.3115400000000003E-2</c:v>
                </c:pt>
                <c:pt idx="145">
                  <c:v>3.32661E-2</c:v>
                </c:pt>
                <c:pt idx="146">
                  <c:v>3.3416899999999999E-2</c:v>
                </c:pt>
                <c:pt idx="147">
                  <c:v>3.3567600000000003E-2</c:v>
                </c:pt>
                <c:pt idx="148">
                  <c:v>3.37183E-2</c:v>
                </c:pt>
                <c:pt idx="149">
                  <c:v>3.3869099999999999E-2</c:v>
                </c:pt>
                <c:pt idx="150">
                  <c:v>3.4019800000000003E-2</c:v>
                </c:pt>
                <c:pt idx="151">
                  <c:v>3.4170600000000002E-2</c:v>
                </c:pt>
                <c:pt idx="152">
                  <c:v>3.4320200000000002E-2</c:v>
                </c:pt>
                <c:pt idx="153">
                  <c:v>3.4468699999999998E-2</c:v>
                </c:pt>
                <c:pt idx="154">
                  <c:v>3.4617200000000001E-2</c:v>
                </c:pt>
                <c:pt idx="155">
                  <c:v>3.4765699999999997E-2</c:v>
                </c:pt>
                <c:pt idx="156">
                  <c:v>3.4914199999999999E-2</c:v>
                </c:pt>
                <c:pt idx="157">
                  <c:v>3.5062700000000002E-2</c:v>
                </c:pt>
                <c:pt idx="158">
                  <c:v>3.5211199999999998E-2</c:v>
                </c:pt>
                <c:pt idx="159">
                  <c:v>3.5359700000000001E-2</c:v>
                </c:pt>
                <c:pt idx="160">
                  <c:v>3.5508199999999997E-2</c:v>
                </c:pt>
                <c:pt idx="161">
                  <c:v>3.56567E-2</c:v>
                </c:pt>
                <c:pt idx="162">
                  <c:v>3.5805200000000002E-2</c:v>
                </c:pt>
                <c:pt idx="163">
                  <c:v>3.5953699999999998E-2</c:v>
                </c:pt>
                <c:pt idx="164">
                  <c:v>3.6102200000000001E-2</c:v>
                </c:pt>
                <c:pt idx="165">
                  <c:v>3.6250699999999997E-2</c:v>
                </c:pt>
                <c:pt idx="166">
                  <c:v>3.63992E-2</c:v>
                </c:pt>
                <c:pt idx="167">
                  <c:v>3.6547700000000002E-2</c:v>
                </c:pt>
                <c:pt idx="168">
                  <c:v>3.6696199999999998E-2</c:v>
                </c:pt>
                <c:pt idx="169">
                  <c:v>3.6844700000000001E-2</c:v>
                </c:pt>
                <c:pt idx="170">
                  <c:v>3.6993199999999997E-2</c:v>
                </c:pt>
                <c:pt idx="171">
                  <c:v>3.71417E-2</c:v>
                </c:pt>
                <c:pt idx="172">
                  <c:v>3.7290200000000003E-2</c:v>
                </c:pt>
                <c:pt idx="173">
                  <c:v>3.7438699999999998E-2</c:v>
                </c:pt>
                <c:pt idx="174">
                  <c:v>3.7587200000000001E-2</c:v>
                </c:pt>
                <c:pt idx="175">
                  <c:v>3.7735699999999997E-2</c:v>
                </c:pt>
                <c:pt idx="176">
                  <c:v>3.78842E-2</c:v>
                </c:pt>
                <c:pt idx="177">
                  <c:v>3.8032700000000003E-2</c:v>
                </c:pt>
                <c:pt idx="178">
                  <c:v>3.8181199999999998E-2</c:v>
                </c:pt>
                <c:pt idx="179">
                  <c:v>3.8330500000000003E-2</c:v>
                </c:pt>
                <c:pt idx="180">
                  <c:v>3.8479899999999997E-2</c:v>
                </c:pt>
                <c:pt idx="181">
                  <c:v>3.8629200000000002E-2</c:v>
                </c:pt>
                <c:pt idx="182">
                  <c:v>3.8778600000000003E-2</c:v>
                </c:pt>
                <c:pt idx="183">
                  <c:v>3.8927900000000001E-2</c:v>
                </c:pt>
                <c:pt idx="184">
                  <c:v>3.9077300000000002E-2</c:v>
                </c:pt>
                <c:pt idx="185">
                  <c:v>3.92266E-2</c:v>
                </c:pt>
                <c:pt idx="186">
                  <c:v>3.9376000000000001E-2</c:v>
                </c:pt>
                <c:pt idx="187">
                  <c:v>3.9525299999999999E-2</c:v>
                </c:pt>
                <c:pt idx="188">
                  <c:v>3.96747E-2</c:v>
                </c:pt>
                <c:pt idx="189">
                  <c:v>3.9823999999999998E-2</c:v>
                </c:pt>
                <c:pt idx="190">
                  <c:v>3.9973399999999999E-2</c:v>
                </c:pt>
                <c:pt idx="191">
                  <c:v>4.0122699999999997E-2</c:v>
                </c:pt>
                <c:pt idx="192">
                  <c:v>4.0272099999999998E-2</c:v>
                </c:pt>
                <c:pt idx="193">
                  <c:v>4.0421499999999999E-2</c:v>
                </c:pt>
                <c:pt idx="194">
                  <c:v>4.0570799999999997E-2</c:v>
                </c:pt>
                <c:pt idx="195">
                  <c:v>4.0720199999999998E-2</c:v>
                </c:pt>
                <c:pt idx="196">
                  <c:v>4.0869500000000003E-2</c:v>
                </c:pt>
                <c:pt idx="197">
                  <c:v>4.1018899999999997E-2</c:v>
                </c:pt>
                <c:pt idx="198">
                  <c:v>4.1168200000000002E-2</c:v>
                </c:pt>
                <c:pt idx="199">
                  <c:v>4.1317600000000003E-2</c:v>
                </c:pt>
                <c:pt idx="200">
                  <c:v>4.1466900000000001E-2</c:v>
                </c:pt>
                <c:pt idx="201">
                  <c:v>4.1616300000000002E-2</c:v>
                </c:pt>
                <c:pt idx="202">
                  <c:v>4.17656E-2</c:v>
                </c:pt>
                <c:pt idx="203">
                  <c:v>4.1915000000000001E-2</c:v>
                </c:pt>
                <c:pt idx="204">
                  <c:v>4.2064299999999999E-2</c:v>
                </c:pt>
                <c:pt idx="205">
                  <c:v>4.22137E-2</c:v>
                </c:pt>
                <c:pt idx="206">
                  <c:v>4.2362999999999998E-2</c:v>
                </c:pt>
                <c:pt idx="207">
                  <c:v>4.2512399999999999E-2</c:v>
                </c:pt>
                <c:pt idx="208">
                  <c:v>4.2661900000000003E-2</c:v>
                </c:pt>
                <c:pt idx="209">
                  <c:v>4.28148E-2</c:v>
                </c:pt>
                <c:pt idx="210">
                  <c:v>4.2967699999999998E-2</c:v>
                </c:pt>
                <c:pt idx="211">
                  <c:v>4.3120499999999999E-2</c:v>
                </c:pt>
                <c:pt idx="212">
                  <c:v>4.3273399999999997E-2</c:v>
                </c:pt>
                <c:pt idx="213">
                  <c:v>4.3426300000000001E-2</c:v>
                </c:pt>
                <c:pt idx="214">
                  <c:v>4.3579199999999998E-2</c:v>
                </c:pt>
                <c:pt idx="215">
                  <c:v>4.3732E-2</c:v>
                </c:pt>
                <c:pt idx="216">
                  <c:v>4.3884899999999998E-2</c:v>
                </c:pt>
                <c:pt idx="217">
                  <c:v>4.4037800000000002E-2</c:v>
                </c:pt>
                <c:pt idx="218">
                  <c:v>4.4190699999999999E-2</c:v>
                </c:pt>
                <c:pt idx="219">
                  <c:v>4.4343599999999997E-2</c:v>
                </c:pt>
                <c:pt idx="220">
                  <c:v>4.4496399999999998E-2</c:v>
                </c:pt>
                <c:pt idx="221">
                  <c:v>4.4649300000000003E-2</c:v>
                </c:pt>
                <c:pt idx="222">
                  <c:v>4.48022E-2</c:v>
                </c:pt>
                <c:pt idx="223">
                  <c:v>4.4955099999999998E-2</c:v>
                </c:pt>
                <c:pt idx="224">
                  <c:v>4.5107899999999999E-2</c:v>
                </c:pt>
                <c:pt idx="225">
                  <c:v>4.5260799999999997E-2</c:v>
                </c:pt>
                <c:pt idx="226">
                  <c:v>4.5413700000000001E-2</c:v>
                </c:pt>
                <c:pt idx="227">
                  <c:v>4.5566599999999999E-2</c:v>
                </c:pt>
                <c:pt idx="228">
                  <c:v>4.57194E-2</c:v>
                </c:pt>
                <c:pt idx="229">
                  <c:v>4.5872299999999998E-2</c:v>
                </c:pt>
                <c:pt idx="230">
                  <c:v>4.6025200000000002E-2</c:v>
                </c:pt>
                <c:pt idx="231">
                  <c:v>4.61781E-2</c:v>
                </c:pt>
                <c:pt idx="232">
                  <c:v>4.6330999999999997E-2</c:v>
                </c:pt>
                <c:pt idx="233">
                  <c:v>4.6483799999999999E-2</c:v>
                </c:pt>
                <c:pt idx="234">
                  <c:v>4.6636700000000003E-2</c:v>
                </c:pt>
                <c:pt idx="235">
                  <c:v>4.6789600000000001E-2</c:v>
                </c:pt>
                <c:pt idx="236">
                  <c:v>4.6942499999999998E-2</c:v>
                </c:pt>
                <c:pt idx="237">
                  <c:v>4.70953E-2</c:v>
                </c:pt>
                <c:pt idx="238">
                  <c:v>4.7248199999999997E-2</c:v>
                </c:pt>
                <c:pt idx="239">
                  <c:v>4.7401100000000002E-2</c:v>
                </c:pt>
                <c:pt idx="240">
                  <c:v>4.7553999999999999E-2</c:v>
                </c:pt>
                <c:pt idx="241">
                  <c:v>4.7706800000000001E-2</c:v>
                </c:pt>
                <c:pt idx="242">
                  <c:v>4.7861000000000001E-2</c:v>
                </c:pt>
                <c:pt idx="243">
                  <c:v>4.80183E-2</c:v>
                </c:pt>
                <c:pt idx="244">
                  <c:v>4.8175599999999999E-2</c:v>
                </c:pt>
                <c:pt idx="245">
                  <c:v>4.8333000000000001E-2</c:v>
                </c:pt>
                <c:pt idx="246">
                  <c:v>4.84903E-2</c:v>
                </c:pt>
                <c:pt idx="247">
                  <c:v>4.8647599999999999E-2</c:v>
                </c:pt>
                <c:pt idx="248">
                  <c:v>4.8804899999999998E-2</c:v>
                </c:pt>
                <c:pt idx="249">
                  <c:v>4.89623E-2</c:v>
                </c:pt>
                <c:pt idx="250">
                  <c:v>4.9119599999999999E-2</c:v>
                </c:pt>
                <c:pt idx="251">
                  <c:v>4.9276899999999998E-2</c:v>
                </c:pt>
                <c:pt idx="252">
                  <c:v>4.9434199999999998E-2</c:v>
                </c:pt>
                <c:pt idx="253">
                  <c:v>4.95916E-2</c:v>
                </c:pt>
                <c:pt idx="254">
                  <c:v>4.9748899999999999E-2</c:v>
                </c:pt>
                <c:pt idx="255">
                  <c:v>4.9906199999999998E-2</c:v>
                </c:pt>
                <c:pt idx="256">
                  <c:v>5.0063499999999997E-2</c:v>
                </c:pt>
                <c:pt idx="257">
                  <c:v>5.0220899999999999E-2</c:v>
                </c:pt>
                <c:pt idx="258">
                  <c:v>5.0378199999999998E-2</c:v>
                </c:pt>
                <c:pt idx="259">
                  <c:v>5.0535499999999997E-2</c:v>
                </c:pt>
                <c:pt idx="260">
                  <c:v>5.0692800000000003E-2</c:v>
                </c:pt>
                <c:pt idx="261">
                  <c:v>5.0850100000000002E-2</c:v>
                </c:pt>
                <c:pt idx="262">
                  <c:v>5.1007499999999997E-2</c:v>
                </c:pt>
                <c:pt idx="263">
                  <c:v>5.1164800000000003E-2</c:v>
                </c:pt>
                <c:pt idx="264">
                  <c:v>5.1322100000000002E-2</c:v>
                </c:pt>
                <c:pt idx="265">
                  <c:v>5.1479400000000002E-2</c:v>
                </c:pt>
                <c:pt idx="266">
                  <c:v>5.1636799999999997E-2</c:v>
                </c:pt>
                <c:pt idx="267">
                  <c:v>5.1794100000000003E-2</c:v>
                </c:pt>
                <c:pt idx="268">
                  <c:v>5.1951400000000002E-2</c:v>
                </c:pt>
                <c:pt idx="269">
                  <c:v>5.2108700000000001E-2</c:v>
                </c:pt>
                <c:pt idx="270">
                  <c:v>5.2266100000000003E-2</c:v>
                </c:pt>
                <c:pt idx="271">
                  <c:v>5.2423400000000002E-2</c:v>
                </c:pt>
                <c:pt idx="272">
                  <c:v>5.2580700000000001E-2</c:v>
                </c:pt>
                <c:pt idx="273">
                  <c:v>5.2738E-2</c:v>
                </c:pt>
                <c:pt idx="274">
                  <c:v>5.2895400000000002E-2</c:v>
                </c:pt>
                <c:pt idx="275">
                  <c:v>5.3052700000000001E-2</c:v>
                </c:pt>
                <c:pt idx="276">
                  <c:v>5.321E-2</c:v>
                </c:pt>
                <c:pt idx="277">
                  <c:v>5.3367299999999999E-2</c:v>
                </c:pt>
                <c:pt idx="278">
                  <c:v>5.3524700000000001E-2</c:v>
                </c:pt>
                <c:pt idx="279">
                  <c:v>5.3682000000000001E-2</c:v>
                </c:pt>
                <c:pt idx="280">
                  <c:v>5.3838999999999998E-2</c:v>
                </c:pt>
                <c:pt idx="281">
                  <c:v>5.3994300000000002E-2</c:v>
                </c:pt>
                <c:pt idx="282">
                  <c:v>5.4149700000000002E-2</c:v>
                </c:pt>
                <c:pt idx="283">
                  <c:v>5.4305100000000002E-2</c:v>
                </c:pt>
                <c:pt idx="284">
                  <c:v>5.4460500000000002E-2</c:v>
                </c:pt>
                <c:pt idx="285">
                  <c:v>5.4615900000000002E-2</c:v>
                </c:pt>
                <c:pt idx="286">
                  <c:v>5.4771199999999999E-2</c:v>
                </c:pt>
                <c:pt idx="287">
                  <c:v>5.4926599999999999E-2</c:v>
                </c:pt>
                <c:pt idx="288">
                  <c:v>5.5081999999999999E-2</c:v>
                </c:pt>
                <c:pt idx="289">
                  <c:v>5.5237399999999999E-2</c:v>
                </c:pt>
                <c:pt idx="290">
                  <c:v>5.5392799999999999E-2</c:v>
                </c:pt>
                <c:pt idx="291">
                  <c:v>5.5548100000000003E-2</c:v>
                </c:pt>
                <c:pt idx="292">
                  <c:v>5.5703500000000003E-2</c:v>
                </c:pt>
                <c:pt idx="293">
                  <c:v>5.5858900000000003E-2</c:v>
                </c:pt>
                <c:pt idx="294">
                  <c:v>5.6014300000000003E-2</c:v>
                </c:pt>
                <c:pt idx="295">
                  <c:v>5.6169700000000003E-2</c:v>
                </c:pt>
                <c:pt idx="296">
                  <c:v>5.6325E-2</c:v>
                </c:pt>
                <c:pt idx="297">
                  <c:v>5.64804E-2</c:v>
                </c:pt>
                <c:pt idx="298">
                  <c:v>5.66358E-2</c:v>
                </c:pt>
                <c:pt idx="299">
                  <c:v>5.67912E-2</c:v>
                </c:pt>
                <c:pt idx="300">
                  <c:v>5.69466E-2</c:v>
                </c:pt>
                <c:pt idx="301">
                  <c:v>5.7101899999999997E-2</c:v>
                </c:pt>
                <c:pt idx="302">
                  <c:v>5.7257299999999997E-2</c:v>
                </c:pt>
                <c:pt idx="303">
                  <c:v>5.7412699999999997E-2</c:v>
                </c:pt>
                <c:pt idx="304">
                  <c:v>5.7568099999999997E-2</c:v>
                </c:pt>
                <c:pt idx="305">
                  <c:v>5.7723400000000001E-2</c:v>
                </c:pt>
                <c:pt idx="306">
                  <c:v>5.7878800000000001E-2</c:v>
                </c:pt>
                <c:pt idx="307">
                  <c:v>5.8034200000000001E-2</c:v>
                </c:pt>
                <c:pt idx="308">
                  <c:v>5.8189600000000001E-2</c:v>
                </c:pt>
                <c:pt idx="309">
                  <c:v>5.8345000000000001E-2</c:v>
                </c:pt>
                <c:pt idx="310">
                  <c:v>5.8500299999999998E-2</c:v>
                </c:pt>
                <c:pt idx="311">
                  <c:v>5.8655699999999998E-2</c:v>
                </c:pt>
                <c:pt idx="312">
                  <c:v>5.8811099999999998E-2</c:v>
                </c:pt>
                <c:pt idx="313">
                  <c:v>5.8966499999999998E-2</c:v>
                </c:pt>
                <c:pt idx="314">
                  <c:v>5.9121899999999998E-2</c:v>
                </c:pt>
                <c:pt idx="315">
                  <c:v>5.9277200000000002E-2</c:v>
                </c:pt>
                <c:pt idx="316">
                  <c:v>5.9432600000000002E-2</c:v>
                </c:pt>
                <c:pt idx="317">
                  <c:v>5.9588000000000002E-2</c:v>
                </c:pt>
                <c:pt idx="318">
                  <c:v>5.9743400000000002E-2</c:v>
                </c:pt>
                <c:pt idx="319">
                  <c:v>5.9898800000000002E-2</c:v>
                </c:pt>
                <c:pt idx="320">
                  <c:v>6.0054099999999999E-2</c:v>
                </c:pt>
                <c:pt idx="321">
                  <c:v>6.0209499999999999E-2</c:v>
                </c:pt>
                <c:pt idx="322">
                  <c:v>6.0364899999999999E-2</c:v>
                </c:pt>
                <c:pt idx="323">
                  <c:v>6.0519999999999997E-2</c:v>
                </c:pt>
                <c:pt idx="324">
                  <c:v>6.0673699999999997E-2</c:v>
                </c:pt>
                <c:pt idx="325">
                  <c:v>6.0827399999999997E-2</c:v>
                </c:pt>
                <c:pt idx="326">
                  <c:v>6.0981100000000003E-2</c:v>
                </c:pt>
                <c:pt idx="327">
                  <c:v>6.1134800000000003E-2</c:v>
                </c:pt>
                <c:pt idx="328">
                  <c:v>6.1288500000000003E-2</c:v>
                </c:pt>
                <c:pt idx="329">
                  <c:v>6.1442200000000002E-2</c:v>
                </c:pt>
                <c:pt idx="330">
                  <c:v>6.1595900000000002E-2</c:v>
                </c:pt>
                <c:pt idx="331">
                  <c:v>6.1749600000000002E-2</c:v>
                </c:pt>
                <c:pt idx="332">
                  <c:v>6.1903300000000001E-2</c:v>
                </c:pt>
                <c:pt idx="333">
                  <c:v>6.2057000000000001E-2</c:v>
                </c:pt>
                <c:pt idx="334">
                  <c:v>6.2210700000000001E-2</c:v>
                </c:pt>
                <c:pt idx="335">
                  <c:v>6.2364299999999998E-2</c:v>
                </c:pt>
                <c:pt idx="336">
                  <c:v>6.2518000000000004E-2</c:v>
                </c:pt>
                <c:pt idx="337">
                  <c:v>6.2671699999999997E-2</c:v>
                </c:pt>
                <c:pt idx="338">
                  <c:v>6.2825400000000003E-2</c:v>
                </c:pt>
                <c:pt idx="339">
                  <c:v>6.2979099999999996E-2</c:v>
                </c:pt>
                <c:pt idx="340">
                  <c:v>6.3132800000000003E-2</c:v>
                </c:pt>
                <c:pt idx="341">
                  <c:v>6.3286499999999996E-2</c:v>
                </c:pt>
                <c:pt idx="342">
                  <c:v>6.3440200000000002E-2</c:v>
                </c:pt>
                <c:pt idx="343">
                  <c:v>6.3593899999999995E-2</c:v>
                </c:pt>
                <c:pt idx="344">
                  <c:v>6.3747600000000001E-2</c:v>
                </c:pt>
                <c:pt idx="345">
                  <c:v>6.3901299999999994E-2</c:v>
                </c:pt>
                <c:pt idx="346">
                  <c:v>6.4055000000000001E-2</c:v>
                </c:pt>
                <c:pt idx="347">
                  <c:v>6.4208699999999994E-2</c:v>
                </c:pt>
                <c:pt idx="348">
                  <c:v>6.43624E-2</c:v>
                </c:pt>
                <c:pt idx="349">
                  <c:v>6.4516100000000007E-2</c:v>
                </c:pt>
                <c:pt idx="350">
                  <c:v>6.4669699999999997E-2</c:v>
                </c:pt>
                <c:pt idx="351">
                  <c:v>6.4823400000000003E-2</c:v>
                </c:pt>
                <c:pt idx="352">
                  <c:v>6.4977099999999996E-2</c:v>
                </c:pt>
                <c:pt idx="353">
                  <c:v>6.5130800000000003E-2</c:v>
                </c:pt>
                <c:pt idx="354">
                  <c:v>6.5284499999999995E-2</c:v>
                </c:pt>
                <c:pt idx="355">
                  <c:v>6.5438200000000002E-2</c:v>
                </c:pt>
                <c:pt idx="356">
                  <c:v>6.5591899999999995E-2</c:v>
                </c:pt>
                <c:pt idx="357">
                  <c:v>6.5745600000000001E-2</c:v>
                </c:pt>
                <c:pt idx="358">
                  <c:v>6.5899299999999994E-2</c:v>
                </c:pt>
                <c:pt idx="359">
                  <c:v>6.6053000000000001E-2</c:v>
                </c:pt>
                <c:pt idx="360">
                  <c:v>6.6206699999999993E-2</c:v>
                </c:pt>
                <c:pt idx="361">
                  <c:v>6.63604E-2</c:v>
                </c:pt>
                <c:pt idx="362">
                  <c:v>6.6514100000000007E-2</c:v>
                </c:pt>
                <c:pt idx="363">
                  <c:v>6.6667799999999999E-2</c:v>
                </c:pt>
                <c:pt idx="364">
                  <c:v>6.6821400000000003E-2</c:v>
                </c:pt>
                <c:pt idx="365">
                  <c:v>6.6975099999999996E-2</c:v>
                </c:pt>
                <c:pt idx="366">
                  <c:v>6.7128800000000002E-2</c:v>
                </c:pt>
                <c:pt idx="367">
                  <c:v>6.7282499999999995E-2</c:v>
                </c:pt>
                <c:pt idx="368">
                  <c:v>6.7422800000000005E-2</c:v>
                </c:pt>
                <c:pt idx="369">
                  <c:v>6.7561499999999997E-2</c:v>
                </c:pt>
                <c:pt idx="370">
                  <c:v>6.7700099999999999E-2</c:v>
                </c:pt>
                <c:pt idx="371">
                  <c:v>6.7838800000000005E-2</c:v>
                </c:pt>
                <c:pt idx="372">
                  <c:v>6.7977399999999993E-2</c:v>
                </c:pt>
                <c:pt idx="373">
                  <c:v>6.8115999999999996E-2</c:v>
                </c:pt>
                <c:pt idx="374">
                  <c:v>6.8254700000000001E-2</c:v>
                </c:pt>
                <c:pt idx="375">
                  <c:v>6.8393300000000004E-2</c:v>
                </c:pt>
                <c:pt idx="376">
                  <c:v>6.8531999999999996E-2</c:v>
                </c:pt>
                <c:pt idx="377">
                  <c:v>6.8670599999999998E-2</c:v>
                </c:pt>
                <c:pt idx="378">
                  <c:v>6.8809200000000001E-2</c:v>
                </c:pt>
                <c:pt idx="379">
                  <c:v>6.8947900000000006E-2</c:v>
                </c:pt>
                <c:pt idx="380">
                  <c:v>6.9086499999999995E-2</c:v>
                </c:pt>
                <c:pt idx="381">
                  <c:v>6.9225099999999998E-2</c:v>
                </c:pt>
                <c:pt idx="382">
                  <c:v>6.9363800000000003E-2</c:v>
                </c:pt>
                <c:pt idx="383">
                  <c:v>6.9502400000000006E-2</c:v>
                </c:pt>
                <c:pt idx="384">
                  <c:v>6.9641099999999997E-2</c:v>
                </c:pt>
                <c:pt idx="385">
                  <c:v>6.97797E-2</c:v>
                </c:pt>
                <c:pt idx="386">
                  <c:v>6.9918300000000003E-2</c:v>
                </c:pt>
                <c:pt idx="387">
                  <c:v>7.0056999999999994E-2</c:v>
                </c:pt>
                <c:pt idx="388">
                  <c:v>7.0195599999999997E-2</c:v>
                </c:pt>
                <c:pt idx="389">
                  <c:v>7.0334300000000002E-2</c:v>
                </c:pt>
                <c:pt idx="390">
                  <c:v>7.0472900000000005E-2</c:v>
                </c:pt>
                <c:pt idx="391">
                  <c:v>7.0611499999999994E-2</c:v>
                </c:pt>
                <c:pt idx="392">
                  <c:v>7.0750199999999999E-2</c:v>
                </c:pt>
                <c:pt idx="393">
                  <c:v>7.0888800000000002E-2</c:v>
                </c:pt>
                <c:pt idx="394">
                  <c:v>7.1027400000000004E-2</c:v>
                </c:pt>
                <c:pt idx="395">
                  <c:v>7.1166099999999996E-2</c:v>
                </c:pt>
                <c:pt idx="396">
                  <c:v>7.1304699999999999E-2</c:v>
                </c:pt>
                <c:pt idx="397">
                  <c:v>7.1443400000000004E-2</c:v>
                </c:pt>
                <c:pt idx="398">
                  <c:v>7.1582000000000007E-2</c:v>
                </c:pt>
                <c:pt idx="399">
                  <c:v>7.1720599999999995E-2</c:v>
                </c:pt>
                <c:pt idx="400">
                  <c:v>7.1859300000000001E-2</c:v>
                </c:pt>
                <c:pt idx="401">
                  <c:v>7.1997900000000004E-2</c:v>
                </c:pt>
                <c:pt idx="402">
                  <c:v>7.2136599999999995E-2</c:v>
                </c:pt>
                <c:pt idx="403">
                  <c:v>7.2275199999999998E-2</c:v>
                </c:pt>
                <c:pt idx="404">
                  <c:v>7.24138E-2</c:v>
                </c:pt>
                <c:pt idx="405">
                  <c:v>7.2552500000000006E-2</c:v>
                </c:pt>
                <c:pt idx="406">
                  <c:v>7.2691099999999995E-2</c:v>
                </c:pt>
                <c:pt idx="407">
                  <c:v>7.2829699999999997E-2</c:v>
                </c:pt>
                <c:pt idx="408">
                  <c:v>7.2968400000000003E-2</c:v>
                </c:pt>
                <c:pt idx="409">
                  <c:v>7.3107000000000005E-2</c:v>
                </c:pt>
                <c:pt idx="410">
                  <c:v>7.3245699999999997E-2</c:v>
                </c:pt>
                <c:pt idx="411">
                  <c:v>7.33843E-2</c:v>
                </c:pt>
                <c:pt idx="412">
                  <c:v>7.3501300000000006E-2</c:v>
                </c:pt>
                <c:pt idx="413">
                  <c:v>7.3604199999999995E-2</c:v>
                </c:pt>
                <c:pt idx="414">
                  <c:v>7.37072E-2</c:v>
                </c:pt>
                <c:pt idx="415">
                  <c:v>7.3810200000000006E-2</c:v>
                </c:pt>
                <c:pt idx="416">
                  <c:v>7.3913099999999995E-2</c:v>
                </c:pt>
                <c:pt idx="417">
                  <c:v>7.4016100000000001E-2</c:v>
                </c:pt>
                <c:pt idx="418">
                  <c:v>7.4119000000000004E-2</c:v>
                </c:pt>
                <c:pt idx="419">
                  <c:v>7.4221999999999996E-2</c:v>
                </c:pt>
                <c:pt idx="420">
                  <c:v>7.4325000000000002E-2</c:v>
                </c:pt>
                <c:pt idx="421">
                  <c:v>7.4427900000000005E-2</c:v>
                </c:pt>
                <c:pt idx="422">
                  <c:v>7.4530899999999997E-2</c:v>
                </c:pt>
                <c:pt idx="423">
                  <c:v>7.4633900000000003E-2</c:v>
                </c:pt>
                <c:pt idx="424">
                  <c:v>7.4736800000000006E-2</c:v>
                </c:pt>
                <c:pt idx="425">
                  <c:v>7.4839799999999998E-2</c:v>
                </c:pt>
                <c:pt idx="426">
                  <c:v>7.4942800000000004E-2</c:v>
                </c:pt>
                <c:pt idx="427">
                  <c:v>7.5045700000000007E-2</c:v>
                </c:pt>
                <c:pt idx="428">
                  <c:v>7.5148699999999999E-2</c:v>
                </c:pt>
                <c:pt idx="429">
                  <c:v>7.5251700000000005E-2</c:v>
                </c:pt>
                <c:pt idx="430">
                  <c:v>7.5354599999999994E-2</c:v>
                </c:pt>
                <c:pt idx="431">
                  <c:v>7.54576E-2</c:v>
                </c:pt>
                <c:pt idx="432">
                  <c:v>7.5560600000000006E-2</c:v>
                </c:pt>
                <c:pt idx="433">
                  <c:v>7.5663499999999995E-2</c:v>
                </c:pt>
                <c:pt idx="434">
                  <c:v>7.5766500000000001E-2</c:v>
                </c:pt>
                <c:pt idx="435">
                  <c:v>7.5869500000000006E-2</c:v>
                </c:pt>
                <c:pt idx="436">
                  <c:v>7.5972399999999995E-2</c:v>
                </c:pt>
                <c:pt idx="437">
                  <c:v>7.6075400000000001E-2</c:v>
                </c:pt>
                <c:pt idx="438">
                  <c:v>7.6178399999999993E-2</c:v>
                </c:pt>
                <c:pt idx="439">
                  <c:v>7.6281299999999996E-2</c:v>
                </c:pt>
                <c:pt idx="440">
                  <c:v>7.6384300000000002E-2</c:v>
                </c:pt>
                <c:pt idx="441">
                  <c:v>7.6487299999999994E-2</c:v>
                </c:pt>
                <c:pt idx="442">
                  <c:v>7.6590199999999997E-2</c:v>
                </c:pt>
                <c:pt idx="443">
                  <c:v>7.6693200000000003E-2</c:v>
                </c:pt>
                <c:pt idx="444">
                  <c:v>7.6796199999999995E-2</c:v>
                </c:pt>
                <c:pt idx="445">
                  <c:v>7.6899099999999998E-2</c:v>
                </c:pt>
                <c:pt idx="446">
                  <c:v>7.7002100000000004E-2</c:v>
                </c:pt>
                <c:pt idx="447">
                  <c:v>7.7105000000000007E-2</c:v>
                </c:pt>
                <c:pt idx="448">
                  <c:v>7.7207999999999999E-2</c:v>
                </c:pt>
                <c:pt idx="449">
                  <c:v>7.7311000000000005E-2</c:v>
                </c:pt>
                <c:pt idx="450">
                  <c:v>7.7413899999999994E-2</c:v>
                </c:pt>
                <c:pt idx="451">
                  <c:v>7.75169E-2</c:v>
                </c:pt>
                <c:pt idx="452">
                  <c:v>7.7619900000000006E-2</c:v>
                </c:pt>
                <c:pt idx="453">
                  <c:v>7.7722799999999995E-2</c:v>
                </c:pt>
                <c:pt idx="454">
                  <c:v>7.7825800000000001E-2</c:v>
                </c:pt>
                <c:pt idx="455">
                  <c:v>7.7928800000000006E-2</c:v>
                </c:pt>
                <c:pt idx="456">
                  <c:v>7.8012499999999999E-2</c:v>
                </c:pt>
                <c:pt idx="457">
                  <c:v>7.80531E-2</c:v>
                </c:pt>
                <c:pt idx="458">
                  <c:v>7.8093700000000002E-2</c:v>
                </c:pt>
                <c:pt idx="459">
                  <c:v>7.8134300000000004E-2</c:v>
                </c:pt>
                <c:pt idx="460">
                  <c:v>7.8174900000000005E-2</c:v>
                </c:pt>
                <c:pt idx="461">
                  <c:v>7.8215499999999993E-2</c:v>
                </c:pt>
                <c:pt idx="462">
                  <c:v>7.8256000000000006E-2</c:v>
                </c:pt>
                <c:pt idx="463">
                  <c:v>7.8296599999999994E-2</c:v>
                </c:pt>
                <c:pt idx="464">
                  <c:v>7.8337199999999996E-2</c:v>
                </c:pt>
                <c:pt idx="465">
                  <c:v>7.8377799999999997E-2</c:v>
                </c:pt>
                <c:pt idx="466">
                  <c:v>7.8418399999999999E-2</c:v>
                </c:pt>
                <c:pt idx="467">
                  <c:v>7.8459000000000001E-2</c:v>
                </c:pt>
                <c:pt idx="468">
                  <c:v>7.8499600000000003E-2</c:v>
                </c:pt>
                <c:pt idx="469">
                  <c:v>7.8540200000000004E-2</c:v>
                </c:pt>
                <c:pt idx="470">
                  <c:v>7.8580800000000006E-2</c:v>
                </c:pt>
                <c:pt idx="471">
                  <c:v>7.8621399999999994E-2</c:v>
                </c:pt>
                <c:pt idx="472">
                  <c:v>7.8661999999999996E-2</c:v>
                </c:pt>
                <c:pt idx="473">
                  <c:v>7.8702599999999998E-2</c:v>
                </c:pt>
                <c:pt idx="474">
                  <c:v>7.8743199999999999E-2</c:v>
                </c:pt>
                <c:pt idx="475">
                  <c:v>7.8783800000000001E-2</c:v>
                </c:pt>
                <c:pt idx="476">
                  <c:v>7.8824400000000003E-2</c:v>
                </c:pt>
                <c:pt idx="477">
                  <c:v>7.8864900000000002E-2</c:v>
                </c:pt>
                <c:pt idx="478">
                  <c:v>7.8905500000000003E-2</c:v>
                </c:pt>
                <c:pt idx="479">
                  <c:v>7.8946100000000005E-2</c:v>
                </c:pt>
                <c:pt idx="480">
                  <c:v>7.8986700000000007E-2</c:v>
                </c:pt>
                <c:pt idx="481">
                  <c:v>7.9027299999999995E-2</c:v>
                </c:pt>
                <c:pt idx="482">
                  <c:v>7.9067899999999997E-2</c:v>
                </c:pt>
                <c:pt idx="483">
                  <c:v>7.9108499999999998E-2</c:v>
                </c:pt>
                <c:pt idx="484">
                  <c:v>7.91491E-2</c:v>
                </c:pt>
                <c:pt idx="485">
                  <c:v>7.9189700000000002E-2</c:v>
                </c:pt>
                <c:pt idx="486">
                  <c:v>7.9230300000000004E-2</c:v>
                </c:pt>
                <c:pt idx="487">
                  <c:v>7.9270900000000005E-2</c:v>
                </c:pt>
                <c:pt idx="488">
                  <c:v>7.9311499999999993E-2</c:v>
                </c:pt>
                <c:pt idx="489">
                  <c:v>7.9352099999999995E-2</c:v>
                </c:pt>
                <c:pt idx="490">
                  <c:v>7.9392699999999997E-2</c:v>
                </c:pt>
                <c:pt idx="491">
                  <c:v>7.9433299999999998E-2</c:v>
                </c:pt>
                <c:pt idx="492">
                  <c:v>7.9473799999999997E-2</c:v>
                </c:pt>
                <c:pt idx="493">
                  <c:v>7.9514399999999999E-2</c:v>
                </c:pt>
                <c:pt idx="494">
                  <c:v>7.9555000000000001E-2</c:v>
                </c:pt>
                <c:pt idx="495">
                  <c:v>7.9595600000000002E-2</c:v>
                </c:pt>
                <c:pt idx="496">
                  <c:v>7.9636200000000004E-2</c:v>
                </c:pt>
                <c:pt idx="497">
                  <c:v>7.9676800000000006E-2</c:v>
                </c:pt>
                <c:pt idx="498">
                  <c:v>7.9717399999999994E-2</c:v>
                </c:pt>
                <c:pt idx="499">
                  <c:v>7.9757999999999996E-2</c:v>
                </c:pt>
                <c:pt idx="500">
                  <c:v>7.9798599999999997E-2</c:v>
                </c:pt>
                <c:pt idx="501">
                  <c:v>7.9761600000000002E-2</c:v>
                </c:pt>
                <c:pt idx="502">
                  <c:v>7.9724500000000004E-2</c:v>
                </c:pt>
                <c:pt idx="503">
                  <c:v>7.9687499999999994E-2</c:v>
                </c:pt>
                <c:pt idx="504">
                  <c:v>7.9650399999999996E-2</c:v>
                </c:pt>
                <c:pt idx="505">
                  <c:v>7.9613400000000001E-2</c:v>
                </c:pt>
                <c:pt idx="506">
                  <c:v>7.9576400000000005E-2</c:v>
                </c:pt>
                <c:pt idx="507">
                  <c:v>7.9539299999999993E-2</c:v>
                </c:pt>
                <c:pt idx="508">
                  <c:v>7.9502299999999998E-2</c:v>
                </c:pt>
                <c:pt idx="509">
                  <c:v>7.94652E-2</c:v>
                </c:pt>
                <c:pt idx="510">
                  <c:v>7.9428200000000004E-2</c:v>
                </c:pt>
                <c:pt idx="511">
                  <c:v>7.9391199999999995E-2</c:v>
                </c:pt>
                <c:pt idx="512">
                  <c:v>7.9354099999999997E-2</c:v>
                </c:pt>
                <c:pt idx="513">
                  <c:v>7.9317100000000001E-2</c:v>
                </c:pt>
                <c:pt idx="514">
                  <c:v>7.9280000000000003E-2</c:v>
                </c:pt>
                <c:pt idx="515">
                  <c:v>7.9242999999999994E-2</c:v>
                </c:pt>
                <c:pt idx="516">
                  <c:v>7.9205999999999999E-2</c:v>
                </c:pt>
                <c:pt idx="517">
                  <c:v>7.91689E-2</c:v>
                </c:pt>
                <c:pt idx="518">
                  <c:v>7.9131900000000005E-2</c:v>
                </c:pt>
                <c:pt idx="519">
                  <c:v>7.9094800000000007E-2</c:v>
                </c:pt>
                <c:pt idx="520">
                  <c:v>7.9057799999999998E-2</c:v>
                </c:pt>
                <c:pt idx="521">
                  <c:v>7.9020800000000002E-2</c:v>
                </c:pt>
                <c:pt idx="522">
                  <c:v>7.8983700000000004E-2</c:v>
                </c:pt>
                <c:pt idx="523">
                  <c:v>7.8946699999999995E-2</c:v>
                </c:pt>
                <c:pt idx="524">
                  <c:v>7.8909599999999996E-2</c:v>
                </c:pt>
                <c:pt idx="525">
                  <c:v>7.8872600000000001E-2</c:v>
                </c:pt>
                <c:pt idx="526">
                  <c:v>7.8835600000000006E-2</c:v>
                </c:pt>
                <c:pt idx="527">
                  <c:v>7.8798499999999994E-2</c:v>
                </c:pt>
                <c:pt idx="528">
                  <c:v>7.8761499999999998E-2</c:v>
                </c:pt>
                <c:pt idx="529">
                  <c:v>7.87244E-2</c:v>
                </c:pt>
                <c:pt idx="530">
                  <c:v>7.8687400000000005E-2</c:v>
                </c:pt>
                <c:pt idx="531">
                  <c:v>7.8650399999999995E-2</c:v>
                </c:pt>
                <c:pt idx="532">
                  <c:v>7.8613299999999997E-2</c:v>
                </c:pt>
                <c:pt idx="533">
                  <c:v>7.8576300000000002E-2</c:v>
                </c:pt>
                <c:pt idx="534">
                  <c:v>7.8539200000000003E-2</c:v>
                </c:pt>
                <c:pt idx="535">
                  <c:v>7.8502199999999994E-2</c:v>
                </c:pt>
                <c:pt idx="536">
                  <c:v>7.8465099999999996E-2</c:v>
                </c:pt>
                <c:pt idx="537">
                  <c:v>7.8428100000000001E-2</c:v>
                </c:pt>
                <c:pt idx="538">
                  <c:v>7.8391100000000005E-2</c:v>
                </c:pt>
                <c:pt idx="539">
                  <c:v>7.8353999999999993E-2</c:v>
                </c:pt>
                <c:pt idx="540">
                  <c:v>7.8316999999999998E-2</c:v>
                </c:pt>
                <c:pt idx="541">
                  <c:v>7.8279899999999999E-2</c:v>
                </c:pt>
                <c:pt idx="542">
                  <c:v>7.8242900000000004E-2</c:v>
                </c:pt>
                <c:pt idx="543">
                  <c:v>7.8205899999999995E-2</c:v>
                </c:pt>
                <c:pt idx="544">
                  <c:v>7.8168799999999997E-2</c:v>
                </c:pt>
                <c:pt idx="545">
                  <c:v>7.8088000000000005E-2</c:v>
                </c:pt>
                <c:pt idx="546">
                  <c:v>7.7987600000000004E-2</c:v>
                </c:pt>
                <c:pt idx="547">
                  <c:v>7.7887300000000007E-2</c:v>
                </c:pt>
                <c:pt idx="548">
                  <c:v>7.7786900000000006E-2</c:v>
                </c:pt>
                <c:pt idx="549">
                  <c:v>7.7686500000000006E-2</c:v>
                </c:pt>
                <c:pt idx="550">
                  <c:v>7.7586100000000005E-2</c:v>
                </c:pt>
                <c:pt idx="551">
                  <c:v>7.7485799999999994E-2</c:v>
                </c:pt>
                <c:pt idx="552">
                  <c:v>7.7385399999999993E-2</c:v>
                </c:pt>
                <c:pt idx="553">
                  <c:v>7.7285000000000006E-2</c:v>
                </c:pt>
                <c:pt idx="554">
                  <c:v>7.7184699999999995E-2</c:v>
                </c:pt>
                <c:pt idx="555">
                  <c:v>7.7084299999999994E-2</c:v>
                </c:pt>
                <c:pt idx="556">
                  <c:v>7.6983899999999994E-2</c:v>
                </c:pt>
                <c:pt idx="557">
                  <c:v>7.6883599999999996E-2</c:v>
                </c:pt>
                <c:pt idx="558">
                  <c:v>7.6783199999999996E-2</c:v>
                </c:pt>
                <c:pt idx="559">
                  <c:v>7.6682799999999995E-2</c:v>
                </c:pt>
                <c:pt idx="560">
                  <c:v>7.6582399999999995E-2</c:v>
                </c:pt>
                <c:pt idx="561">
                  <c:v>7.6482099999999997E-2</c:v>
                </c:pt>
                <c:pt idx="562">
                  <c:v>7.6381699999999997E-2</c:v>
                </c:pt>
                <c:pt idx="563">
                  <c:v>7.6281299999999996E-2</c:v>
                </c:pt>
                <c:pt idx="564">
                  <c:v>7.6180999999999999E-2</c:v>
                </c:pt>
                <c:pt idx="565">
                  <c:v>7.6080599999999998E-2</c:v>
                </c:pt>
                <c:pt idx="566">
                  <c:v>7.5980199999999998E-2</c:v>
                </c:pt>
                <c:pt idx="567">
                  <c:v>7.5879799999999997E-2</c:v>
                </c:pt>
                <c:pt idx="568">
                  <c:v>7.57795E-2</c:v>
                </c:pt>
                <c:pt idx="569">
                  <c:v>7.5679099999999999E-2</c:v>
                </c:pt>
                <c:pt idx="570">
                  <c:v>7.5578699999999999E-2</c:v>
                </c:pt>
                <c:pt idx="571">
                  <c:v>7.5478400000000001E-2</c:v>
                </c:pt>
                <c:pt idx="572">
                  <c:v>7.5378000000000001E-2</c:v>
                </c:pt>
                <c:pt idx="573">
                  <c:v>7.52776E-2</c:v>
                </c:pt>
                <c:pt idx="574">
                  <c:v>7.5177300000000002E-2</c:v>
                </c:pt>
                <c:pt idx="575">
                  <c:v>7.5076900000000002E-2</c:v>
                </c:pt>
                <c:pt idx="576">
                  <c:v>7.4976500000000001E-2</c:v>
                </c:pt>
                <c:pt idx="577">
                  <c:v>7.4876100000000001E-2</c:v>
                </c:pt>
                <c:pt idx="578">
                  <c:v>7.4775800000000003E-2</c:v>
                </c:pt>
                <c:pt idx="579">
                  <c:v>7.4675400000000003E-2</c:v>
                </c:pt>
                <c:pt idx="580">
                  <c:v>7.4575000000000002E-2</c:v>
                </c:pt>
                <c:pt idx="581">
                  <c:v>7.4474700000000005E-2</c:v>
                </c:pt>
                <c:pt idx="582">
                  <c:v>7.4374300000000004E-2</c:v>
                </c:pt>
                <c:pt idx="583">
                  <c:v>7.4273900000000004E-2</c:v>
                </c:pt>
                <c:pt idx="584">
                  <c:v>7.4173600000000006E-2</c:v>
                </c:pt>
                <c:pt idx="585">
                  <c:v>7.4073200000000006E-2</c:v>
                </c:pt>
                <c:pt idx="586">
                  <c:v>7.3972800000000005E-2</c:v>
                </c:pt>
                <c:pt idx="587">
                  <c:v>7.3872400000000005E-2</c:v>
                </c:pt>
                <c:pt idx="588">
                  <c:v>7.3772099999999993E-2</c:v>
                </c:pt>
                <c:pt idx="589">
                  <c:v>7.3657100000000003E-2</c:v>
                </c:pt>
                <c:pt idx="590">
                  <c:v>7.3519699999999993E-2</c:v>
                </c:pt>
                <c:pt idx="591">
                  <c:v>7.3382199999999995E-2</c:v>
                </c:pt>
                <c:pt idx="592">
                  <c:v>7.3244699999999996E-2</c:v>
                </c:pt>
                <c:pt idx="593">
                  <c:v>7.3107199999999997E-2</c:v>
                </c:pt>
                <c:pt idx="594">
                  <c:v>7.2969699999999998E-2</c:v>
                </c:pt>
                <c:pt idx="595">
                  <c:v>7.28322E-2</c:v>
                </c:pt>
                <c:pt idx="596">
                  <c:v>7.2694700000000001E-2</c:v>
                </c:pt>
                <c:pt idx="597">
                  <c:v>7.2557200000000002E-2</c:v>
                </c:pt>
                <c:pt idx="598">
                  <c:v>7.2419700000000004E-2</c:v>
                </c:pt>
                <c:pt idx="599">
                  <c:v>7.2282299999999994E-2</c:v>
                </c:pt>
                <c:pt idx="600">
                  <c:v>7.2144799999999995E-2</c:v>
                </c:pt>
                <c:pt idx="601">
                  <c:v>7.2007299999999996E-2</c:v>
                </c:pt>
                <c:pt idx="602">
                  <c:v>7.1869799999999998E-2</c:v>
                </c:pt>
                <c:pt idx="603">
                  <c:v>7.1732299999999999E-2</c:v>
                </c:pt>
                <c:pt idx="604">
                  <c:v>7.15948E-2</c:v>
                </c:pt>
                <c:pt idx="605">
                  <c:v>7.1457300000000001E-2</c:v>
                </c:pt>
                <c:pt idx="606">
                  <c:v>7.1319800000000003E-2</c:v>
                </c:pt>
                <c:pt idx="607">
                  <c:v>7.1182400000000007E-2</c:v>
                </c:pt>
                <c:pt idx="608">
                  <c:v>7.1044899999999994E-2</c:v>
                </c:pt>
                <c:pt idx="609">
                  <c:v>7.0907399999999995E-2</c:v>
                </c:pt>
                <c:pt idx="610">
                  <c:v>7.0769899999999997E-2</c:v>
                </c:pt>
                <c:pt idx="611">
                  <c:v>7.0632399999999998E-2</c:v>
                </c:pt>
                <c:pt idx="612">
                  <c:v>7.0494899999999999E-2</c:v>
                </c:pt>
                <c:pt idx="613">
                  <c:v>7.03574E-2</c:v>
                </c:pt>
                <c:pt idx="614">
                  <c:v>7.0219900000000002E-2</c:v>
                </c:pt>
                <c:pt idx="615">
                  <c:v>7.0082400000000003E-2</c:v>
                </c:pt>
                <c:pt idx="616">
                  <c:v>6.9944999999999993E-2</c:v>
                </c:pt>
                <c:pt idx="617">
                  <c:v>6.9807499999999995E-2</c:v>
                </c:pt>
                <c:pt idx="618">
                  <c:v>6.9669999999999996E-2</c:v>
                </c:pt>
                <c:pt idx="619">
                  <c:v>6.9532499999999997E-2</c:v>
                </c:pt>
                <c:pt idx="620">
                  <c:v>6.9394999999999998E-2</c:v>
                </c:pt>
                <c:pt idx="621">
                  <c:v>6.92575E-2</c:v>
                </c:pt>
                <c:pt idx="622">
                  <c:v>6.9120000000000001E-2</c:v>
                </c:pt>
                <c:pt idx="623">
                  <c:v>6.8982500000000002E-2</c:v>
                </c:pt>
                <c:pt idx="624">
                  <c:v>6.8845100000000006E-2</c:v>
                </c:pt>
                <c:pt idx="625">
                  <c:v>6.8707599999999994E-2</c:v>
                </c:pt>
                <c:pt idx="626">
                  <c:v>6.8570099999999995E-2</c:v>
                </c:pt>
                <c:pt idx="627">
                  <c:v>6.8432599999999996E-2</c:v>
                </c:pt>
                <c:pt idx="628">
                  <c:v>6.8295099999999997E-2</c:v>
                </c:pt>
                <c:pt idx="629">
                  <c:v>6.8157599999999999E-2</c:v>
                </c:pt>
                <c:pt idx="630">
                  <c:v>6.80201E-2</c:v>
                </c:pt>
                <c:pt idx="631">
                  <c:v>6.7882600000000001E-2</c:v>
                </c:pt>
                <c:pt idx="632">
                  <c:v>6.7745100000000003E-2</c:v>
                </c:pt>
                <c:pt idx="633">
                  <c:v>6.7605799999999994E-2</c:v>
                </c:pt>
                <c:pt idx="634">
                  <c:v>6.74516E-2</c:v>
                </c:pt>
                <c:pt idx="635">
                  <c:v>6.7297399999999993E-2</c:v>
                </c:pt>
                <c:pt idx="636">
                  <c:v>6.71432E-2</c:v>
                </c:pt>
                <c:pt idx="637">
                  <c:v>6.6989000000000007E-2</c:v>
                </c:pt>
                <c:pt idx="638">
                  <c:v>6.6834699999999997E-2</c:v>
                </c:pt>
                <c:pt idx="639">
                  <c:v>6.6680500000000004E-2</c:v>
                </c:pt>
                <c:pt idx="640">
                  <c:v>6.6526299999999997E-2</c:v>
                </c:pt>
                <c:pt idx="641">
                  <c:v>6.6372100000000003E-2</c:v>
                </c:pt>
                <c:pt idx="642">
                  <c:v>6.6217899999999996E-2</c:v>
                </c:pt>
                <c:pt idx="643">
                  <c:v>6.6063700000000003E-2</c:v>
                </c:pt>
                <c:pt idx="644">
                  <c:v>6.5909499999999996E-2</c:v>
                </c:pt>
                <c:pt idx="645">
                  <c:v>6.5755300000000003E-2</c:v>
                </c:pt>
                <c:pt idx="646">
                  <c:v>6.5601099999999996E-2</c:v>
                </c:pt>
                <c:pt idx="647">
                  <c:v>6.5446799999999999E-2</c:v>
                </c:pt>
                <c:pt idx="648">
                  <c:v>6.5292600000000006E-2</c:v>
                </c:pt>
                <c:pt idx="649">
                  <c:v>6.5138399999999999E-2</c:v>
                </c:pt>
                <c:pt idx="650">
                  <c:v>6.4984200000000006E-2</c:v>
                </c:pt>
                <c:pt idx="651">
                  <c:v>6.4829999999999999E-2</c:v>
                </c:pt>
                <c:pt idx="652">
                  <c:v>6.4675800000000006E-2</c:v>
                </c:pt>
                <c:pt idx="653">
                  <c:v>6.4521599999999998E-2</c:v>
                </c:pt>
                <c:pt idx="654">
                  <c:v>6.4367400000000005E-2</c:v>
                </c:pt>
                <c:pt idx="655">
                  <c:v>6.4213199999999998E-2</c:v>
                </c:pt>
                <c:pt idx="656">
                  <c:v>6.4059000000000005E-2</c:v>
                </c:pt>
                <c:pt idx="657">
                  <c:v>6.3904699999999995E-2</c:v>
                </c:pt>
                <c:pt idx="658">
                  <c:v>6.3750500000000002E-2</c:v>
                </c:pt>
                <c:pt idx="659">
                  <c:v>6.3596299999999995E-2</c:v>
                </c:pt>
                <c:pt idx="660">
                  <c:v>6.3442100000000001E-2</c:v>
                </c:pt>
                <c:pt idx="661">
                  <c:v>6.3287899999999994E-2</c:v>
                </c:pt>
                <c:pt idx="662">
                  <c:v>6.3133700000000001E-2</c:v>
                </c:pt>
                <c:pt idx="663">
                  <c:v>6.2979499999999994E-2</c:v>
                </c:pt>
                <c:pt idx="664">
                  <c:v>6.2825300000000001E-2</c:v>
                </c:pt>
                <c:pt idx="665">
                  <c:v>6.2671099999999993E-2</c:v>
                </c:pt>
                <c:pt idx="666">
                  <c:v>6.25169E-2</c:v>
                </c:pt>
                <c:pt idx="667">
                  <c:v>6.2362599999999997E-2</c:v>
                </c:pt>
                <c:pt idx="668">
                  <c:v>6.2208399999999997E-2</c:v>
                </c:pt>
                <c:pt idx="669">
                  <c:v>6.2054199999999997E-2</c:v>
                </c:pt>
                <c:pt idx="670">
                  <c:v>6.1899999999999997E-2</c:v>
                </c:pt>
                <c:pt idx="671">
                  <c:v>6.1745800000000003E-2</c:v>
                </c:pt>
                <c:pt idx="672">
                  <c:v>6.1591600000000003E-2</c:v>
                </c:pt>
                <c:pt idx="673">
                  <c:v>6.1437400000000003E-2</c:v>
                </c:pt>
                <c:pt idx="674">
                  <c:v>6.1283200000000003E-2</c:v>
                </c:pt>
                <c:pt idx="675">
                  <c:v>6.1129000000000003E-2</c:v>
                </c:pt>
                <c:pt idx="676">
                  <c:v>6.09747E-2</c:v>
                </c:pt>
                <c:pt idx="677">
                  <c:v>6.08205E-2</c:v>
                </c:pt>
                <c:pt idx="678">
                  <c:v>6.0663399999999999E-2</c:v>
                </c:pt>
                <c:pt idx="679">
                  <c:v>6.0505700000000003E-2</c:v>
                </c:pt>
                <c:pt idx="680">
                  <c:v>6.0347999999999999E-2</c:v>
                </c:pt>
                <c:pt idx="681">
                  <c:v>6.0190300000000002E-2</c:v>
                </c:pt>
                <c:pt idx="682">
                  <c:v>6.0032700000000001E-2</c:v>
                </c:pt>
                <c:pt idx="683">
                  <c:v>5.9874999999999998E-2</c:v>
                </c:pt>
                <c:pt idx="684">
                  <c:v>5.9717300000000001E-2</c:v>
                </c:pt>
                <c:pt idx="685">
                  <c:v>5.9559599999999997E-2</c:v>
                </c:pt>
                <c:pt idx="686">
                  <c:v>5.9402000000000003E-2</c:v>
                </c:pt>
                <c:pt idx="687">
                  <c:v>5.92443E-2</c:v>
                </c:pt>
                <c:pt idx="688">
                  <c:v>5.9086600000000003E-2</c:v>
                </c:pt>
                <c:pt idx="689">
                  <c:v>5.8928899999999999E-2</c:v>
                </c:pt>
                <c:pt idx="690">
                  <c:v>5.8771299999999999E-2</c:v>
                </c:pt>
                <c:pt idx="691">
                  <c:v>5.8613600000000002E-2</c:v>
                </c:pt>
                <c:pt idx="692">
                  <c:v>5.8455899999999998E-2</c:v>
                </c:pt>
                <c:pt idx="693">
                  <c:v>5.8298200000000001E-2</c:v>
                </c:pt>
                <c:pt idx="694">
                  <c:v>5.8140600000000001E-2</c:v>
                </c:pt>
                <c:pt idx="695">
                  <c:v>5.7982899999999997E-2</c:v>
                </c:pt>
                <c:pt idx="696">
                  <c:v>5.78252E-2</c:v>
                </c:pt>
                <c:pt idx="697">
                  <c:v>5.7667499999999997E-2</c:v>
                </c:pt>
                <c:pt idx="698">
                  <c:v>5.7509900000000003E-2</c:v>
                </c:pt>
                <c:pt idx="699">
                  <c:v>5.7352199999999999E-2</c:v>
                </c:pt>
                <c:pt idx="700">
                  <c:v>5.7194500000000002E-2</c:v>
                </c:pt>
                <c:pt idx="701">
                  <c:v>5.7036799999999999E-2</c:v>
                </c:pt>
                <c:pt idx="702">
                  <c:v>5.6879199999999998E-2</c:v>
                </c:pt>
                <c:pt idx="703">
                  <c:v>5.6721500000000001E-2</c:v>
                </c:pt>
                <c:pt idx="704">
                  <c:v>5.6563799999999997E-2</c:v>
                </c:pt>
                <c:pt idx="705">
                  <c:v>5.6406100000000001E-2</c:v>
                </c:pt>
                <c:pt idx="706">
                  <c:v>5.62485E-2</c:v>
                </c:pt>
                <c:pt idx="707">
                  <c:v>5.6090800000000003E-2</c:v>
                </c:pt>
                <c:pt idx="708">
                  <c:v>5.5933099999999999E-2</c:v>
                </c:pt>
                <c:pt idx="709">
                  <c:v>5.5775400000000003E-2</c:v>
                </c:pt>
                <c:pt idx="710">
                  <c:v>5.5617800000000002E-2</c:v>
                </c:pt>
                <c:pt idx="711">
                  <c:v>5.5460099999999998E-2</c:v>
                </c:pt>
                <c:pt idx="712">
                  <c:v>5.5302400000000002E-2</c:v>
                </c:pt>
                <c:pt idx="713">
                  <c:v>5.5144699999999998E-2</c:v>
                </c:pt>
                <c:pt idx="714">
                  <c:v>5.4987099999999997E-2</c:v>
                </c:pt>
                <c:pt idx="715">
                  <c:v>5.48294E-2</c:v>
                </c:pt>
                <c:pt idx="716">
                  <c:v>5.4671699999999997E-2</c:v>
                </c:pt>
                <c:pt idx="717">
                  <c:v>5.4514E-2</c:v>
                </c:pt>
                <c:pt idx="718">
                  <c:v>5.4356399999999999E-2</c:v>
                </c:pt>
                <c:pt idx="719">
                  <c:v>5.4198700000000002E-2</c:v>
                </c:pt>
                <c:pt idx="720">
                  <c:v>5.4040999999999999E-2</c:v>
                </c:pt>
                <c:pt idx="721">
                  <c:v>5.3880299999999999E-2</c:v>
                </c:pt>
                <c:pt idx="722">
                  <c:v>5.37189E-2</c:v>
                </c:pt>
                <c:pt idx="723">
                  <c:v>5.3557599999999997E-2</c:v>
                </c:pt>
                <c:pt idx="724">
                  <c:v>5.3396300000000001E-2</c:v>
                </c:pt>
                <c:pt idx="725">
                  <c:v>5.3234900000000002E-2</c:v>
                </c:pt>
                <c:pt idx="726">
                  <c:v>5.3073599999999999E-2</c:v>
                </c:pt>
                <c:pt idx="727">
                  <c:v>5.2912300000000002E-2</c:v>
                </c:pt>
                <c:pt idx="728">
                  <c:v>5.2750900000000003E-2</c:v>
                </c:pt>
                <c:pt idx="729">
                  <c:v>5.25896E-2</c:v>
                </c:pt>
                <c:pt idx="730">
                  <c:v>5.2428299999999997E-2</c:v>
                </c:pt>
                <c:pt idx="731">
                  <c:v>5.2266899999999998E-2</c:v>
                </c:pt>
                <c:pt idx="732">
                  <c:v>5.2105600000000002E-2</c:v>
                </c:pt>
                <c:pt idx="733">
                  <c:v>5.1944200000000003E-2</c:v>
                </c:pt>
                <c:pt idx="734">
                  <c:v>5.17829E-2</c:v>
                </c:pt>
                <c:pt idx="735">
                  <c:v>5.1621599999999997E-2</c:v>
                </c:pt>
                <c:pt idx="736">
                  <c:v>5.1460199999999998E-2</c:v>
                </c:pt>
                <c:pt idx="737">
                  <c:v>5.1298900000000001E-2</c:v>
                </c:pt>
                <c:pt idx="738">
                  <c:v>5.1137599999999998E-2</c:v>
                </c:pt>
                <c:pt idx="739">
                  <c:v>5.0976199999999999E-2</c:v>
                </c:pt>
                <c:pt idx="740">
                  <c:v>5.0814900000000003E-2</c:v>
                </c:pt>
                <c:pt idx="741">
                  <c:v>5.06536E-2</c:v>
                </c:pt>
                <c:pt idx="742">
                  <c:v>5.0492200000000001E-2</c:v>
                </c:pt>
                <c:pt idx="743">
                  <c:v>5.0330899999999998E-2</c:v>
                </c:pt>
                <c:pt idx="744">
                  <c:v>5.0169499999999999E-2</c:v>
                </c:pt>
                <c:pt idx="745">
                  <c:v>5.0008200000000003E-2</c:v>
                </c:pt>
                <c:pt idx="746">
                  <c:v>4.98469E-2</c:v>
                </c:pt>
                <c:pt idx="747">
                  <c:v>4.96855E-2</c:v>
                </c:pt>
                <c:pt idx="748">
                  <c:v>4.9524199999999997E-2</c:v>
                </c:pt>
                <c:pt idx="749">
                  <c:v>4.9362900000000001E-2</c:v>
                </c:pt>
                <c:pt idx="750">
                  <c:v>4.9201500000000002E-2</c:v>
                </c:pt>
                <c:pt idx="751">
                  <c:v>4.9040199999999999E-2</c:v>
                </c:pt>
                <c:pt idx="752">
                  <c:v>4.8878900000000003E-2</c:v>
                </c:pt>
                <c:pt idx="753">
                  <c:v>4.8717499999999997E-2</c:v>
                </c:pt>
                <c:pt idx="754">
                  <c:v>4.8556200000000001E-2</c:v>
                </c:pt>
                <c:pt idx="755">
                  <c:v>4.8394800000000002E-2</c:v>
                </c:pt>
                <c:pt idx="756">
                  <c:v>4.8233499999999999E-2</c:v>
                </c:pt>
                <c:pt idx="757">
                  <c:v>4.8072200000000002E-2</c:v>
                </c:pt>
                <c:pt idx="758">
                  <c:v>4.7910800000000003E-2</c:v>
                </c:pt>
                <c:pt idx="759">
                  <c:v>4.77519E-2</c:v>
                </c:pt>
                <c:pt idx="760">
                  <c:v>4.7593999999999997E-2</c:v>
                </c:pt>
                <c:pt idx="761">
                  <c:v>4.7436100000000002E-2</c:v>
                </c:pt>
                <c:pt idx="762">
                  <c:v>4.7278199999999999E-2</c:v>
                </c:pt>
                <c:pt idx="763">
                  <c:v>4.7120299999999997E-2</c:v>
                </c:pt>
                <c:pt idx="764">
                  <c:v>4.6962400000000001E-2</c:v>
                </c:pt>
                <c:pt idx="765">
                  <c:v>4.6804400000000003E-2</c:v>
                </c:pt>
                <c:pt idx="766">
                  <c:v>4.66465E-2</c:v>
                </c:pt>
                <c:pt idx="767">
                  <c:v>4.6488599999999998E-2</c:v>
                </c:pt>
                <c:pt idx="768">
                  <c:v>4.6330700000000002E-2</c:v>
                </c:pt>
                <c:pt idx="769">
                  <c:v>4.61728E-2</c:v>
                </c:pt>
                <c:pt idx="770">
                  <c:v>4.6014899999999997E-2</c:v>
                </c:pt>
                <c:pt idx="771">
                  <c:v>4.5856899999999999E-2</c:v>
                </c:pt>
                <c:pt idx="772">
                  <c:v>4.5698999999999997E-2</c:v>
                </c:pt>
                <c:pt idx="773">
                  <c:v>4.5541100000000001E-2</c:v>
                </c:pt>
                <c:pt idx="774">
                  <c:v>4.5383199999999999E-2</c:v>
                </c:pt>
                <c:pt idx="775">
                  <c:v>4.5225300000000003E-2</c:v>
                </c:pt>
                <c:pt idx="776">
                  <c:v>4.5067400000000001E-2</c:v>
                </c:pt>
                <c:pt idx="777">
                  <c:v>4.4909400000000002E-2</c:v>
                </c:pt>
                <c:pt idx="778">
                  <c:v>4.47515E-2</c:v>
                </c:pt>
                <c:pt idx="779">
                  <c:v>4.4593599999999997E-2</c:v>
                </c:pt>
                <c:pt idx="780">
                  <c:v>4.4435700000000002E-2</c:v>
                </c:pt>
                <c:pt idx="781">
                  <c:v>4.4277799999999999E-2</c:v>
                </c:pt>
                <c:pt idx="782">
                  <c:v>4.4119899999999997E-2</c:v>
                </c:pt>
                <c:pt idx="783">
                  <c:v>4.3961899999999998E-2</c:v>
                </c:pt>
                <c:pt idx="784">
                  <c:v>4.3804000000000003E-2</c:v>
                </c:pt>
                <c:pt idx="785">
                  <c:v>4.36461E-2</c:v>
                </c:pt>
                <c:pt idx="786">
                  <c:v>4.3488199999999998E-2</c:v>
                </c:pt>
                <c:pt idx="787">
                  <c:v>4.3330300000000002E-2</c:v>
                </c:pt>
                <c:pt idx="788">
                  <c:v>4.31724E-2</c:v>
                </c:pt>
                <c:pt idx="789">
                  <c:v>4.3014499999999997E-2</c:v>
                </c:pt>
                <c:pt idx="790">
                  <c:v>4.2856499999999999E-2</c:v>
                </c:pt>
                <c:pt idx="791">
                  <c:v>4.2698600000000003E-2</c:v>
                </c:pt>
                <c:pt idx="792">
                  <c:v>4.2540700000000001E-2</c:v>
                </c:pt>
                <c:pt idx="793">
                  <c:v>4.2385899999999997E-2</c:v>
                </c:pt>
                <c:pt idx="794">
                  <c:v>4.2231299999999999E-2</c:v>
                </c:pt>
                <c:pt idx="795">
                  <c:v>4.2076799999999998E-2</c:v>
                </c:pt>
                <c:pt idx="796">
                  <c:v>4.19222E-2</c:v>
                </c:pt>
                <c:pt idx="797">
                  <c:v>4.1767600000000002E-2</c:v>
                </c:pt>
                <c:pt idx="798">
                  <c:v>4.1612999999999997E-2</c:v>
                </c:pt>
                <c:pt idx="799">
                  <c:v>4.1458399999999999E-2</c:v>
                </c:pt>
                <c:pt idx="800">
                  <c:v>4.1303800000000002E-2</c:v>
                </c:pt>
                <c:pt idx="801">
                  <c:v>4.1149199999999997E-2</c:v>
                </c:pt>
                <c:pt idx="802">
                  <c:v>4.0994599999999999E-2</c:v>
                </c:pt>
                <c:pt idx="803">
                  <c:v>4.0840099999999997E-2</c:v>
                </c:pt>
                <c:pt idx="804">
                  <c:v>4.0685499999999999E-2</c:v>
                </c:pt>
                <c:pt idx="805">
                  <c:v>4.0530900000000002E-2</c:v>
                </c:pt>
                <c:pt idx="806">
                  <c:v>4.0376299999999997E-2</c:v>
                </c:pt>
                <c:pt idx="807">
                  <c:v>4.0221699999999999E-2</c:v>
                </c:pt>
                <c:pt idx="808">
                  <c:v>4.0067100000000001E-2</c:v>
                </c:pt>
                <c:pt idx="809">
                  <c:v>3.9912499999999997E-2</c:v>
                </c:pt>
                <c:pt idx="810">
                  <c:v>3.9758000000000002E-2</c:v>
                </c:pt>
                <c:pt idx="811">
                  <c:v>3.9603399999999997E-2</c:v>
                </c:pt>
                <c:pt idx="812">
                  <c:v>3.9448799999999999E-2</c:v>
                </c:pt>
                <c:pt idx="813">
                  <c:v>3.9294200000000001E-2</c:v>
                </c:pt>
                <c:pt idx="814">
                  <c:v>3.9139599999999997E-2</c:v>
                </c:pt>
                <c:pt idx="815">
                  <c:v>3.8984999999999999E-2</c:v>
                </c:pt>
                <c:pt idx="816">
                  <c:v>3.8830400000000001E-2</c:v>
                </c:pt>
                <c:pt idx="817">
                  <c:v>3.8675800000000003E-2</c:v>
                </c:pt>
                <c:pt idx="818">
                  <c:v>3.8521300000000001E-2</c:v>
                </c:pt>
                <c:pt idx="819">
                  <c:v>3.8366699999999997E-2</c:v>
                </c:pt>
                <c:pt idx="820">
                  <c:v>3.8212099999999999E-2</c:v>
                </c:pt>
                <c:pt idx="821">
                  <c:v>3.8057500000000001E-2</c:v>
                </c:pt>
                <c:pt idx="822">
                  <c:v>3.7902900000000003E-2</c:v>
                </c:pt>
                <c:pt idx="823">
                  <c:v>3.7749699999999997E-2</c:v>
                </c:pt>
                <c:pt idx="824">
                  <c:v>3.7596499999999998E-2</c:v>
                </c:pt>
                <c:pt idx="825">
                  <c:v>3.7443299999999999E-2</c:v>
                </c:pt>
                <c:pt idx="826">
                  <c:v>3.72901E-2</c:v>
                </c:pt>
                <c:pt idx="827">
                  <c:v>3.7136799999999998E-2</c:v>
                </c:pt>
                <c:pt idx="828">
                  <c:v>3.6983599999999998E-2</c:v>
                </c:pt>
                <c:pt idx="829">
                  <c:v>3.6830399999999999E-2</c:v>
                </c:pt>
                <c:pt idx="830">
                  <c:v>3.66772E-2</c:v>
                </c:pt>
                <c:pt idx="831">
                  <c:v>3.6524000000000001E-2</c:v>
                </c:pt>
                <c:pt idx="832">
                  <c:v>3.6370699999999999E-2</c:v>
                </c:pt>
                <c:pt idx="833">
                  <c:v>3.62175E-2</c:v>
                </c:pt>
                <c:pt idx="834">
                  <c:v>3.6064300000000001E-2</c:v>
                </c:pt>
                <c:pt idx="835">
                  <c:v>3.5911100000000001E-2</c:v>
                </c:pt>
                <c:pt idx="836">
                  <c:v>3.5757900000000002E-2</c:v>
                </c:pt>
                <c:pt idx="837">
                  <c:v>3.56046E-2</c:v>
                </c:pt>
                <c:pt idx="838">
                  <c:v>3.5451400000000001E-2</c:v>
                </c:pt>
                <c:pt idx="839">
                  <c:v>3.5298200000000002E-2</c:v>
                </c:pt>
                <c:pt idx="840">
                  <c:v>3.5145000000000003E-2</c:v>
                </c:pt>
                <c:pt idx="841">
                  <c:v>3.4991800000000003E-2</c:v>
                </c:pt>
                <c:pt idx="842">
                  <c:v>3.4838500000000001E-2</c:v>
                </c:pt>
                <c:pt idx="843">
                  <c:v>3.4685300000000002E-2</c:v>
                </c:pt>
                <c:pt idx="844">
                  <c:v>3.4532100000000003E-2</c:v>
                </c:pt>
                <c:pt idx="845">
                  <c:v>3.4378899999999997E-2</c:v>
                </c:pt>
                <c:pt idx="846">
                  <c:v>3.4225699999999998E-2</c:v>
                </c:pt>
                <c:pt idx="847">
                  <c:v>3.4072400000000003E-2</c:v>
                </c:pt>
                <c:pt idx="848">
                  <c:v>3.3919199999999997E-2</c:v>
                </c:pt>
                <c:pt idx="849">
                  <c:v>3.3765299999999998E-2</c:v>
                </c:pt>
                <c:pt idx="850">
                  <c:v>3.3610899999999999E-2</c:v>
                </c:pt>
                <c:pt idx="851">
                  <c:v>3.3456399999999997E-2</c:v>
                </c:pt>
                <c:pt idx="852">
                  <c:v>3.3301900000000002E-2</c:v>
                </c:pt>
                <c:pt idx="853">
                  <c:v>3.31474E-2</c:v>
                </c:pt>
                <c:pt idx="854">
                  <c:v>3.2993000000000001E-2</c:v>
                </c:pt>
                <c:pt idx="855">
                  <c:v>3.28385E-2</c:v>
                </c:pt>
                <c:pt idx="856">
                  <c:v>3.2683999999999998E-2</c:v>
                </c:pt>
                <c:pt idx="857">
                  <c:v>3.2529500000000003E-2</c:v>
                </c:pt>
                <c:pt idx="858">
                  <c:v>3.2375000000000001E-2</c:v>
                </c:pt>
                <c:pt idx="859">
                  <c:v>3.2220600000000002E-2</c:v>
                </c:pt>
                <c:pt idx="860">
                  <c:v>3.20661E-2</c:v>
                </c:pt>
                <c:pt idx="861">
                  <c:v>3.1911599999999998E-2</c:v>
                </c:pt>
                <c:pt idx="862">
                  <c:v>3.1757100000000003E-2</c:v>
                </c:pt>
                <c:pt idx="863">
                  <c:v>3.1602699999999997E-2</c:v>
                </c:pt>
                <c:pt idx="864">
                  <c:v>3.1448200000000003E-2</c:v>
                </c:pt>
                <c:pt idx="865">
                  <c:v>3.1293700000000001E-2</c:v>
                </c:pt>
                <c:pt idx="866">
                  <c:v>3.1139199999999999E-2</c:v>
                </c:pt>
                <c:pt idx="867">
                  <c:v>3.09848E-2</c:v>
                </c:pt>
                <c:pt idx="868">
                  <c:v>3.0830300000000001E-2</c:v>
                </c:pt>
                <c:pt idx="869">
                  <c:v>3.06758E-2</c:v>
                </c:pt>
                <c:pt idx="870">
                  <c:v>3.0521300000000001E-2</c:v>
                </c:pt>
                <c:pt idx="871">
                  <c:v>3.0366799999999999E-2</c:v>
                </c:pt>
                <c:pt idx="872">
                  <c:v>3.0212200000000002E-2</c:v>
                </c:pt>
                <c:pt idx="873">
                  <c:v>3.0053199999999999E-2</c:v>
                </c:pt>
                <c:pt idx="874">
                  <c:v>2.9894199999999999E-2</c:v>
                </c:pt>
                <c:pt idx="875">
                  <c:v>2.97352E-2</c:v>
                </c:pt>
                <c:pt idx="876">
                  <c:v>2.95762E-2</c:v>
                </c:pt>
                <c:pt idx="877">
                  <c:v>2.9417200000000001E-2</c:v>
                </c:pt>
                <c:pt idx="878">
                  <c:v>2.9258200000000002E-2</c:v>
                </c:pt>
                <c:pt idx="879">
                  <c:v>2.9099199999999999E-2</c:v>
                </c:pt>
                <c:pt idx="880">
                  <c:v>2.8940199999999999E-2</c:v>
                </c:pt>
                <c:pt idx="881">
                  <c:v>2.87812E-2</c:v>
                </c:pt>
                <c:pt idx="882">
                  <c:v>2.86222E-2</c:v>
                </c:pt>
                <c:pt idx="883">
                  <c:v>2.8463200000000001E-2</c:v>
                </c:pt>
                <c:pt idx="884">
                  <c:v>2.8304200000000002E-2</c:v>
                </c:pt>
                <c:pt idx="885">
                  <c:v>2.8145199999999999E-2</c:v>
                </c:pt>
                <c:pt idx="886">
                  <c:v>2.7986299999999999E-2</c:v>
                </c:pt>
                <c:pt idx="887">
                  <c:v>2.7827299999999999E-2</c:v>
                </c:pt>
                <c:pt idx="888">
                  <c:v>2.76683E-2</c:v>
                </c:pt>
                <c:pt idx="889">
                  <c:v>2.75093E-2</c:v>
                </c:pt>
                <c:pt idx="890">
                  <c:v>2.7350300000000001E-2</c:v>
                </c:pt>
                <c:pt idx="891">
                  <c:v>2.7191300000000002E-2</c:v>
                </c:pt>
                <c:pt idx="892">
                  <c:v>2.7032299999999999E-2</c:v>
                </c:pt>
                <c:pt idx="893">
                  <c:v>2.6870000000000002E-2</c:v>
                </c:pt>
                <c:pt idx="894">
                  <c:v>2.6697200000000001E-2</c:v>
                </c:pt>
                <c:pt idx="895">
                  <c:v>2.6524300000000001E-2</c:v>
                </c:pt>
                <c:pt idx="896">
                  <c:v>2.63515E-2</c:v>
                </c:pt>
                <c:pt idx="897">
                  <c:v>2.6178699999999999E-2</c:v>
                </c:pt>
                <c:pt idx="898">
                  <c:v>2.6005899999999998E-2</c:v>
                </c:pt>
                <c:pt idx="899">
                  <c:v>2.5832999999999998E-2</c:v>
                </c:pt>
                <c:pt idx="900">
                  <c:v>2.5660200000000001E-2</c:v>
                </c:pt>
                <c:pt idx="901">
                  <c:v>2.54874E-2</c:v>
                </c:pt>
                <c:pt idx="902">
                  <c:v>2.53146E-2</c:v>
                </c:pt>
                <c:pt idx="903">
                  <c:v>2.5141699999999999E-2</c:v>
                </c:pt>
                <c:pt idx="904">
                  <c:v>2.4968899999999999E-2</c:v>
                </c:pt>
                <c:pt idx="905">
                  <c:v>2.4796100000000001E-2</c:v>
                </c:pt>
                <c:pt idx="906">
                  <c:v>2.4623300000000001E-2</c:v>
                </c:pt>
                <c:pt idx="907">
                  <c:v>2.4450400000000001E-2</c:v>
                </c:pt>
                <c:pt idx="908">
                  <c:v>2.42776E-2</c:v>
                </c:pt>
                <c:pt idx="909">
                  <c:v>2.4104799999999999E-2</c:v>
                </c:pt>
                <c:pt idx="910">
                  <c:v>2.3931999999999998E-2</c:v>
                </c:pt>
                <c:pt idx="911">
                  <c:v>2.3759099999999998E-2</c:v>
                </c:pt>
                <c:pt idx="912">
                  <c:v>2.3562900000000001E-2</c:v>
                </c:pt>
                <c:pt idx="913">
                  <c:v>2.3361199999999999E-2</c:v>
                </c:pt>
                <c:pt idx="914">
                  <c:v>2.31595E-2</c:v>
                </c:pt>
                <c:pt idx="915">
                  <c:v>2.29578E-2</c:v>
                </c:pt>
                <c:pt idx="916">
                  <c:v>2.2756100000000001E-2</c:v>
                </c:pt>
                <c:pt idx="917">
                  <c:v>2.2554399999999999E-2</c:v>
                </c:pt>
                <c:pt idx="918">
                  <c:v>2.23527E-2</c:v>
                </c:pt>
                <c:pt idx="919">
                  <c:v>2.2151000000000001E-2</c:v>
                </c:pt>
                <c:pt idx="920">
                  <c:v>2.1949199999999999E-2</c:v>
                </c:pt>
                <c:pt idx="921">
                  <c:v>2.1747499999999999E-2</c:v>
                </c:pt>
                <c:pt idx="922">
                  <c:v>2.15458E-2</c:v>
                </c:pt>
                <c:pt idx="923">
                  <c:v>2.1344100000000001E-2</c:v>
                </c:pt>
                <c:pt idx="924">
                  <c:v>2.1142399999999999E-2</c:v>
                </c:pt>
                <c:pt idx="925">
                  <c:v>2.09407E-2</c:v>
                </c:pt>
                <c:pt idx="926">
                  <c:v>2.0739E-2</c:v>
                </c:pt>
                <c:pt idx="927">
                  <c:v>2.0537300000000001E-2</c:v>
                </c:pt>
                <c:pt idx="928">
                  <c:v>2.0318900000000001E-2</c:v>
                </c:pt>
                <c:pt idx="929">
                  <c:v>2.0082699999999998E-2</c:v>
                </c:pt>
                <c:pt idx="930">
                  <c:v>1.98465E-2</c:v>
                </c:pt>
                <c:pt idx="931">
                  <c:v>1.9610300000000001E-2</c:v>
                </c:pt>
                <c:pt idx="932">
                  <c:v>1.9374099999999998E-2</c:v>
                </c:pt>
                <c:pt idx="933">
                  <c:v>1.9137899999999999E-2</c:v>
                </c:pt>
                <c:pt idx="934">
                  <c:v>1.89017E-2</c:v>
                </c:pt>
                <c:pt idx="935">
                  <c:v>1.8665500000000002E-2</c:v>
                </c:pt>
                <c:pt idx="936">
                  <c:v>1.8429299999999999E-2</c:v>
                </c:pt>
                <c:pt idx="937">
                  <c:v>1.81931E-2</c:v>
                </c:pt>
                <c:pt idx="938">
                  <c:v>1.7956900000000001E-2</c:v>
                </c:pt>
                <c:pt idx="939">
                  <c:v>1.7720699999999999E-2</c:v>
                </c:pt>
                <c:pt idx="940">
                  <c:v>1.7484400000000001E-2</c:v>
                </c:pt>
                <c:pt idx="941">
                  <c:v>1.7248200000000002E-2</c:v>
                </c:pt>
                <c:pt idx="942">
                  <c:v>1.7011499999999999E-2</c:v>
                </c:pt>
                <c:pt idx="943">
                  <c:v>1.67473E-2</c:v>
                </c:pt>
                <c:pt idx="944">
                  <c:v>1.6483100000000001E-2</c:v>
                </c:pt>
                <c:pt idx="945">
                  <c:v>1.6218799999999998E-2</c:v>
                </c:pt>
                <c:pt idx="946">
                  <c:v>1.5954599999999999E-2</c:v>
                </c:pt>
                <c:pt idx="947">
                  <c:v>1.56904E-2</c:v>
                </c:pt>
                <c:pt idx="948">
                  <c:v>1.54261E-2</c:v>
                </c:pt>
                <c:pt idx="949">
                  <c:v>1.5161900000000001E-2</c:v>
                </c:pt>
                <c:pt idx="950">
                  <c:v>1.48977E-2</c:v>
                </c:pt>
                <c:pt idx="951">
                  <c:v>1.4633500000000001E-2</c:v>
                </c:pt>
                <c:pt idx="952">
                  <c:v>1.43692E-2</c:v>
                </c:pt>
                <c:pt idx="953">
                  <c:v>1.4104999999999999E-2</c:v>
                </c:pt>
                <c:pt idx="954">
                  <c:v>1.38408E-2</c:v>
                </c:pt>
                <c:pt idx="955">
                  <c:v>1.3572600000000001E-2</c:v>
                </c:pt>
                <c:pt idx="956">
                  <c:v>1.3289E-2</c:v>
                </c:pt>
                <c:pt idx="957">
                  <c:v>1.30055E-2</c:v>
                </c:pt>
                <c:pt idx="958">
                  <c:v>1.2722000000000001E-2</c:v>
                </c:pt>
                <c:pt idx="959">
                  <c:v>1.24384E-2</c:v>
                </c:pt>
                <c:pt idx="960">
                  <c:v>1.21549E-2</c:v>
                </c:pt>
                <c:pt idx="961">
                  <c:v>1.18713E-2</c:v>
                </c:pt>
                <c:pt idx="962">
                  <c:v>1.1587800000000001E-2</c:v>
                </c:pt>
                <c:pt idx="963">
                  <c:v>1.13042E-2</c:v>
                </c:pt>
                <c:pt idx="964">
                  <c:v>1.10207E-2</c:v>
                </c:pt>
                <c:pt idx="965">
                  <c:v>1.0737200000000001E-2</c:v>
                </c:pt>
                <c:pt idx="966">
                  <c:v>1.04536E-2</c:v>
                </c:pt>
                <c:pt idx="967">
                  <c:v>1.01609E-2</c:v>
                </c:pt>
                <c:pt idx="968">
                  <c:v>9.8666499999999994E-3</c:v>
                </c:pt>
                <c:pt idx="969">
                  <c:v>9.5723700000000002E-3</c:v>
                </c:pt>
                <c:pt idx="970">
                  <c:v>9.2780899999999993E-3</c:v>
                </c:pt>
                <c:pt idx="971">
                  <c:v>8.98382E-3</c:v>
                </c:pt>
                <c:pt idx="972">
                  <c:v>8.6895400000000008E-3</c:v>
                </c:pt>
                <c:pt idx="973">
                  <c:v>8.3952799999999998E-3</c:v>
                </c:pt>
                <c:pt idx="974">
                  <c:v>8.1010000000000006E-3</c:v>
                </c:pt>
                <c:pt idx="975">
                  <c:v>7.8067299999999996E-3</c:v>
                </c:pt>
                <c:pt idx="976">
                  <c:v>7.5124500000000004E-3</c:v>
                </c:pt>
                <c:pt idx="977">
                  <c:v>7.21515E-3</c:v>
                </c:pt>
                <c:pt idx="978">
                  <c:v>6.91707E-3</c:v>
                </c:pt>
                <c:pt idx="979">
                  <c:v>6.6190099999999998E-3</c:v>
                </c:pt>
                <c:pt idx="980">
                  <c:v>6.3209299999999998E-3</c:v>
                </c:pt>
                <c:pt idx="981">
                  <c:v>6.0228599999999997E-3</c:v>
                </c:pt>
                <c:pt idx="982">
                  <c:v>5.7247799999999996E-3</c:v>
                </c:pt>
                <c:pt idx="983">
                  <c:v>5.4266999999999996E-3</c:v>
                </c:pt>
                <c:pt idx="984">
                  <c:v>5.1286300000000003E-3</c:v>
                </c:pt>
                <c:pt idx="985">
                  <c:v>4.8305700000000002E-3</c:v>
                </c:pt>
                <c:pt idx="986">
                  <c:v>4.5375499999999996E-3</c:v>
                </c:pt>
                <c:pt idx="987">
                  <c:v>4.2451700000000004E-3</c:v>
                </c:pt>
                <c:pt idx="988">
                  <c:v>3.9528000000000002E-3</c:v>
                </c:pt>
                <c:pt idx="989">
                  <c:v>3.6604300000000001E-3</c:v>
                </c:pt>
                <c:pt idx="990">
                  <c:v>3.36806E-3</c:v>
                </c:pt>
                <c:pt idx="991">
                  <c:v>3.0756999999999998E-3</c:v>
                </c:pt>
                <c:pt idx="992">
                  <c:v>2.7833300000000001E-3</c:v>
                </c:pt>
                <c:pt idx="993">
                  <c:v>2.49096E-3</c:v>
                </c:pt>
                <c:pt idx="994">
                  <c:v>2.1491499999999998E-3</c:v>
                </c:pt>
                <c:pt idx="995">
                  <c:v>1.8069900000000001E-3</c:v>
                </c:pt>
                <c:pt idx="996">
                  <c:v>1.4648300000000001E-3</c:v>
                </c:pt>
                <c:pt idx="997">
                  <c:v>1.12268E-3</c:v>
                </c:pt>
                <c:pt idx="998">
                  <c:v>7.8051900000000003E-4</c:v>
                </c:pt>
                <c:pt idx="999">
                  <c:v>4.3835599999999999E-4</c:v>
                </c:pt>
                <c:pt idx="1000">
                  <c:v>0</c:v>
                </c:pt>
              </c:numCache>
            </c:numRef>
          </c:val>
          <c:smooth val="0"/>
          <c:extLst>
            <c:ext xmlns:c16="http://schemas.microsoft.com/office/drawing/2014/chart" uri="{C3380CC4-5D6E-409C-BE32-E72D297353CC}">
              <c16:uniqueId val="{00000001-BFFC-4CC4-B88E-1C66ED59CC14}"/>
            </c:ext>
          </c:extLst>
        </c:ser>
        <c:ser>
          <c:idx val="2"/>
          <c:order val="2"/>
          <c:tx>
            <c:v>990mm</c:v>
          </c:tx>
          <c:spPr>
            <a:ln w="28575" cap="rnd">
              <a:solidFill>
                <a:schemeClr val="accent3"/>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'[3]U-0.99m'!$F$2:$F$1002</c:f>
              <c:numCache>
                <c:formatCode>General</c:formatCode>
                <c:ptCount val="1001"/>
                <c:pt idx="0">
                  <c:v>0</c:v>
                </c:pt>
                <c:pt idx="1">
                  <c:v>3.7958399999999998E-4</c:v>
                </c:pt>
                <c:pt idx="2">
                  <c:v>7.5916799999999995E-4</c:v>
                </c:pt>
                <c:pt idx="3">
                  <c:v>1.13875E-3</c:v>
                </c:pt>
                <c:pt idx="4">
                  <c:v>1.5183200000000001E-3</c:v>
                </c:pt>
                <c:pt idx="5">
                  <c:v>1.8979000000000001E-3</c:v>
                </c:pt>
                <c:pt idx="6">
                  <c:v>2.2774900000000001E-3</c:v>
                </c:pt>
                <c:pt idx="7">
                  <c:v>2.6560300000000002E-3</c:v>
                </c:pt>
                <c:pt idx="8">
                  <c:v>2.9661499999999999E-3</c:v>
                </c:pt>
                <c:pt idx="9">
                  <c:v>3.2762799999999999E-3</c:v>
                </c:pt>
                <c:pt idx="10">
                  <c:v>3.5863900000000001E-3</c:v>
                </c:pt>
                <c:pt idx="11">
                  <c:v>3.8965200000000001E-3</c:v>
                </c:pt>
                <c:pt idx="12">
                  <c:v>4.2066400000000002E-3</c:v>
                </c:pt>
                <c:pt idx="13">
                  <c:v>4.5167699999999998E-3</c:v>
                </c:pt>
                <c:pt idx="14">
                  <c:v>4.8269000000000003E-3</c:v>
                </c:pt>
                <c:pt idx="15">
                  <c:v>5.1375800000000001E-3</c:v>
                </c:pt>
                <c:pt idx="16">
                  <c:v>5.4519700000000004E-3</c:v>
                </c:pt>
                <c:pt idx="17">
                  <c:v>5.7663699999999998E-3</c:v>
                </c:pt>
                <c:pt idx="18">
                  <c:v>6.0807600000000002E-3</c:v>
                </c:pt>
                <c:pt idx="19">
                  <c:v>6.3951600000000004E-3</c:v>
                </c:pt>
                <c:pt idx="20">
                  <c:v>6.7095599999999998E-3</c:v>
                </c:pt>
                <c:pt idx="21">
                  <c:v>7.0239600000000001E-3</c:v>
                </c:pt>
                <c:pt idx="22">
                  <c:v>7.3383399999999996E-3</c:v>
                </c:pt>
                <c:pt idx="23">
                  <c:v>7.6527399999999999E-3</c:v>
                </c:pt>
                <c:pt idx="24">
                  <c:v>7.9657600000000005E-3</c:v>
                </c:pt>
                <c:pt idx="25">
                  <c:v>8.2741700000000008E-3</c:v>
                </c:pt>
                <c:pt idx="26">
                  <c:v>8.5825799999999994E-3</c:v>
                </c:pt>
                <c:pt idx="27">
                  <c:v>8.8909899999999997E-3</c:v>
                </c:pt>
                <c:pt idx="28">
                  <c:v>9.19939E-3</c:v>
                </c:pt>
                <c:pt idx="29">
                  <c:v>9.5078000000000003E-3</c:v>
                </c:pt>
                <c:pt idx="30">
                  <c:v>9.8162100000000006E-3</c:v>
                </c:pt>
                <c:pt idx="31">
                  <c:v>1.0124599999999999E-2</c:v>
                </c:pt>
                <c:pt idx="32">
                  <c:v>1.0433E-2</c:v>
                </c:pt>
                <c:pt idx="33">
                  <c:v>1.0741499999999999E-2</c:v>
                </c:pt>
                <c:pt idx="34">
                  <c:v>1.1047400000000001E-2</c:v>
                </c:pt>
                <c:pt idx="35">
                  <c:v>1.13425E-2</c:v>
                </c:pt>
                <c:pt idx="36">
                  <c:v>1.16376E-2</c:v>
                </c:pt>
                <c:pt idx="37">
                  <c:v>1.1932699999999999E-2</c:v>
                </c:pt>
                <c:pt idx="38">
                  <c:v>1.22278E-2</c:v>
                </c:pt>
                <c:pt idx="39">
                  <c:v>1.25229E-2</c:v>
                </c:pt>
                <c:pt idx="40">
                  <c:v>1.2818E-2</c:v>
                </c:pt>
                <c:pt idx="41">
                  <c:v>1.3113100000000001E-2</c:v>
                </c:pt>
                <c:pt idx="42">
                  <c:v>1.34082E-2</c:v>
                </c:pt>
                <c:pt idx="43">
                  <c:v>1.37033E-2</c:v>
                </c:pt>
                <c:pt idx="44">
                  <c:v>1.3998399999999999E-2</c:v>
                </c:pt>
                <c:pt idx="45">
                  <c:v>1.4293500000000001E-2</c:v>
                </c:pt>
                <c:pt idx="46">
                  <c:v>1.45699E-2</c:v>
                </c:pt>
                <c:pt idx="47">
                  <c:v>1.4842899999999999E-2</c:v>
                </c:pt>
                <c:pt idx="48">
                  <c:v>1.51159E-2</c:v>
                </c:pt>
                <c:pt idx="49">
                  <c:v>1.53889E-2</c:v>
                </c:pt>
                <c:pt idx="50">
                  <c:v>1.5661899999999999E-2</c:v>
                </c:pt>
                <c:pt idx="51">
                  <c:v>1.5934899999999998E-2</c:v>
                </c:pt>
                <c:pt idx="52">
                  <c:v>1.6207900000000001E-2</c:v>
                </c:pt>
                <c:pt idx="53">
                  <c:v>1.64809E-2</c:v>
                </c:pt>
                <c:pt idx="54">
                  <c:v>1.6753899999999999E-2</c:v>
                </c:pt>
                <c:pt idx="55">
                  <c:v>1.7026900000000001E-2</c:v>
                </c:pt>
                <c:pt idx="56">
                  <c:v>1.72999E-2</c:v>
                </c:pt>
                <c:pt idx="57">
                  <c:v>1.7572899999999999E-2</c:v>
                </c:pt>
                <c:pt idx="58">
                  <c:v>1.78444E-2</c:v>
                </c:pt>
                <c:pt idx="59">
                  <c:v>1.8086600000000001E-2</c:v>
                </c:pt>
                <c:pt idx="60">
                  <c:v>1.8328799999999999E-2</c:v>
                </c:pt>
                <c:pt idx="61">
                  <c:v>1.8571000000000001E-2</c:v>
                </c:pt>
                <c:pt idx="62">
                  <c:v>1.8813199999999999E-2</c:v>
                </c:pt>
                <c:pt idx="63">
                  <c:v>1.90554E-2</c:v>
                </c:pt>
                <c:pt idx="64">
                  <c:v>1.9297600000000002E-2</c:v>
                </c:pt>
                <c:pt idx="65">
                  <c:v>1.95398E-2</c:v>
                </c:pt>
                <c:pt idx="66">
                  <c:v>1.9782000000000001E-2</c:v>
                </c:pt>
                <c:pt idx="67">
                  <c:v>2.0024199999999999E-2</c:v>
                </c:pt>
                <c:pt idx="68">
                  <c:v>2.02664E-2</c:v>
                </c:pt>
                <c:pt idx="69">
                  <c:v>2.0508599999999998E-2</c:v>
                </c:pt>
                <c:pt idx="70">
                  <c:v>2.07508E-2</c:v>
                </c:pt>
                <c:pt idx="71">
                  <c:v>2.0993000000000001E-2</c:v>
                </c:pt>
                <c:pt idx="72">
                  <c:v>2.1235199999999999E-2</c:v>
                </c:pt>
                <c:pt idx="73">
                  <c:v>2.14553E-2</c:v>
                </c:pt>
                <c:pt idx="74">
                  <c:v>2.1660499999999999E-2</c:v>
                </c:pt>
                <c:pt idx="75">
                  <c:v>2.1865699999999998E-2</c:v>
                </c:pt>
                <c:pt idx="76">
                  <c:v>2.2071E-2</c:v>
                </c:pt>
                <c:pt idx="77">
                  <c:v>2.2276199999999999E-2</c:v>
                </c:pt>
                <c:pt idx="78">
                  <c:v>2.2481399999999999E-2</c:v>
                </c:pt>
                <c:pt idx="79">
                  <c:v>2.2686600000000001E-2</c:v>
                </c:pt>
                <c:pt idx="80">
                  <c:v>2.28919E-2</c:v>
                </c:pt>
                <c:pt idx="81">
                  <c:v>2.3097099999999999E-2</c:v>
                </c:pt>
                <c:pt idx="82">
                  <c:v>2.3302300000000001E-2</c:v>
                </c:pt>
                <c:pt idx="83">
                  <c:v>2.3507500000000001E-2</c:v>
                </c:pt>
                <c:pt idx="84">
                  <c:v>2.37127E-2</c:v>
                </c:pt>
                <c:pt idx="85">
                  <c:v>2.3917999999999998E-2</c:v>
                </c:pt>
                <c:pt idx="86">
                  <c:v>2.4123200000000001E-2</c:v>
                </c:pt>
                <c:pt idx="87">
                  <c:v>2.43284E-2</c:v>
                </c:pt>
                <c:pt idx="88">
                  <c:v>2.4533599999999999E-2</c:v>
                </c:pt>
                <c:pt idx="89">
                  <c:v>2.47298E-2</c:v>
                </c:pt>
                <c:pt idx="90">
                  <c:v>2.4904099999999998E-2</c:v>
                </c:pt>
                <c:pt idx="91">
                  <c:v>2.5078300000000001E-2</c:v>
                </c:pt>
                <c:pt idx="92">
                  <c:v>2.5252500000000001E-2</c:v>
                </c:pt>
                <c:pt idx="93">
                  <c:v>2.54267E-2</c:v>
                </c:pt>
                <c:pt idx="94">
                  <c:v>2.5600899999999999E-2</c:v>
                </c:pt>
                <c:pt idx="95">
                  <c:v>2.5775099999999999E-2</c:v>
                </c:pt>
                <c:pt idx="96">
                  <c:v>2.5949300000000002E-2</c:v>
                </c:pt>
                <c:pt idx="97">
                  <c:v>2.61236E-2</c:v>
                </c:pt>
                <c:pt idx="98">
                  <c:v>2.62978E-2</c:v>
                </c:pt>
                <c:pt idx="99">
                  <c:v>2.6471999999999999E-2</c:v>
                </c:pt>
                <c:pt idx="100">
                  <c:v>2.6646199999999998E-2</c:v>
                </c:pt>
                <c:pt idx="101">
                  <c:v>2.6820400000000001E-2</c:v>
                </c:pt>
                <c:pt idx="102">
                  <c:v>2.6994600000000001E-2</c:v>
                </c:pt>
                <c:pt idx="103">
                  <c:v>2.71688E-2</c:v>
                </c:pt>
                <c:pt idx="104">
                  <c:v>2.7343099999999999E-2</c:v>
                </c:pt>
                <c:pt idx="105">
                  <c:v>2.7517300000000001E-2</c:v>
                </c:pt>
                <c:pt idx="106">
                  <c:v>2.7691500000000001E-2</c:v>
                </c:pt>
                <c:pt idx="107">
                  <c:v>2.78657E-2</c:v>
                </c:pt>
                <c:pt idx="108">
                  <c:v>2.8026100000000002E-2</c:v>
                </c:pt>
                <c:pt idx="109">
                  <c:v>2.8184600000000001E-2</c:v>
                </c:pt>
                <c:pt idx="110">
                  <c:v>2.8343199999999999E-2</c:v>
                </c:pt>
                <c:pt idx="111">
                  <c:v>2.8501800000000001E-2</c:v>
                </c:pt>
                <c:pt idx="112">
                  <c:v>2.86603E-2</c:v>
                </c:pt>
                <c:pt idx="113">
                  <c:v>2.8818900000000001E-2</c:v>
                </c:pt>
                <c:pt idx="114">
                  <c:v>2.89775E-2</c:v>
                </c:pt>
                <c:pt idx="115">
                  <c:v>2.9135999999999999E-2</c:v>
                </c:pt>
                <c:pt idx="116">
                  <c:v>2.9294600000000001E-2</c:v>
                </c:pt>
                <c:pt idx="117">
                  <c:v>2.9453099999999999E-2</c:v>
                </c:pt>
                <c:pt idx="118">
                  <c:v>2.9611700000000001E-2</c:v>
                </c:pt>
                <c:pt idx="119">
                  <c:v>2.97703E-2</c:v>
                </c:pt>
                <c:pt idx="120">
                  <c:v>2.9928799999999998E-2</c:v>
                </c:pt>
                <c:pt idx="121">
                  <c:v>3.00874E-2</c:v>
                </c:pt>
                <c:pt idx="122">
                  <c:v>3.0245999999999999E-2</c:v>
                </c:pt>
                <c:pt idx="123">
                  <c:v>3.0404500000000001E-2</c:v>
                </c:pt>
                <c:pt idx="124">
                  <c:v>3.0563099999999999E-2</c:v>
                </c:pt>
                <c:pt idx="125">
                  <c:v>3.0721600000000002E-2</c:v>
                </c:pt>
                <c:pt idx="126">
                  <c:v>3.08802E-2</c:v>
                </c:pt>
                <c:pt idx="127">
                  <c:v>3.1038799999999998E-2</c:v>
                </c:pt>
                <c:pt idx="128">
                  <c:v>3.1196700000000001E-2</c:v>
                </c:pt>
                <c:pt idx="129">
                  <c:v>3.1349299999999997E-2</c:v>
                </c:pt>
                <c:pt idx="130">
                  <c:v>3.1502000000000002E-2</c:v>
                </c:pt>
                <c:pt idx="131">
                  <c:v>3.1654599999999998E-2</c:v>
                </c:pt>
                <c:pt idx="132">
                  <c:v>3.1807200000000001E-2</c:v>
                </c:pt>
                <c:pt idx="133">
                  <c:v>3.1959899999999999E-2</c:v>
                </c:pt>
                <c:pt idx="134">
                  <c:v>3.2112500000000002E-2</c:v>
                </c:pt>
                <c:pt idx="135">
                  <c:v>3.2265200000000001E-2</c:v>
                </c:pt>
                <c:pt idx="136">
                  <c:v>3.2417799999999997E-2</c:v>
                </c:pt>
                <c:pt idx="137">
                  <c:v>3.2570399999999999E-2</c:v>
                </c:pt>
                <c:pt idx="138">
                  <c:v>3.2723099999999998E-2</c:v>
                </c:pt>
                <c:pt idx="139">
                  <c:v>3.2875700000000001E-2</c:v>
                </c:pt>
                <c:pt idx="140">
                  <c:v>3.3028299999999997E-2</c:v>
                </c:pt>
                <c:pt idx="141">
                  <c:v>3.3181000000000002E-2</c:v>
                </c:pt>
                <c:pt idx="142">
                  <c:v>3.3333599999999998E-2</c:v>
                </c:pt>
                <c:pt idx="143">
                  <c:v>3.3486200000000001E-2</c:v>
                </c:pt>
                <c:pt idx="144">
                  <c:v>3.3638899999999999E-2</c:v>
                </c:pt>
                <c:pt idx="145">
                  <c:v>3.3791500000000002E-2</c:v>
                </c:pt>
                <c:pt idx="146">
                  <c:v>3.3944099999999998E-2</c:v>
                </c:pt>
                <c:pt idx="147">
                  <c:v>3.4096799999999997E-2</c:v>
                </c:pt>
                <c:pt idx="148">
                  <c:v>3.4249399999999999E-2</c:v>
                </c:pt>
                <c:pt idx="149">
                  <c:v>3.4402000000000002E-2</c:v>
                </c:pt>
                <c:pt idx="150">
                  <c:v>3.4554700000000001E-2</c:v>
                </c:pt>
                <c:pt idx="151">
                  <c:v>3.4707300000000003E-2</c:v>
                </c:pt>
                <c:pt idx="152">
                  <c:v>3.4858500000000001E-2</c:v>
                </c:pt>
                <c:pt idx="153">
                  <c:v>3.5008900000000003E-2</c:v>
                </c:pt>
                <c:pt idx="154">
                  <c:v>3.51594E-2</c:v>
                </c:pt>
                <c:pt idx="155">
                  <c:v>3.5309800000000002E-2</c:v>
                </c:pt>
                <c:pt idx="156">
                  <c:v>3.5460199999999997E-2</c:v>
                </c:pt>
                <c:pt idx="157">
                  <c:v>3.5610599999999999E-2</c:v>
                </c:pt>
                <c:pt idx="158">
                  <c:v>3.5761099999999997E-2</c:v>
                </c:pt>
                <c:pt idx="159">
                  <c:v>3.5911499999999999E-2</c:v>
                </c:pt>
                <c:pt idx="160">
                  <c:v>3.6061900000000001E-2</c:v>
                </c:pt>
                <c:pt idx="161">
                  <c:v>3.6212300000000003E-2</c:v>
                </c:pt>
                <c:pt idx="162">
                  <c:v>3.6362800000000001E-2</c:v>
                </c:pt>
                <c:pt idx="163">
                  <c:v>3.6513200000000003E-2</c:v>
                </c:pt>
                <c:pt idx="164">
                  <c:v>3.6663599999999998E-2</c:v>
                </c:pt>
                <c:pt idx="165">
                  <c:v>3.6814E-2</c:v>
                </c:pt>
                <c:pt idx="166">
                  <c:v>3.6964499999999997E-2</c:v>
                </c:pt>
                <c:pt idx="167">
                  <c:v>3.7114899999999999E-2</c:v>
                </c:pt>
                <c:pt idx="168">
                  <c:v>3.7265300000000001E-2</c:v>
                </c:pt>
                <c:pt idx="169">
                  <c:v>3.7415700000000003E-2</c:v>
                </c:pt>
                <c:pt idx="170">
                  <c:v>3.7566200000000001E-2</c:v>
                </c:pt>
                <c:pt idx="171">
                  <c:v>3.7716600000000003E-2</c:v>
                </c:pt>
                <c:pt idx="172">
                  <c:v>3.7866999999999998E-2</c:v>
                </c:pt>
                <c:pt idx="173">
                  <c:v>3.80174E-2</c:v>
                </c:pt>
                <c:pt idx="174">
                  <c:v>3.8167899999999998E-2</c:v>
                </c:pt>
                <c:pt idx="175">
                  <c:v>3.83183E-2</c:v>
                </c:pt>
                <c:pt idx="176">
                  <c:v>3.8468700000000002E-2</c:v>
                </c:pt>
                <c:pt idx="177">
                  <c:v>3.8619100000000003E-2</c:v>
                </c:pt>
                <c:pt idx="178">
                  <c:v>3.8769699999999997E-2</c:v>
                </c:pt>
                <c:pt idx="179">
                  <c:v>3.89211E-2</c:v>
                </c:pt>
                <c:pt idx="180">
                  <c:v>3.9072500000000003E-2</c:v>
                </c:pt>
                <c:pt idx="181">
                  <c:v>3.9223899999999999E-2</c:v>
                </c:pt>
                <c:pt idx="182">
                  <c:v>3.9375300000000002E-2</c:v>
                </c:pt>
                <c:pt idx="183">
                  <c:v>3.9526699999999998E-2</c:v>
                </c:pt>
                <c:pt idx="184">
                  <c:v>3.9678100000000001E-2</c:v>
                </c:pt>
                <c:pt idx="185">
                  <c:v>3.9829499999999997E-2</c:v>
                </c:pt>
                <c:pt idx="186">
                  <c:v>3.99809E-2</c:v>
                </c:pt>
                <c:pt idx="187">
                  <c:v>4.0132300000000003E-2</c:v>
                </c:pt>
                <c:pt idx="188">
                  <c:v>4.0283699999999999E-2</c:v>
                </c:pt>
                <c:pt idx="189">
                  <c:v>4.0434999999999999E-2</c:v>
                </c:pt>
                <c:pt idx="190">
                  <c:v>4.0586400000000002E-2</c:v>
                </c:pt>
                <c:pt idx="191">
                  <c:v>4.0737799999999998E-2</c:v>
                </c:pt>
                <c:pt idx="192">
                  <c:v>4.0889200000000001E-2</c:v>
                </c:pt>
                <c:pt idx="193">
                  <c:v>4.1040600000000003E-2</c:v>
                </c:pt>
                <c:pt idx="194">
                  <c:v>4.1191999999999999E-2</c:v>
                </c:pt>
                <c:pt idx="195">
                  <c:v>4.1343400000000002E-2</c:v>
                </c:pt>
                <c:pt idx="196">
                  <c:v>4.1494799999999998E-2</c:v>
                </c:pt>
                <c:pt idx="197">
                  <c:v>4.1646200000000001E-2</c:v>
                </c:pt>
                <c:pt idx="198">
                  <c:v>4.1797599999999997E-2</c:v>
                </c:pt>
                <c:pt idx="199">
                  <c:v>4.1949E-2</c:v>
                </c:pt>
                <c:pt idx="200">
                  <c:v>4.2100400000000003E-2</c:v>
                </c:pt>
                <c:pt idx="201">
                  <c:v>4.2251799999999999E-2</c:v>
                </c:pt>
                <c:pt idx="202">
                  <c:v>4.2403200000000002E-2</c:v>
                </c:pt>
                <c:pt idx="203">
                  <c:v>4.2554500000000002E-2</c:v>
                </c:pt>
                <c:pt idx="204">
                  <c:v>4.2705899999999998E-2</c:v>
                </c:pt>
                <c:pt idx="205">
                  <c:v>4.2857300000000001E-2</c:v>
                </c:pt>
                <c:pt idx="206">
                  <c:v>4.3008699999999997E-2</c:v>
                </c:pt>
                <c:pt idx="207">
                  <c:v>4.31601E-2</c:v>
                </c:pt>
                <c:pt idx="208">
                  <c:v>4.33126E-2</c:v>
                </c:pt>
                <c:pt idx="209">
                  <c:v>4.3467699999999998E-2</c:v>
                </c:pt>
                <c:pt idx="210">
                  <c:v>4.3622800000000003E-2</c:v>
                </c:pt>
                <c:pt idx="211">
                  <c:v>4.3777999999999997E-2</c:v>
                </c:pt>
                <c:pt idx="212">
                  <c:v>4.3933100000000003E-2</c:v>
                </c:pt>
                <c:pt idx="213">
                  <c:v>4.4088200000000001E-2</c:v>
                </c:pt>
                <c:pt idx="214">
                  <c:v>4.4243299999999999E-2</c:v>
                </c:pt>
                <c:pt idx="215">
                  <c:v>4.4398399999999998E-2</c:v>
                </c:pt>
                <c:pt idx="216">
                  <c:v>4.4553500000000003E-2</c:v>
                </c:pt>
                <c:pt idx="217">
                  <c:v>4.4708699999999997E-2</c:v>
                </c:pt>
                <c:pt idx="218">
                  <c:v>4.4863800000000002E-2</c:v>
                </c:pt>
                <c:pt idx="219">
                  <c:v>4.5018900000000001E-2</c:v>
                </c:pt>
                <c:pt idx="220">
                  <c:v>4.5173999999999999E-2</c:v>
                </c:pt>
                <c:pt idx="221">
                  <c:v>4.5329099999999997E-2</c:v>
                </c:pt>
                <c:pt idx="222">
                  <c:v>4.5484299999999998E-2</c:v>
                </c:pt>
                <c:pt idx="223">
                  <c:v>4.5639399999999997E-2</c:v>
                </c:pt>
                <c:pt idx="224">
                  <c:v>4.5794500000000002E-2</c:v>
                </c:pt>
                <c:pt idx="225">
                  <c:v>4.59496E-2</c:v>
                </c:pt>
                <c:pt idx="226">
                  <c:v>4.6104699999999998E-2</c:v>
                </c:pt>
                <c:pt idx="227">
                  <c:v>4.6259799999999997E-2</c:v>
                </c:pt>
                <c:pt idx="228">
                  <c:v>4.6414999999999998E-2</c:v>
                </c:pt>
                <c:pt idx="229">
                  <c:v>4.6570100000000003E-2</c:v>
                </c:pt>
                <c:pt idx="230">
                  <c:v>4.6725200000000001E-2</c:v>
                </c:pt>
                <c:pt idx="231">
                  <c:v>4.68803E-2</c:v>
                </c:pt>
                <c:pt idx="232">
                  <c:v>4.7035399999999998E-2</c:v>
                </c:pt>
                <c:pt idx="233">
                  <c:v>4.7190599999999999E-2</c:v>
                </c:pt>
                <c:pt idx="234">
                  <c:v>4.7345699999999998E-2</c:v>
                </c:pt>
                <c:pt idx="235">
                  <c:v>4.7500800000000003E-2</c:v>
                </c:pt>
                <c:pt idx="236">
                  <c:v>4.7655900000000001E-2</c:v>
                </c:pt>
                <c:pt idx="237">
                  <c:v>4.7810999999999999E-2</c:v>
                </c:pt>
                <c:pt idx="238">
                  <c:v>4.7966099999999998E-2</c:v>
                </c:pt>
                <c:pt idx="239">
                  <c:v>4.8121299999999999E-2</c:v>
                </c:pt>
                <c:pt idx="240">
                  <c:v>4.8276399999999997E-2</c:v>
                </c:pt>
                <c:pt idx="241">
                  <c:v>4.8431500000000002E-2</c:v>
                </c:pt>
                <c:pt idx="242">
                  <c:v>4.8589199999999999E-2</c:v>
                </c:pt>
                <c:pt idx="243">
                  <c:v>4.8749099999999997E-2</c:v>
                </c:pt>
                <c:pt idx="244">
                  <c:v>4.8908899999999998E-2</c:v>
                </c:pt>
                <c:pt idx="245">
                  <c:v>4.90687E-2</c:v>
                </c:pt>
                <c:pt idx="246">
                  <c:v>4.9228500000000001E-2</c:v>
                </c:pt>
                <c:pt idx="247">
                  <c:v>4.9388300000000003E-2</c:v>
                </c:pt>
                <c:pt idx="248">
                  <c:v>4.9548099999999998E-2</c:v>
                </c:pt>
                <c:pt idx="249">
                  <c:v>4.9707899999999999E-2</c:v>
                </c:pt>
                <c:pt idx="250">
                  <c:v>4.9867700000000001E-2</c:v>
                </c:pt>
                <c:pt idx="251">
                  <c:v>5.0027500000000003E-2</c:v>
                </c:pt>
                <c:pt idx="252">
                  <c:v>5.01874E-2</c:v>
                </c:pt>
                <c:pt idx="253">
                  <c:v>5.0347200000000002E-2</c:v>
                </c:pt>
                <c:pt idx="254">
                  <c:v>5.0507000000000003E-2</c:v>
                </c:pt>
                <c:pt idx="255">
                  <c:v>5.0666799999999998E-2</c:v>
                </c:pt>
                <c:pt idx="256">
                  <c:v>5.08266E-2</c:v>
                </c:pt>
                <c:pt idx="257">
                  <c:v>5.0986400000000001E-2</c:v>
                </c:pt>
                <c:pt idx="258">
                  <c:v>5.1146200000000003E-2</c:v>
                </c:pt>
                <c:pt idx="259">
                  <c:v>5.1305999999999997E-2</c:v>
                </c:pt>
                <c:pt idx="260">
                  <c:v>5.1465799999999999E-2</c:v>
                </c:pt>
                <c:pt idx="261">
                  <c:v>5.1625600000000001E-2</c:v>
                </c:pt>
                <c:pt idx="262">
                  <c:v>5.1785499999999998E-2</c:v>
                </c:pt>
                <c:pt idx="263">
                  <c:v>5.19453E-2</c:v>
                </c:pt>
                <c:pt idx="264">
                  <c:v>5.2105100000000001E-2</c:v>
                </c:pt>
                <c:pt idx="265">
                  <c:v>5.2264900000000003E-2</c:v>
                </c:pt>
                <c:pt idx="266">
                  <c:v>5.2424699999999998E-2</c:v>
                </c:pt>
                <c:pt idx="267">
                  <c:v>5.2584499999999999E-2</c:v>
                </c:pt>
                <c:pt idx="268">
                  <c:v>5.2744300000000001E-2</c:v>
                </c:pt>
                <c:pt idx="269">
                  <c:v>5.2904100000000003E-2</c:v>
                </c:pt>
                <c:pt idx="270">
                  <c:v>5.3063899999999997E-2</c:v>
                </c:pt>
                <c:pt idx="271">
                  <c:v>5.3223800000000002E-2</c:v>
                </c:pt>
                <c:pt idx="272">
                  <c:v>5.3383600000000003E-2</c:v>
                </c:pt>
                <c:pt idx="273">
                  <c:v>5.3543399999999998E-2</c:v>
                </c:pt>
                <c:pt idx="274">
                  <c:v>5.37032E-2</c:v>
                </c:pt>
                <c:pt idx="275">
                  <c:v>5.3863000000000001E-2</c:v>
                </c:pt>
                <c:pt idx="276">
                  <c:v>5.4022800000000003E-2</c:v>
                </c:pt>
                <c:pt idx="277">
                  <c:v>5.4182599999999997E-2</c:v>
                </c:pt>
                <c:pt idx="278">
                  <c:v>5.4342399999999999E-2</c:v>
                </c:pt>
                <c:pt idx="279">
                  <c:v>5.4502200000000001E-2</c:v>
                </c:pt>
                <c:pt idx="280">
                  <c:v>5.46612E-2</c:v>
                </c:pt>
                <c:pt idx="281">
                  <c:v>5.4819399999999997E-2</c:v>
                </c:pt>
                <c:pt idx="282">
                  <c:v>5.4977499999999999E-2</c:v>
                </c:pt>
                <c:pt idx="283">
                  <c:v>5.51356E-2</c:v>
                </c:pt>
                <c:pt idx="284">
                  <c:v>5.5293700000000001E-2</c:v>
                </c:pt>
                <c:pt idx="285">
                  <c:v>5.5451899999999998E-2</c:v>
                </c:pt>
                <c:pt idx="286">
                  <c:v>5.561E-2</c:v>
                </c:pt>
                <c:pt idx="287">
                  <c:v>5.5768100000000001E-2</c:v>
                </c:pt>
                <c:pt idx="288">
                  <c:v>5.5926200000000002E-2</c:v>
                </c:pt>
                <c:pt idx="289">
                  <c:v>5.6084299999999997E-2</c:v>
                </c:pt>
                <c:pt idx="290">
                  <c:v>5.6242500000000001E-2</c:v>
                </c:pt>
                <c:pt idx="291">
                  <c:v>5.6400600000000002E-2</c:v>
                </c:pt>
                <c:pt idx="292">
                  <c:v>5.6558700000000003E-2</c:v>
                </c:pt>
                <c:pt idx="293">
                  <c:v>5.6716799999999998E-2</c:v>
                </c:pt>
                <c:pt idx="294">
                  <c:v>5.6875000000000002E-2</c:v>
                </c:pt>
                <c:pt idx="295">
                  <c:v>5.7033100000000003E-2</c:v>
                </c:pt>
                <c:pt idx="296">
                  <c:v>5.7191199999999998E-2</c:v>
                </c:pt>
                <c:pt idx="297">
                  <c:v>5.7349299999999999E-2</c:v>
                </c:pt>
                <c:pt idx="298">
                  <c:v>5.7507500000000003E-2</c:v>
                </c:pt>
                <c:pt idx="299">
                  <c:v>5.7665599999999997E-2</c:v>
                </c:pt>
                <c:pt idx="300">
                  <c:v>5.7823699999999999E-2</c:v>
                </c:pt>
                <c:pt idx="301">
                  <c:v>5.79818E-2</c:v>
                </c:pt>
                <c:pt idx="302">
                  <c:v>5.8139999999999997E-2</c:v>
                </c:pt>
                <c:pt idx="303">
                  <c:v>5.8298099999999999E-2</c:v>
                </c:pt>
                <c:pt idx="304">
                  <c:v>5.84562E-2</c:v>
                </c:pt>
                <c:pt idx="305">
                  <c:v>5.8614300000000001E-2</c:v>
                </c:pt>
                <c:pt idx="306">
                  <c:v>5.8772499999999998E-2</c:v>
                </c:pt>
                <c:pt idx="307">
                  <c:v>5.89306E-2</c:v>
                </c:pt>
                <c:pt idx="308">
                  <c:v>5.9088700000000001E-2</c:v>
                </c:pt>
                <c:pt idx="309">
                  <c:v>5.9246800000000002E-2</c:v>
                </c:pt>
                <c:pt idx="310">
                  <c:v>5.9404999999999999E-2</c:v>
                </c:pt>
                <c:pt idx="311">
                  <c:v>5.9563100000000001E-2</c:v>
                </c:pt>
                <c:pt idx="312">
                  <c:v>5.9721200000000002E-2</c:v>
                </c:pt>
                <c:pt idx="313">
                  <c:v>5.9879300000000003E-2</c:v>
                </c:pt>
                <c:pt idx="314">
                  <c:v>6.0037500000000001E-2</c:v>
                </c:pt>
                <c:pt idx="315">
                  <c:v>6.0195600000000002E-2</c:v>
                </c:pt>
                <c:pt idx="316">
                  <c:v>6.0353700000000003E-2</c:v>
                </c:pt>
                <c:pt idx="317">
                  <c:v>6.0511799999999998E-2</c:v>
                </c:pt>
                <c:pt idx="318">
                  <c:v>6.0670000000000002E-2</c:v>
                </c:pt>
                <c:pt idx="319">
                  <c:v>6.0828100000000003E-2</c:v>
                </c:pt>
                <c:pt idx="320">
                  <c:v>6.0986199999999997E-2</c:v>
                </c:pt>
                <c:pt idx="321">
                  <c:v>6.1144299999999999E-2</c:v>
                </c:pt>
                <c:pt idx="322">
                  <c:v>6.1302500000000003E-2</c:v>
                </c:pt>
                <c:pt idx="323">
                  <c:v>6.1459699999999999E-2</c:v>
                </c:pt>
                <c:pt idx="324">
                  <c:v>6.16161E-2</c:v>
                </c:pt>
                <c:pt idx="325">
                  <c:v>6.1772500000000001E-2</c:v>
                </c:pt>
                <c:pt idx="326">
                  <c:v>6.1928799999999999E-2</c:v>
                </c:pt>
                <c:pt idx="327">
                  <c:v>6.20852E-2</c:v>
                </c:pt>
                <c:pt idx="328">
                  <c:v>6.2241600000000001E-2</c:v>
                </c:pt>
                <c:pt idx="329">
                  <c:v>6.2398000000000002E-2</c:v>
                </c:pt>
                <c:pt idx="330">
                  <c:v>6.2554299999999993E-2</c:v>
                </c:pt>
                <c:pt idx="331">
                  <c:v>6.2710699999999994E-2</c:v>
                </c:pt>
                <c:pt idx="332">
                  <c:v>6.2867099999999995E-2</c:v>
                </c:pt>
                <c:pt idx="333">
                  <c:v>6.3023499999999996E-2</c:v>
                </c:pt>
                <c:pt idx="334">
                  <c:v>6.3179899999999997E-2</c:v>
                </c:pt>
                <c:pt idx="335">
                  <c:v>6.3336199999999995E-2</c:v>
                </c:pt>
                <c:pt idx="336">
                  <c:v>6.3492599999999996E-2</c:v>
                </c:pt>
                <c:pt idx="337">
                  <c:v>6.3648999999999997E-2</c:v>
                </c:pt>
                <c:pt idx="338">
                  <c:v>6.3805399999999998E-2</c:v>
                </c:pt>
                <c:pt idx="339">
                  <c:v>6.3961799999999999E-2</c:v>
                </c:pt>
                <c:pt idx="340">
                  <c:v>6.4118099999999997E-2</c:v>
                </c:pt>
                <c:pt idx="341">
                  <c:v>6.4274499999999998E-2</c:v>
                </c:pt>
                <c:pt idx="342">
                  <c:v>6.4430899999999999E-2</c:v>
                </c:pt>
                <c:pt idx="343">
                  <c:v>6.45873E-2</c:v>
                </c:pt>
                <c:pt idx="344">
                  <c:v>6.4743599999999998E-2</c:v>
                </c:pt>
                <c:pt idx="345">
                  <c:v>6.4899999999999999E-2</c:v>
                </c:pt>
                <c:pt idx="346">
                  <c:v>6.50564E-2</c:v>
                </c:pt>
                <c:pt idx="347">
                  <c:v>6.5212800000000001E-2</c:v>
                </c:pt>
                <c:pt idx="348">
                  <c:v>6.5369200000000002E-2</c:v>
                </c:pt>
                <c:pt idx="349">
                  <c:v>6.55255E-2</c:v>
                </c:pt>
                <c:pt idx="350">
                  <c:v>6.5681900000000001E-2</c:v>
                </c:pt>
                <c:pt idx="351">
                  <c:v>6.5838300000000002E-2</c:v>
                </c:pt>
                <c:pt idx="352">
                  <c:v>6.5994700000000003E-2</c:v>
                </c:pt>
                <c:pt idx="353">
                  <c:v>6.6151000000000001E-2</c:v>
                </c:pt>
                <c:pt idx="354">
                  <c:v>6.6307400000000002E-2</c:v>
                </c:pt>
                <c:pt idx="355">
                  <c:v>6.6463800000000003E-2</c:v>
                </c:pt>
                <c:pt idx="356">
                  <c:v>6.6620200000000004E-2</c:v>
                </c:pt>
                <c:pt idx="357">
                  <c:v>6.6776600000000005E-2</c:v>
                </c:pt>
                <c:pt idx="358">
                  <c:v>6.6932900000000004E-2</c:v>
                </c:pt>
                <c:pt idx="359">
                  <c:v>6.7089300000000004E-2</c:v>
                </c:pt>
                <c:pt idx="360">
                  <c:v>6.7245700000000005E-2</c:v>
                </c:pt>
                <c:pt idx="361">
                  <c:v>6.7402100000000006E-2</c:v>
                </c:pt>
                <c:pt idx="362">
                  <c:v>6.7558499999999994E-2</c:v>
                </c:pt>
                <c:pt idx="363">
                  <c:v>6.7714800000000006E-2</c:v>
                </c:pt>
                <c:pt idx="364">
                  <c:v>6.7871200000000007E-2</c:v>
                </c:pt>
                <c:pt idx="365">
                  <c:v>6.8027599999999994E-2</c:v>
                </c:pt>
                <c:pt idx="366">
                  <c:v>6.8183999999999995E-2</c:v>
                </c:pt>
                <c:pt idx="367">
                  <c:v>6.8337400000000006E-2</c:v>
                </c:pt>
                <c:pt idx="368">
                  <c:v>6.8478600000000001E-2</c:v>
                </c:pt>
                <c:pt idx="369">
                  <c:v>6.8619799999999995E-2</c:v>
                </c:pt>
                <c:pt idx="370">
                  <c:v>6.8761000000000003E-2</c:v>
                </c:pt>
                <c:pt idx="371">
                  <c:v>6.8902199999999997E-2</c:v>
                </c:pt>
                <c:pt idx="372">
                  <c:v>6.9043400000000005E-2</c:v>
                </c:pt>
                <c:pt idx="373">
                  <c:v>6.9184599999999999E-2</c:v>
                </c:pt>
                <c:pt idx="374">
                  <c:v>6.9325800000000007E-2</c:v>
                </c:pt>
                <c:pt idx="375">
                  <c:v>6.9467100000000004E-2</c:v>
                </c:pt>
                <c:pt idx="376">
                  <c:v>6.9608299999999998E-2</c:v>
                </c:pt>
                <c:pt idx="377">
                  <c:v>6.9749500000000006E-2</c:v>
                </c:pt>
                <c:pt idx="378">
                  <c:v>6.98907E-2</c:v>
                </c:pt>
                <c:pt idx="379">
                  <c:v>7.0031899999999994E-2</c:v>
                </c:pt>
                <c:pt idx="380">
                  <c:v>7.0173100000000002E-2</c:v>
                </c:pt>
                <c:pt idx="381">
                  <c:v>7.0314299999999996E-2</c:v>
                </c:pt>
                <c:pt idx="382">
                  <c:v>7.0455500000000004E-2</c:v>
                </c:pt>
                <c:pt idx="383">
                  <c:v>7.0596699999999998E-2</c:v>
                </c:pt>
                <c:pt idx="384">
                  <c:v>7.0737900000000006E-2</c:v>
                </c:pt>
                <c:pt idx="385">
                  <c:v>7.08791E-2</c:v>
                </c:pt>
                <c:pt idx="386">
                  <c:v>7.1020399999999997E-2</c:v>
                </c:pt>
                <c:pt idx="387">
                  <c:v>7.1161600000000005E-2</c:v>
                </c:pt>
                <c:pt idx="388">
                  <c:v>7.13028E-2</c:v>
                </c:pt>
                <c:pt idx="389">
                  <c:v>7.1443999999999994E-2</c:v>
                </c:pt>
                <c:pt idx="390">
                  <c:v>7.1585200000000002E-2</c:v>
                </c:pt>
                <c:pt idx="391">
                  <c:v>7.1726399999999996E-2</c:v>
                </c:pt>
                <c:pt idx="392">
                  <c:v>7.1867600000000004E-2</c:v>
                </c:pt>
                <c:pt idx="393">
                  <c:v>7.2008799999999998E-2</c:v>
                </c:pt>
                <c:pt idx="394">
                  <c:v>7.2150000000000006E-2</c:v>
                </c:pt>
                <c:pt idx="395">
                  <c:v>7.22912E-2</c:v>
                </c:pt>
                <c:pt idx="396">
                  <c:v>7.2432399999999994E-2</c:v>
                </c:pt>
                <c:pt idx="397">
                  <c:v>7.2573600000000002E-2</c:v>
                </c:pt>
                <c:pt idx="398">
                  <c:v>7.2714899999999999E-2</c:v>
                </c:pt>
                <c:pt idx="399">
                  <c:v>7.2856099999999993E-2</c:v>
                </c:pt>
                <c:pt idx="400">
                  <c:v>7.2997300000000001E-2</c:v>
                </c:pt>
                <c:pt idx="401">
                  <c:v>7.3138499999999995E-2</c:v>
                </c:pt>
                <c:pt idx="402">
                  <c:v>7.3279700000000003E-2</c:v>
                </c:pt>
                <c:pt idx="403">
                  <c:v>7.3420899999999997E-2</c:v>
                </c:pt>
                <c:pt idx="404">
                  <c:v>7.3562100000000005E-2</c:v>
                </c:pt>
                <c:pt idx="405">
                  <c:v>7.3703299999999999E-2</c:v>
                </c:pt>
                <c:pt idx="406">
                  <c:v>7.3844499999999993E-2</c:v>
                </c:pt>
                <c:pt idx="407">
                  <c:v>7.3985700000000001E-2</c:v>
                </c:pt>
                <c:pt idx="408">
                  <c:v>7.4126899999999996E-2</c:v>
                </c:pt>
                <c:pt idx="409">
                  <c:v>7.4268200000000006E-2</c:v>
                </c:pt>
                <c:pt idx="410">
                  <c:v>7.4409400000000001E-2</c:v>
                </c:pt>
                <c:pt idx="411">
                  <c:v>7.4550599999999995E-2</c:v>
                </c:pt>
                <c:pt idx="412">
                  <c:v>7.4661699999999998E-2</c:v>
                </c:pt>
                <c:pt idx="413">
                  <c:v>7.4766600000000003E-2</c:v>
                </c:pt>
                <c:pt idx="414">
                  <c:v>7.4871499999999994E-2</c:v>
                </c:pt>
                <c:pt idx="415">
                  <c:v>7.4976399999999999E-2</c:v>
                </c:pt>
                <c:pt idx="416">
                  <c:v>7.5081300000000004E-2</c:v>
                </c:pt>
                <c:pt idx="417">
                  <c:v>7.5186100000000006E-2</c:v>
                </c:pt>
                <c:pt idx="418">
                  <c:v>7.5290999999999997E-2</c:v>
                </c:pt>
                <c:pt idx="419">
                  <c:v>7.5395900000000002E-2</c:v>
                </c:pt>
                <c:pt idx="420">
                  <c:v>7.5500800000000007E-2</c:v>
                </c:pt>
                <c:pt idx="421">
                  <c:v>7.5605699999999998E-2</c:v>
                </c:pt>
                <c:pt idx="422">
                  <c:v>7.5710600000000003E-2</c:v>
                </c:pt>
                <c:pt idx="423">
                  <c:v>7.5815400000000005E-2</c:v>
                </c:pt>
                <c:pt idx="424">
                  <c:v>7.5920299999999996E-2</c:v>
                </c:pt>
                <c:pt idx="425">
                  <c:v>7.6025200000000001E-2</c:v>
                </c:pt>
                <c:pt idx="426">
                  <c:v>7.6130100000000006E-2</c:v>
                </c:pt>
                <c:pt idx="427">
                  <c:v>7.6234999999999997E-2</c:v>
                </c:pt>
                <c:pt idx="428">
                  <c:v>7.6339900000000002E-2</c:v>
                </c:pt>
                <c:pt idx="429">
                  <c:v>7.6444700000000004E-2</c:v>
                </c:pt>
                <c:pt idx="430">
                  <c:v>7.6549599999999995E-2</c:v>
                </c:pt>
                <c:pt idx="431">
                  <c:v>7.66545E-2</c:v>
                </c:pt>
                <c:pt idx="432">
                  <c:v>7.6759400000000005E-2</c:v>
                </c:pt>
                <c:pt idx="433">
                  <c:v>7.6864299999999997E-2</c:v>
                </c:pt>
                <c:pt idx="434">
                  <c:v>7.6969200000000002E-2</c:v>
                </c:pt>
                <c:pt idx="435">
                  <c:v>7.7074000000000004E-2</c:v>
                </c:pt>
                <c:pt idx="436">
                  <c:v>7.7178899999999995E-2</c:v>
                </c:pt>
                <c:pt idx="437">
                  <c:v>7.72838E-2</c:v>
                </c:pt>
                <c:pt idx="438">
                  <c:v>7.7388700000000005E-2</c:v>
                </c:pt>
                <c:pt idx="439">
                  <c:v>7.7493599999999996E-2</c:v>
                </c:pt>
                <c:pt idx="440">
                  <c:v>7.7598500000000001E-2</c:v>
                </c:pt>
                <c:pt idx="441">
                  <c:v>7.7703300000000003E-2</c:v>
                </c:pt>
                <c:pt idx="442">
                  <c:v>7.7808199999999994E-2</c:v>
                </c:pt>
                <c:pt idx="443">
                  <c:v>7.7913099999999999E-2</c:v>
                </c:pt>
                <c:pt idx="444">
                  <c:v>7.8018000000000004E-2</c:v>
                </c:pt>
                <c:pt idx="445">
                  <c:v>7.8122899999999995E-2</c:v>
                </c:pt>
                <c:pt idx="446">
                  <c:v>7.8227699999999997E-2</c:v>
                </c:pt>
                <c:pt idx="447">
                  <c:v>7.8332600000000002E-2</c:v>
                </c:pt>
                <c:pt idx="448">
                  <c:v>7.8437499999999993E-2</c:v>
                </c:pt>
                <c:pt idx="449">
                  <c:v>7.8542399999999998E-2</c:v>
                </c:pt>
                <c:pt idx="450">
                  <c:v>7.8647300000000003E-2</c:v>
                </c:pt>
                <c:pt idx="451">
                  <c:v>7.8752199999999994E-2</c:v>
                </c:pt>
                <c:pt idx="452">
                  <c:v>7.8856999999999997E-2</c:v>
                </c:pt>
                <c:pt idx="453">
                  <c:v>7.8961900000000002E-2</c:v>
                </c:pt>
                <c:pt idx="454">
                  <c:v>7.9066800000000007E-2</c:v>
                </c:pt>
                <c:pt idx="455">
                  <c:v>7.9171699999999998E-2</c:v>
                </c:pt>
                <c:pt idx="456">
                  <c:v>7.9249700000000006E-2</c:v>
                </c:pt>
                <c:pt idx="457">
                  <c:v>7.9290899999999997E-2</c:v>
                </c:pt>
                <c:pt idx="458">
                  <c:v>7.9332100000000003E-2</c:v>
                </c:pt>
                <c:pt idx="459">
                  <c:v>7.9373399999999997E-2</c:v>
                </c:pt>
                <c:pt idx="460">
                  <c:v>7.9414600000000002E-2</c:v>
                </c:pt>
                <c:pt idx="461">
                  <c:v>7.9455899999999996E-2</c:v>
                </c:pt>
                <c:pt idx="462">
                  <c:v>7.9497100000000001E-2</c:v>
                </c:pt>
                <c:pt idx="463">
                  <c:v>7.9538300000000006E-2</c:v>
                </c:pt>
                <c:pt idx="464">
                  <c:v>7.95796E-2</c:v>
                </c:pt>
                <c:pt idx="465">
                  <c:v>7.9620800000000005E-2</c:v>
                </c:pt>
                <c:pt idx="466">
                  <c:v>7.96621E-2</c:v>
                </c:pt>
                <c:pt idx="467">
                  <c:v>7.9703300000000005E-2</c:v>
                </c:pt>
                <c:pt idx="468">
                  <c:v>7.9744499999999996E-2</c:v>
                </c:pt>
                <c:pt idx="469">
                  <c:v>7.9785800000000004E-2</c:v>
                </c:pt>
                <c:pt idx="470">
                  <c:v>7.9826999999999995E-2</c:v>
                </c:pt>
                <c:pt idx="471">
                  <c:v>7.9868300000000003E-2</c:v>
                </c:pt>
                <c:pt idx="472">
                  <c:v>7.9909499999999994E-2</c:v>
                </c:pt>
                <c:pt idx="473">
                  <c:v>7.99507E-2</c:v>
                </c:pt>
                <c:pt idx="474">
                  <c:v>7.9991999999999994E-2</c:v>
                </c:pt>
                <c:pt idx="475">
                  <c:v>8.0033199999999999E-2</c:v>
                </c:pt>
                <c:pt idx="476">
                  <c:v>8.0074400000000004E-2</c:v>
                </c:pt>
                <c:pt idx="477">
                  <c:v>8.0115699999999998E-2</c:v>
                </c:pt>
                <c:pt idx="478">
                  <c:v>8.0156900000000003E-2</c:v>
                </c:pt>
                <c:pt idx="479">
                  <c:v>8.0198199999999997E-2</c:v>
                </c:pt>
                <c:pt idx="480">
                  <c:v>8.0239400000000002E-2</c:v>
                </c:pt>
                <c:pt idx="481">
                  <c:v>8.0280599999999994E-2</c:v>
                </c:pt>
                <c:pt idx="482">
                  <c:v>8.0321900000000002E-2</c:v>
                </c:pt>
                <c:pt idx="483">
                  <c:v>8.0363100000000007E-2</c:v>
                </c:pt>
                <c:pt idx="484">
                  <c:v>8.0404400000000001E-2</c:v>
                </c:pt>
                <c:pt idx="485">
                  <c:v>8.0445600000000006E-2</c:v>
                </c:pt>
                <c:pt idx="486">
                  <c:v>8.0486799999999997E-2</c:v>
                </c:pt>
                <c:pt idx="487">
                  <c:v>8.0528100000000005E-2</c:v>
                </c:pt>
                <c:pt idx="488">
                  <c:v>8.0569299999999996E-2</c:v>
                </c:pt>
                <c:pt idx="489">
                  <c:v>8.0610600000000004E-2</c:v>
                </c:pt>
                <c:pt idx="490">
                  <c:v>8.0651799999999996E-2</c:v>
                </c:pt>
                <c:pt idx="491">
                  <c:v>8.0693000000000001E-2</c:v>
                </c:pt>
                <c:pt idx="492">
                  <c:v>8.0734299999999995E-2</c:v>
                </c:pt>
                <c:pt idx="493">
                  <c:v>8.07755E-2</c:v>
                </c:pt>
                <c:pt idx="494">
                  <c:v>8.0816799999999994E-2</c:v>
                </c:pt>
                <c:pt idx="495">
                  <c:v>8.0857999999999999E-2</c:v>
                </c:pt>
                <c:pt idx="496">
                  <c:v>8.0899200000000004E-2</c:v>
                </c:pt>
                <c:pt idx="497">
                  <c:v>8.0940499999999999E-2</c:v>
                </c:pt>
                <c:pt idx="498">
                  <c:v>8.0981700000000004E-2</c:v>
                </c:pt>
                <c:pt idx="499">
                  <c:v>8.1022999999999998E-2</c:v>
                </c:pt>
                <c:pt idx="500">
                  <c:v>8.1064200000000003E-2</c:v>
                </c:pt>
                <c:pt idx="501">
                  <c:v>8.1026200000000007E-2</c:v>
                </c:pt>
                <c:pt idx="502">
                  <c:v>8.0988299999999999E-2</c:v>
                </c:pt>
                <c:pt idx="503">
                  <c:v>8.0950300000000003E-2</c:v>
                </c:pt>
                <c:pt idx="504">
                  <c:v>8.0912399999999995E-2</c:v>
                </c:pt>
                <c:pt idx="505">
                  <c:v>8.0874399999999999E-2</c:v>
                </c:pt>
                <c:pt idx="506">
                  <c:v>8.0836400000000003E-2</c:v>
                </c:pt>
                <c:pt idx="507">
                  <c:v>8.0798499999999995E-2</c:v>
                </c:pt>
                <c:pt idx="508">
                  <c:v>8.0760499999999999E-2</c:v>
                </c:pt>
                <c:pt idx="509">
                  <c:v>8.0722600000000005E-2</c:v>
                </c:pt>
                <c:pt idx="510">
                  <c:v>8.0684599999999995E-2</c:v>
                </c:pt>
                <c:pt idx="511">
                  <c:v>8.0646599999999999E-2</c:v>
                </c:pt>
                <c:pt idx="512">
                  <c:v>8.0608700000000005E-2</c:v>
                </c:pt>
                <c:pt idx="513">
                  <c:v>8.0570699999999995E-2</c:v>
                </c:pt>
                <c:pt idx="514">
                  <c:v>8.0532800000000002E-2</c:v>
                </c:pt>
                <c:pt idx="515">
                  <c:v>8.0494800000000005E-2</c:v>
                </c:pt>
                <c:pt idx="516">
                  <c:v>8.0456799999999995E-2</c:v>
                </c:pt>
                <c:pt idx="517">
                  <c:v>8.0418900000000001E-2</c:v>
                </c:pt>
                <c:pt idx="518">
                  <c:v>8.0380900000000005E-2</c:v>
                </c:pt>
                <c:pt idx="519">
                  <c:v>8.0342999999999998E-2</c:v>
                </c:pt>
                <c:pt idx="520">
                  <c:v>8.0305000000000001E-2</c:v>
                </c:pt>
                <c:pt idx="521">
                  <c:v>8.0267099999999994E-2</c:v>
                </c:pt>
                <c:pt idx="522">
                  <c:v>8.0229099999999998E-2</c:v>
                </c:pt>
                <c:pt idx="523">
                  <c:v>8.0191100000000001E-2</c:v>
                </c:pt>
                <c:pt idx="524">
                  <c:v>8.0153199999999994E-2</c:v>
                </c:pt>
                <c:pt idx="525">
                  <c:v>8.0115199999999998E-2</c:v>
                </c:pt>
                <c:pt idx="526">
                  <c:v>8.0077300000000004E-2</c:v>
                </c:pt>
                <c:pt idx="527">
                  <c:v>8.0039299999999994E-2</c:v>
                </c:pt>
                <c:pt idx="528">
                  <c:v>8.0001299999999997E-2</c:v>
                </c:pt>
                <c:pt idx="529">
                  <c:v>7.9963400000000004E-2</c:v>
                </c:pt>
                <c:pt idx="530">
                  <c:v>7.9925399999999994E-2</c:v>
                </c:pt>
                <c:pt idx="531">
                  <c:v>7.98875E-2</c:v>
                </c:pt>
                <c:pt idx="532">
                  <c:v>7.9849500000000004E-2</c:v>
                </c:pt>
                <c:pt idx="533">
                  <c:v>7.9811499999999994E-2</c:v>
                </c:pt>
                <c:pt idx="534">
                  <c:v>7.97736E-2</c:v>
                </c:pt>
                <c:pt idx="535">
                  <c:v>7.9735600000000004E-2</c:v>
                </c:pt>
                <c:pt idx="536">
                  <c:v>7.9697699999999996E-2</c:v>
                </c:pt>
                <c:pt idx="537">
                  <c:v>7.96597E-2</c:v>
                </c:pt>
                <c:pt idx="538">
                  <c:v>7.9621700000000004E-2</c:v>
                </c:pt>
                <c:pt idx="539">
                  <c:v>7.9583799999999996E-2</c:v>
                </c:pt>
                <c:pt idx="540">
                  <c:v>7.95458E-2</c:v>
                </c:pt>
                <c:pt idx="541">
                  <c:v>7.9507900000000006E-2</c:v>
                </c:pt>
                <c:pt idx="542">
                  <c:v>7.9469899999999996E-2</c:v>
                </c:pt>
                <c:pt idx="543">
                  <c:v>7.94319E-2</c:v>
                </c:pt>
                <c:pt idx="544">
                  <c:v>7.9394000000000006E-2</c:v>
                </c:pt>
                <c:pt idx="545">
                  <c:v>7.9318799999999995E-2</c:v>
                </c:pt>
                <c:pt idx="546">
                  <c:v>7.9216300000000003E-2</c:v>
                </c:pt>
                <c:pt idx="547">
                  <c:v>7.9113900000000001E-2</c:v>
                </c:pt>
                <c:pt idx="548">
                  <c:v>7.9011399999999996E-2</c:v>
                </c:pt>
                <c:pt idx="549">
                  <c:v>7.8909000000000007E-2</c:v>
                </c:pt>
                <c:pt idx="550">
                  <c:v>7.8806500000000002E-2</c:v>
                </c:pt>
                <c:pt idx="551">
                  <c:v>7.8703999999999996E-2</c:v>
                </c:pt>
                <c:pt idx="552">
                  <c:v>7.8601599999999994E-2</c:v>
                </c:pt>
                <c:pt idx="553">
                  <c:v>7.8499100000000002E-2</c:v>
                </c:pt>
                <c:pt idx="554">
                  <c:v>7.83967E-2</c:v>
                </c:pt>
                <c:pt idx="555">
                  <c:v>7.8294199999999994E-2</c:v>
                </c:pt>
                <c:pt idx="556">
                  <c:v>7.8191700000000003E-2</c:v>
                </c:pt>
                <c:pt idx="557">
                  <c:v>7.80893E-2</c:v>
                </c:pt>
                <c:pt idx="558">
                  <c:v>7.7986799999999995E-2</c:v>
                </c:pt>
                <c:pt idx="559">
                  <c:v>7.7884400000000006E-2</c:v>
                </c:pt>
                <c:pt idx="560">
                  <c:v>7.7781900000000001E-2</c:v>
                </c:pt>
                <c:pt idx="561">
                  <c:v>7.7679399999999996E-2</c:v>
                </c:pt>
                <c:pt idx="562">
                  <c:v>7.7576999999999993E-2</c:v>
                </c:pt>
                <c:pt idx="563">
                  <c:v>7.7474500000000002E-2</c:v>
                </c:pt>
                <c:pt idx="564">
                  <c:v>7.7372099999999999E-2</c:v>
                </c:pt>
                <c:pt idx="565">
                  <c:v>7.7269599999999994E-2</c:v>
                </c:pt>
                <c:pt idx="566">
                  <c:v>7.7167100000000002E-2</c:v>
                </c:pt>
                <c:pt idx="567">
                  <c:v>7.70647E-2</c:v>
                </c:pt>
                <c:pt idx="568">
                  <c:v>7.6962199999999995E-2</c:v>
                </c:pt>
                <c:pt idx="569">
                  <c:v>7.6859800000000006E-2</c:v>
                </c:pt>
                <c:pt idx="570">
                  <c:v>7.6757300000000001E-2</c:v>
                </c:pt>
                <c:pt idx="571">
                  <c:v>7.6654799999999995E-2</c:v>
                </c:pt>
                <c:pt idx="572">
                  <c:v>7.6552400000000007E-2</c:v>
                </c:pt>
                <c:pt idx="573">
                  <c:v>7.6449900000000001E-2</c:v>
                </c:pt>
                <c:pt idx="574">
                  <c:v>7.6347499999999999E-2</c:v>
                </c:pt>
                <c:pt idx="575">
                  <c:v>7.6244999999999993E-2</c:v>
                </c:pt>
                <c:pt idx="576">
                  <c:v>7.6142500000000002E-2</c:v>
                </c:pt>
                <c:pt idx="577">
                  <c:v>7.6040099999999999E-2</c:v>
                </c:pt>
                <c:pt idx="578">
                  <c:v>7.5937599999999994E-2</c:v>
                </c:pt>
                <c:pt idx="579">
                  <c:v>7.5835200000000005E-2</c:v>
                </c:pt>
                <c:pt idx="580">
                  <c:v>7.57327E-2</c:v>
                </c:pt>
                <c:pt idx="581">
                  <c:v>7.5630199999999995E-2</c:v>
                </c:pt>
                <c:pt idx="582">
                  <c:v>7.5527800000000006E-2</c:v>
                </c:pt>
                <c:pt idx="583">
                  <c:v>7.5425300000000001E-2</c:v>
                </c:pt>
                <c:pt idx="584">
                  <c:v>7.5322899999999998E-2</c:v>
                </c:pt>
                <c:pt idx="585">
                  <c:v>7.5220400000000007E-2</c:v>
                </c:pt>
                <c:pt idx="586">
                  <c:v>7.5117900000000001E-2</c:v>
                </c:pt>
                <c:pt idx="587">
                  <c:v>7.5015499999999999E-2</c:v>
                </c:pt>
                <c:pt idx="588">
                  <c:v>7.4912999999999993E-2</c:v>
                </c:pt>
                <c:pt idx="589">
                  <c:v>7.4803999999999995E-2</c:v>
                </c:pt>
                <c:pt idx="590">
                  <c:v>7.4663900000000005E-2</c:v>
                </c:pt>
                <c:pt idx="591">
                  <c:v>7.4523800000000001E-2</c:v>
                </c:pt>
                <c:pt idx="592">
                  <c:v>7.4383699999999997E-2</c:v>
                </c:pt>
                <c:pt idx="593">
                  <c:v>7.4243600000000007E-2</c:v>
                </c:pt>
                <c:pt idx="594">
                  <c:v>7.4103500000000003E-2</c:v>
                </c:pt>
                <c:pt idx="595">
                  <c:v>7.3963399999999999E-2</c:v>
                </c:pt>
                <c:pt idx="596">
                  <c:v>7.3823299999999994E-2</c:v>
                </c:pt>
                <c:pt idx="597">
                  <c:v>7.3683200000000004E-2</c:v>
                </c:pt>
                <c:pt idx="598">
                  <c:v>7.35431E-2</c:v>
                </c:pt>
                <c:pt idx="599">
                  <c:v>7.3402999999999996E-2</c:v>
                </c:pt>
                <c:pt idx="600">
                  <c:v>7.3262900000000006E-2</c:v>
                </c:pt>
                <c:pt idx="601">
                  <c:v>7.3122699999999999E-2</c:v>
                </c:pt>
                <c:pt idx="602">
                  <c:v>7.2982599999999995E-2</c:v>
                </c:pt>
                <c:pt idx="603">
                  <c:v>7.2842500000000004E-2</c:v>
                </c:pt>
                <c:pt idx="604">
                  <c:v>7.27024E-2</c:v>
                </c:pt>
                <c:pt idx="605">
                  <c:v>7.2562299999999996E-2</c:v>
                </c:pt>
                <c:pt idx="606">
                  <c:v>7.2422200000000006E-2</c:v>
                </c:pt>
                <c:pt idx="607">
                  <c:v>7.2282100000000002E-2</c:v>
                </c:pt>
                <c:pt idx="608">
                  <c:v>7.2141999999999998E-2</c:v>
                </c:pt>
                <c:pt idx="609">
                  <c:v>7.2001899999999994E-2</c:v>
                </c:pt>
                <c:pt idx="610">
                  <c:v>7.1861800000000003E-2</c:v>
                </c:pt>
                <c:pt idx="611">
                  <c:v>7.1721699999999999E-2</c:v>
                </c:pt>
                <c:pt idx="612">
                  <c:v>7.1581500000000006E-2</c:v>
                </c:pt>
                <c:pt idx="613">
                  <c:v>7.1441400000000002E-2</c:v>
                </c:pt>
                <c:pt idx="614">
                  <c:v>7.1301299999999998E-2</c:v>
                </c:pt>
                <c:pt idx="615">
                  <c:v>7.1161199999999994E-2</c:v>
                </c:pt>
                <c:pt idx="616">
                  <c:v>7.1021100000000004E-2</c:v>
                </c:pt>
                <c:pt idx="617">
                  <c:v>7.0881E-2</c:v>
                </c:pt>
                <c:pt idx="618">
                  <c:v>7.0740899999999995E-2</c:v>
                </c:pt>
                <c:pt idx="619">
                  <c:v>7.0600800000000005E-2</c:v>
                </c:pt>
                <c:pt idx="620">
                  <c:v>7.0460700000000001E-2</c:v>
                </c:pt>
                <c:pt idx="621">
                  <c:v>7.0320599999999997E-2</c:v>
                </c:pt>
                <c:pt idx="622">
                  <c:v>7.0180500000000007E-2</c:v>
                </c:pt>
                <c:pt idx="623">
                  <c:v>7.00403E-2</c:v>
                </c:pt>
                <c:pt idx="624">
                  <c:v>6.9900199999999996E-2</c:v>
                </c:pt>
                <c:pt idx="625">
                  <c:v>6.9760100000000005E-2</c:v>
                </c:pt>
                <c:pt idx="626">
                  <c:v>6.9620000000000001E-2</c:v>
                </c:pt>
                <c:pt idx="627">
                  <c:v>6.9479899999999997E-2</c:v>
                </c:pt>
                <c:pt idx="628">
                  <c:v>6.9339799999999993E-2</c:v>
                </c:pt>
                <c:pt idx="629">
                  <c:v>6.9199700000000003E-2</c:v>
                </c:pt>
                <c:pt idx="630">
                  <c:v>6.9059599999999999E-2</c:v>
                </c:pt>
                <c:pt idx="631">
                  <c:v>6.8919499999999995E-2</c:v>
                </c:pt>
                <c:pt idx="632">
                  <c:v>6.8779400000000004E-2</c:v>
                </c:pt>
                <c:pt idx="633">
                  <c:v>6.86393E-2</c:v>
                </c:pt>
                <c:pt idx="634">
                  <c:v>6.8485699999999997E-2</c:v>
                </c:pt>
                <c:pt idx="635">
                  <c:v>6.8328799999999995E-2</c:v>
                </c:pt>
                <c:pt idx="636">
                  <c:v>6.8171999999999996E-2</c:v>
                </c:pt>
                <c:pt idx="637">
                  <c:v>6.8015099999999995E-2</c:v>
                </c:pt>
                <c:pt idx="638">
                  <c:v>6.7858299999999996E-2</c:v>
                </c:pt>
                <c:pt idx="639">
                  <c:v>6.7701399999999995E-2</c:v>
                </c:pt>
                <c:pt idx="640">
                  <c:v>6.7544599999999996E-2</c:v>
                </c:pt>
                <c:pt idx="641">
                  <c:v>6.7387699999999995E-2</c:v>
                </c:pt>
                <c:pt idx="642">
                  <c:v>6.7230899999999996E-2</c:v>
                </c:pt>
                <c:pt idx="643">
                  <c:v>6.7073999999999995E-2</c:v>
                </c:pt>
                <c:pt idx="644">
                  <c:v>6.6917199999999996E-2</c:v>
                </c:pt>
                <c:pt idx="645">
                  <c:v>6.6760299999999995E-2</c:v>
                </c:pt>
                <c:pt idx="646">
                  <c:v>6.6603499999999996E-2</c:v>
                </c:pt>
                <c:pt idx="647">
                  <c:v>6.6446599999999995E-2</c:v>
                </c:pt>
                <c:pt idx="648">
                  <c:v>6.6289799999999996E-2</c:v>
                </c:pt>
                <c:pt idx="649">
                  <c:v>6.6132899999999994E-2</c:v>
                </c:pt>
                <c:pt idx="650">
                  <c:v>6.5976099999999996E-2</c:v>
                </c:pt>
                <c:pt idx="651">
                  <c:v>6.5819199999999994E-2</c:v>
                </c:pt>
                <c:pt idx="652">
                  <c:v>6.5662399999999996E-2</c:v>
                </c:pt>
                <c:pt idx="653">
                  <c:v>6.5505499999999994E-2</c:v>
                </c:pt>
                <c:pt idx="654">
                  <c:v>6.5348699999999996E-2</c:v>
                </c:pt>
                <c:pt idx="655">
                  <c:v>6.5191799999999994E-2</c:v>
                </c:pt>
                <c:pt idx="656">
                  <c:v>6.5034999999999996E-2</c:v>
                </c:pt>
                <c:pt idx="657">
                  <c:v>6.4878099999999994E-2</c:v>
                </c:pt>
                <c:pt idx="658">
                  <c:v>6.4721299999999996E-2</c:v>
                </c:pt>
                <c:pt idx="659">
                  <c:v>6.4564399999999994E-2</c:v>
                </c:pt>
                <c:pt idx="660">
                  <c:v>6.4407599999999995E-2</c:v>
                </c:pt>
                <c:pt idx="661">
                  <c:v>6.4250699999999994E-2</c:v>
                </c:pt>
                <c:pt idx="662">
                  <c:v>6.4093899999999995E-2</c:v>
                </c:pt>
                <c:pt idx="663">
                  <c:v>6.3936999999999994E-2</c:v>
                </c:pt>
                <c:pt idx="664">
                  <c:v>6.3780199999999995E-2</c:v>
                </c:pt>
                <c:pt idx="665">
                  <c:v>6.3623299999999994E-2</c:v>
                </c:pt>
                <c:pt idx="666">
                  <c:v>6.3466499999999995E-2</c:v>
                </c:pt>
                <c:pt idx="667">
                  <c:v>6.3309599999999994E-2</c:v>
                </c:pt>
                <c:pt idx="668">
                  <c:v>6.3152799999999995E-2</c:v>
                </c:pt>
                <c:pt idx="669">
                  <c:v>6.2995899999999994E-2</c:v>
                </c:pt>
                <c:pt idx="670">
                  <c:v>6.2839099999999995E-2</c:v>
                </c:pt>
                <c:pt idx="671">
                  <c:v>6.2682199999999993E-2</c:v>
                </c:pt>
                <c:pt idx="672">
                  <c:v>6.2525399999999995E-2</c:v>
                </c:pt>
                <c:pt idx="673">
                  <c:v>6.23685E-2</c:v>
                </c:pt>
                <c:pt idx="674">
                  <c:v>6.2211700000000002E-2</c:v>
                </c:pt>
                <c:pt idx="675">
                  <c:v>6.20548E-2</c:v>
                </c:pt>
                <c:pt idx="676">
                  <c:v>6.1898000000000002E-2</c:v>
                </c:pt>
                <c:pt idx="677">
                  <c:v>6.17411E-2</c:v>
                </c:pt>
                <c:pt idx="678">
                  <c:v>6.1582600000000001E-2</c:v>
                </c:pt>
                <c:pt idx="679">
                  <c:v>6.1422200000000003E-2</c:v>
                </c:pt>
                <c:pt idx="680">
                  <c:v>6.1261900000000001E-2</c:v>
                </c:pt>
                <c:pt idx="681">
                  <c:v>6.1101599999999999E-2</c:v>
                </c:pt>
                <c:pt idx="682">
                  <c:v>6.0941200000000001E-2</c:v>
                </c:pt>
                <c:pt idx="683">
                  <c:v>6.0780899999999999E-2</c:v>
                </c:pt>
                <c:pt idx="684">
                  <c:v>6.0620599999999997E-2</c:v>
                </c:pt>
                <c:pt idx="685">
                  <c:v>6.0460300000000002E-2</c:v>
                </c:pt>
                <c:pt idx="686">
                  <c:v>6.0299899999999997E-2</c:v>
                </c:pt>
                <c:pt idx="687">
                  <c:v>6.0139600000000001E-2</c:v>
                </c:pt>
                <c:pt idx="688">
                  <c:v>5.9979299999999999E-2</c:v>
                </c:pt>
                <c:pt idx="689">
                  <c:v>5.9818900000000001E-2</c:v>
                </c:pt>
                <c:pt idx="690">
                  <c:v>5.9658599999999999E-2</c:v>
                </c:pt>
                <c:pt idx="691">
                  <c:v>5.9498299999999997E-2</c:v>
                </c:pt>
                <c:pt idx="692">
                  <c:v>5.9338000000000002E-2</c:v>
                </c:pt>
                <c:pt idx="693">
                  <c:v>5.9177599999999997E-2</c:v>
                </c:pt>
                <c:pt idx="694">
                  <c:v>5.9017300000000002E-2</c:v>
                </c:pt>
                <c:pt idx="695">
                  <c:v>5.8857E-2</c:v>
                </c:pt>
                <c:pt idx="696">
                  <c:v>5.8696699999999997E-2</c:v>
                </c:pt>
                <c:pt idx="697">
                  <c:v>5.8536299999999999E-2</c:v>
                </c:pt>
                <c:pt idx="698">
                  <c:v>5.8375999999999997E-2</c:v>
                </c:pt>
                <c:pt idx="699">
                  <c:v>5.8215700000000002E-2</c:v>
                </c:pt>
                <c:pt idx="700">
                  <c:v>5.8055299999999997E-2</c:v>
                </c:pt>
                <c:pt idx="701">
                  <c:v>5.7895000000000002E-2</c:v>
                </c:pt>
                <c:pt idx="702">
                  <c:v>5.77347E-2</c:v>
                </c:pt>
                <c:pt idx="703">
                  <c:v>5.7574399999999998E-2</c:v>
                </c:pt>
                <c:pt idx="704">
                  <c:v>5.7414E-2</c:v>
                </c:pt>
                <c:pt idx="705">
                  <c:v>5.7253699999999998E-2</c:v>
                </c:pt>
                <c:pt idx="706">
                  <c:v>5.7093400000000002E-2</c:v>
                </c:pt>
                <c:pt idx="707">
                  <c:v>5.6932999999999997E-2</c:v>
                </c:pt>
                <c:pt idx="708">
                  <c:v>5.6772700000000002E-2</c:v>
                </c:pt>
                <c:pt idx="709">
                  <c:v>5.66124E-2</c:v>
                </c:pt>
                <c:pt idx="710">
                  <c:v>5.6452099999999998E-2</c:v>
                </c:pt>
                <c:pt idx="711">
                  <c:v>5.62917E-2</c:v>
                </c:pt>
                <c:pt idx="712">
                  <c:v>5.6131399999999998E-2</c:v>
                </c:pt>
                <c:pt idx="713">
                  <c:v>5.5971100000000003E-2</c:v>
                </c:pt>
                <c:pt idx="714">
                  <c:v>5.5810699999999998E-2</c:v>
                </c:pt>
                <c:pt idx="715">
                  <c:v>5.5650400000000003E-2</c:v>
                </c:pt>
                <c:pt idx="716">
                  <c:v>5.5490100000000001E-2</c:v>
                </c:pt>
                <c:pt idx="717">
                  <c:v>5.5329799999999998E-2</c:v>
                </c:pt>
                <c:pt idx="718">
                  <c:v>5.51694E-2</c:v>
                </c:pt>
                <c:pt idx="719">
                  <c:v>5.5009099999999998E-2</c:v>
                </c:pt>
                <c:pt idx="720">
                  <c:v>5.4848800000000003E-2</c:v>
                </c:pt>
                <c:pt idx="721">
                  <c:v>5.4686699999999998E-2</c:v>
                </c:pt>
                <c:pt idx="722">
                  <c:v>5.4522899999999999E-2</c:v>
                </c:pt>
                <c:pt idx="723">
                  <c:v>5.4359200000000003E-2</c:v>
                </c:pt>
                <c:pt idx="724">
                  <c:v>5.4195500000000001E-2</c:v>
                </c:pt>
                <c:pt idx="725">
                  <c:v>5.4031700000000002E-2</c:v>
                </c:pt>
                <c:pt idx="726">
                  <c:v>5.3867999999999999E-2</c:v>
                </c:pt>
                <c:pt idx="727">
                  <c:v>5.3704200000000001E-2</c:v>
                </c:pt>
                <c:pt idx="728">
                  <c:v>5.3540499999999998E-2</c:v>
                </c:pt>
                <c:pt idx="729">
                  <c:v>5.3376699999999999E-2</c:v>
                </c:pt>
                <c:pt idx="730">
                  <c:v>5.3213000000000003E-2</c:v>
                </c:pt>
                <c:pt idx="731">
                  <c:v>5.3049199999999998E-2</c:v>
                </c:pt>
                <c:pt idx="732">
                  <c:v>5.2885500000000002E-2</c:v>
                </c:pt>
                <c:pt idx="733">
                  <c:v>5.2721700000000003E-2</c:v>
                </c:pt>
                <c:pt idx="734">
                  <c:v>5.2558000000000001E-2</c:v>
                </c:pt>
                <c:pt idx="735">
                  <c:v>5.2394200000000002E-2</c:v>
                </c:pt>
                <c:pt idx="736">
                  <c:v>5.2230499999999999E-2</c:v>
                </c:pt>
                <c:pt idx="737">
                  <c:v>5.2066800000000003E-2</c:v>
                </c:pt>
                <c:pt idx="738">
                  <c:v>5.1902999999999998E-2</c:v>
                </c:pt>
                <c:pt idx="739">
                  <c:v>5.1739300000000002E-2</c:v>
                </c:pt>
                <c:pt idx="740">
                  <c:v>5.1575500000000003E-2</c:v>
                </c:pt>
                <c:pt idx="741">
                  <c:v>5.1411800000000001E-2</c:v>
                </c:pt>
                <c:pt idx="742">
                  <c:v>5.1248000000000002E-2</c:v>
                </c:pt>
                <c:pt idx="743">
                  <c:v>5.1084299999999999E-2</c:v>
                </c:pt>
                <c:pt idx="744">
                  <c:v>5.09205E-2</c:v>
                </c:pt>
                <c:pt idx="745">
                  <c:v>5.0756799999999998E-2</c:v>
                </c:pt>
                <c:pt idx="746">
                  <c:v>5.0592999999999999E-2</c:v>
                </c:pt>
                <c:pt idx="747">
                  <c:v>5.0429300000000003E-2</c:v>
                </c:pt>
                <c:pt idx="748">
                  <c:v>5.0265499999999998E-2</c:v>
                </c:pt>
                <c:pt idx="749">
                  <c:v>5.0101800000000002E-2</c:v>
                </c:pt>
                <c:pt idx="750">
                  <c:v>4.9938099999999999E-2</c:v>
                </c:pt>
                <c:pt idx="751">
                  <c:v>4.97743E-2</c:v>
                </c:pt>
                <c:pt idx="752">
                  <c:v>4.9610599999999998E-2</c:v>
                </c:pt>
                <c:pt idx="753">
                  <c:v>4.9446799999999999E-2</c:v>
                </c:pt>
                <c:pt idx="754">
                  <c:v>4.9283100000000003E-2</c:v>
                </c:pt>
                <c:pt idx="755">
                  <c:v>4.9119299999999998E-2</c:v>
                </c:pt>
                <c:pt idx="756">
                  <c:v>4.8955600000000002E-2</c:v>
                </c:pt>
                <c:pt idx="757">
                  <c:v>4.8791800000000003E-2</c:v>
                </c:pt>
                <c:pt idx="758">
                  <c:v>4.86281E-2</c:v>
                </c:pt>
                <c:pt idx="759">
                  <c:v>4.8465899999999999E-2</c:v>
                </c:pt>
                <c:pt idx="760">
                  <c:v>4.8305800000000003E-2</c:v>
                </c:pt>
                <c:pt idx="761">
                  <c:v>4.8145599999999997E-2</c:v>
                </c:pt>
                <c:pt idx="762">
                  <c:v>4.7985399999999998E-2</c:v>
                </c:pt>
                <c:pt idx="763">
                  <c:v>4.7825300000000001E-2</c:v>
                </c:pt>
                <c:pt idx="764">
                  <c:v>4.7665100000000002E-2</c:v>
                </c:pt>
                <c:pt idx="765">
                  <c:v>4.7504999999999999E-2</c:v>
                </c:pt>
                <c:pt idx="766">
                  <c:v>4.7344799999999999E-2</c:v>
                </c:pt>
                <c:pt idx="767">
                  <c:v>4.71846E-2</c:v>
                </c:pt>
                <c:pt idx="768">
                  <c:v>4.7024499999999997E-2</c:v>
                </c:pt>
                <c:pt idx="769">
                  <c:v>4.6864299999999998E-2</c:v>
                </c:pt>
                <c:pt idx="770">
                  <c:v>4.6704200000000001E-2</c:v>
                </c:pt>
                <c:pt idx="771">
                  <c:v>4.6544000000000002E-2</c:v>
                </c:pt>
                <c:pt idx="772">
                  <c:v>4.6383800000000003E-2</c:v>
                </c:pt>
                <c:pt idx="773">
                  <c:v>4.62237E-2</c:v>
                </c:pt>
                <c:pt idx="774">
                  <c:v>4.60635E-2</c:v>
                </c:pt>
                <c:pt idx="775">
                  <c:v>4.5903399999999997E-2</c:v>
                </c:pt>
                <c:pt idx="776">
                  <c:v>4.5743199999999998E-2</c:v>
                </c:pt>
                <c:pt idx="777">
                  <c:v>4.5583100000000001E-2</c:v>
                </c:pt>
                <c:pt idx="778">
                  <c:v>4.5422900000000002E-2</c:v>
                </c:pt>
                <c:pt idx="779">
                  <c:v>4.5262700000000003E-2</c:v>
                </c:pt>
                <c:pt idx="780">
                  <c:v>4.51026E-2</c:v>
                </c:pt>
                <c:pt idx="781">
                  <c:v>4.49424E-2</c:v>
                </c:pt>
                <c:pt idx="782">
                  <c:v>4.4782299999999997E-2</c:v>
                </c:pt>
                <c:pt idx="783">
                  <c:v>4.4622099999999998E-2</c:v>
                </c:pt>
                <c:pt idx="784">
                  <c:v>4.4461899999999999E-2</c:v>
                </c:pt>
                <c:pt idx="785">
                  <c:v>4.4301800000000002E-2</c:v>
                </c:pt>
                <c:pt idx="786">
                  <c:v>4.4141600000000003E-2</c:v>
                </c:pt>
                <c:pt idx="787">
                  <c:v>4.39815E-2</c:v>
                </c:pt>
                <c:pt idx="788">
                  <c:v>4.3821300000000001E-2</c:v>
                </c:pt>
                <c:pt idx="789">
                  <c:v>4.3661100000000001E-2</c:v>
                </c:pt>
                <c:pt idx="790">
                  <c:v>4.3500999999999998E-2</c:v>
                </c:pt>
                <c:pt idx="791">
                  <c:v>4.3340799999999999E-2</c:v>
                </c:pt>
                <c:pt idx="792">
                  <c:v>4.3180700000000002E-2</c:v>
                </c:pt>
                <c:pt idx="793">
                  <c:v>4.3022900000000003E-2</c:v>
                </c:pt>
                <c:pt idx="794">
                  <c:v>4.28662E-2</c:v>
                </c:pt>
                <c:pt idx="795">
                  <c:v>4.2709499999999997E-2</c:v>
                </c:pt>
                <c:pt idx="796">
                  <c:v>4.2552800000000002E-2</c:v>
                </c:pt>
                <c:pt idx="797">
                  <c:v>4.2396000000000003E-2</c:v>
                </c:pt>
                <c:pt idx="798">
                  <c:v>4.22393E-2</c:v>
                </c:pt>
                <c:pt idx="799">
                  <c:v>4.2082599999999998E-2</c:v>
                </c:pt>
                <c:pt idx="800">
                  <c:v>4.1925900000000002E-2</c:v>
                </c:pt>
                <c:pt idx="801">
                  <c:v>4.1769199999999999E-2</c:v>
                </c:pt>
                <c:pt idx="802">
                  <c:v>4.1612400000000001E-2</c:v>
                </c:pt>
                <c:pt idx="803">
                  <c:v>4.1455699999999998E-2</c:v>
                </c:pt>
                <c:pt idx="804">
                  <c:v>4.1299000000000002E-2</c:v>
                </c:pt>
                <c:pt idx="805">
                  <c:v>4.11423E-2</c:v>
                </c:pt>
                <c:pt idx="806">
                  <c:v>4.0985500000000001E-2</c:v>
                </c:pt>
                <c:pt idx="807">
                  <c:v>4.0828799999999998E-2</c:v>
                </c:pt>
                <c:pt idx="808">
                  <c:v>4.0672100000000003E-2</c:v>
                </c:pt>
                <c:pt idx="809">
                  <c:v>4.05154E-2</c:v>
                </c:pt>
                <c:pt idx="810">
                  <c:v>4.0358699999999997E-2</c:v>
                </c:pt>
                <c:pt idx="811">
                  <c:v>4.0201899999999999E-2</c:v>
                </c:pt>
                <c:pt idx="812">
                  <c:v>4.0045200000000003E-2</c:v>
                </c:pt>
                <c:pt idx="813">
                  <c:v>3.98885E-2</c:v>
                </c:pt>
                <c:pt idx="814">
                  <c:v>3.9731799999999998E-2</c:v>
                </c:pt>
                <c:pt idx="815">
                  <c:v>3.9574999999999999E-2</c:v>
                </c:pt>
                <c:pt idx="816">
                  <c:v>3.9418300000000003E-2</c:v>
                </c:pt>
                <c:pt idx="817">
                  <c:v>3.9261600000000001E-2</c:v>
                </c:pt>
                <c:pt idx="818">
                  <c:v>3.9104899999999998E-2</c:v>
                </c:pt>
                <c:pt idx="819">
                  <c:v>3.8948200000000002E-2</c:v>
                </c:pt>
                <c:pt idx="820">
                  <c:v>3.8791399999999997E-2</c:v>
                </c:pt>
                <c:pt idx="821">
                  <c:v>3.8634700000000001E-2</c:v>
                </c:pt>
                <c:pt idx="822">
                  <c:v>3.8477999999999998E-2</c:v>
                </c:pt>
                <c:pt idx="823">
                  <c:v>3.83224E-2</c:v>
                </c:pt>
                <c:pt idx="824">
                  <c:v>3.8167100000000002E-2</c:v>
                </c:pt>
                <c:pt idx="825">
                  <c:v>3.8011799999999998E-2</c:v>
                </c:pt>
                <c:pt idx="826">
                  <c:v>3.7856500000000001E-2</c:v>
                </c:pt>
                <c:pt idx="827">
                  <c:v>3.7701199999999997E-2</c:v>
                </c:pt>
                <c:pt idx="828">
                  <c:v>3.75459E-2</c:v>
                </c:pt>
                <c:pt idx="829">
                  <c:v>3.7390600000000003E-2</c:v>
                </c:pt>
                <c:pt idx="830">
                  <c:v>3.7235299999999999E-2</c:v>
                </c:pt>
                <c:pt idx="831">
                  <c:v>3.7080000000000002E-2</c:v>
                </c:pt>
                <c:pt idx="832">
                  <c:v>3.6924699999999998E-2</c:v>
                </c:pt>
                <c:pt idx="833">
                  <c:v>3.6769400000000001E-2</c:v>
                </c:pt>
                <c:pt idx="834">
                  <c:v>3.6614099999999997E-2</c:v>
                </c:pt>
                <c:pt idx="835">
                  <c:v>3.64588E-2</c:v>
                </c:pt>
                <c:pt idx="836">
                  <c:v>3.6303500000000002E-2</c:v>
                </c:pt>
                <c:pt idx="837">
                  <c:v>3.6148199999999998E-2</c:v>
                </c:pt>
                <c:pt idx="838">
                  <c:v>3.5992900000000001E-2</c:v>
                </c:pt>
                <c:pt idx="839">
                  <c:v>3.5837599999999997E-2</c:v>
                </c:pt>
                <c:pt idx="840">
                  <c:v>3.56823E-2</c:v>
                </c:pt>
                <c:pt idx="841">
                  <c:v>3.5527000000000003E-2</c:v>
                </c:pt>
                <c:pt idx="842">
                  <c:v>3.5371699999999999E-2</c:v>
                </c:pt>
                <c:pt idx="843">
                  <c:v>3.5216400000000002E-2</c:v>
                </c:pt>
                <c:pt idx="844">
                  <c:v>3.5061099999999998E-2</c:v>
                </c:pt>
                <c:pt idx="845">
                  <c:v>3.4905800000000001E-2</c:v>
                </c:pt>
                <c:pt idx="846">
                  <c:v>3.4750499999999997E-2</c:v>
                </c:pt>
                <c:pt idx="847">
                  <c:v>3.45952E-2</c:v>
                </c:pt>
                <c:pt idx="848">
                  <c:v>3.4439900000000002E-2</c:v>
                </c:pt>
                <c:pt idx="849">
                  <c:v>3.4284200000000001E-2</c:v>
                </c:pt>
                <c:pt idx="850">
                  <c:v>3.4127600000000001E-2</c:v>
                </c:pt>
                <c:pt idx="851">
                  <c:v>3.3971099999999997E-2</c:v>
                </c:pt>
                <c:pt idx="852">
                  <c:v>3.3814499999999997E-2</c:v>
                </c:pt>
                <c:pt idx="853">
                  <c:v>3.3658E-2</c:v>
                </c:pt>
                <c:pt idx="854">
                  <c:v>3.3501499999999997E-2</c:v>
                </c:pt>
                <c:pt idx="855">
                  <c:v>3.3344899999999997E-2</c:v>
                </c:pt>
                <c:pt idx="856">
                  <c:v>3.31884E-2</c:v>
                </c:pt>
                <c:pt idx="857">
                  <c:v>3.30318E-2</c:v>
                </c:pt>
                <c:pt idx="858">
                  <c:v>3.2875300000000003E-2</c:v>
                </c:pt>
                <c:pt idx="859">
                  <c:v>3.2718700000000003E-2</c:v>
                </c:pt>
                <c:pt idx="860">
                  <c:v>3.2562199999999999E-2</c:v>
                </c:pt>
                <c:pt idx="861">
                  <c:v>3.24056E-2</c:v>
                </c:pt>
                <c:pt idx="862">
                  <c:v>3.2249100000000003E-2</c:v>
                </c:pt>
                <c:pt idx="863">
                  <c:v>3.2092599999999999E-2</c:v>
                </c:pt>
                <c:pt idx="864">
                  <c:v>3.1935999999999999E-2</c:v>
                </c:pt>
                <c:pt idx="865">
                  <c:v>3.1779500000000002E-2</c:v>
                </c:pt>
                <c:pt idx="866">
                  <c:v>3.1622900000000002E-2</c:v>
                </c:pt>
                <c:pt idx="867">
                  <c:v>3.1466399999999999E-2</c:v>
                </c:pt>
                <c:pt idx="868">
                  <c:v>3.1309799999999999E-2</c:v>
                </c:pt>
                <c:pt idx="869">
                  <c:v>3.1153299999999998E-2</c:v>
                </c:pt>
                <c:pt idx="870">
                  <c:v>3.0996699999999999E-2</c:v>
                </c:pt>
                <c:pt idx="871">
                  <c:v>3.0840200000000002E-2</c:v>
                </c:pt>
                <c:pt idx="872">
                  <c:v>3.0683700000000001E-2</c:v>
                </c:pt>
                <c:pt idx="873">
                  <c:v>3.0523000000000002E-2</c:v>
                </c:pt>
                <c:pt idx="874">
                  <c:v>3.0361900000000001E-2</c:v>
                </c:pt>
                <c:pt idx="875">
                  <c:v>3.02007E-2</c:v>
                </c:pt>
                <c:pt idx="876">
                  <c:v>3.00396E-2</c:v>
                </c:pt>
                <c:pt idx="877">
                  <c:v>2.9878499999999999E-2</c:v>
                </c:pt>
                <c:pt idx="878">
                  <c:v>2.9717400000000001E-2</c:v>
                </c:pt>
                <c:pt idx="879">
                  <c:v>2.9556200000000001E-2</c:v>
                </c:pt>
                <c:pt idx="880">
                  <c:v>2.93951E-2</c:v>
                </c:pt>
                <c:pt idx="881">
                  <c:v>2.9234E-2</c:v>
                </c:pt>
                <c:pt idx="882">
                  <c:v>2.9072799999999999E-2</c:v>
                </c:pt>
                <c:pt idx="883">
                  <c:v>2.8911699999999999E-2</c:v>
                </c:pt>
                <c:pt idx="884">
                  <c:v>2.8750600000000001E-2</c:v>
                </c:pt>
                <c:pt idx="885">
                  <c:v>2.85895E-2</c:v>
                </c:pt>
                <c:pt idx="886">
                  <c:v>2.84283E-2</c:v>
                </c:pt>
                <c:pt idx="887">
                  <c:v>2.8267199999999999E-2</c:v>
                </c:pt>
                <c:pt idx="888">
                  <c:v>2.8106099999999998E-2</c:v>
                </c:pt>
                <c:pt idx="889">
                  <c:v>2.7944900000000002E-2</c:v>
                </c:pt>
                <c:pt idx="890">
                  <c:v>2.7783800000000001E-2</c:v>
                </c:pt>
                <c:pt idx="891">
                  <c:v>2.76227E-2</c:v>
                </c:pt>
                <c:pt idx="892">
                  <c:v>2.7461599999999999E-2</c:v>
                </c:pt>
                <c:pt idx="893">
                  <c:v>2.7298800000000002E-2</c:v>
                </c:pt>
                <c:pt idx="894">
                  <c:v>2.7123600000000001E-2</c:v>
                </c:pt>
                <c:pt idx="895">
                  <c:v>2.6948400000000001E-2</c:v>
                </c:pt>
                <c:pt idx="896">
                  <c:v>2.67732E-2</c:v>
                </c:pt>
                <c:pt idx="897">
                  <c:v>2.6598E-2</c:v>
                </c:pt>
                <c:pt idx="898">
                  <c:v>2.64228E-2</c:v>
                </c:pt>
                <c:pt idx="899">
                  <c:v>2.6247599999999999E-2</c:v>
                </c:pt>
                <c:pt idx="900">
                  <c:v>2.6072399999999999E-2</c:v>
                </c:pt>
                <c:pt idx="901">
                  <c:v>2.5897199999999999E-2</c:v>
                </c:pt>
                <c:pt idx="902">
                  <c:v>2.5721999999999998E-2</c:v>
                </c:pt>
                <c:pt idx="903">
                  <c:v>2.5546800000000001E-2</c:v>
                </c:pt>
                <c:pt idx="904">
                  <c:v>2.5371600000000001E-2</c:v>
                </c:pt>
                <c:pt idx="905">
                  <c:v>2.5196400000000001E-2</c:v>
                </c:pt>
                <c:pt idx="906">
                  <c:v>2.50212E-2</c:v>
                </c:pt>
                <c:pt idx="907">
                  <c:v>2.4846E-2</c:v>
                </c:pt>
                <c:pt idx="908">
                  <c:v>2.46708E-2</c:v>
                </c:pt>
                <c:pt idx="909">
                  <c:v>2.4495599999999999E-2</c:v>
                </c:pt>
                <c:pt idx="910">
                  <c:v>2.4320399999999999E-2</c:v>
                </c:pt>
                <c:pt idx="911">
                  <c:v>2.4145199999999999E-2</c:v>
                </c:pt>
                <c:pt idx="912">
                  <c:v>2.39492E-2</c:v>
                </c:pt>
                <c:pt idx="913">
                  <c:v>2.3744700000000001E-2</c:v>
                </c:pt>
                <c:pt idx="914">
                  <c:v>2.3540100000000001E-2</c:v>
                </c:pt>
                <c:pt idx="915">
                  <c:v>2.3335600000000001E-2</c:v>
                </c:pt>
                <c:pt idx="916">
                  <c:v>2.3131100000000002E-2</c:v>
                </c:pt>
                <c:pt idx="917">
                  <c:v>2.2926599999999998E-2</c:v>
                </c:pt>
                <c:pt idx="918">
                  <c:v>2.2722099999999999E-2</c:v>
                </c:pt>
                <c:pt idx="919">
                  <c:v>2.2517499999999999E-2</c:v>
                </c:pt>
                <c:pt idx="920">
                  <c:v>2.2313E-2</c:v>
                </c:pt>
                <c:pt idx="921">
                  <c:v>2.21085E-2</c:v>
                </c:pt>
                <c:pt idx="922">
                  <c:v>2.1904E-2</c:v>
                </c:pt>
                <c:pt idx="923">
                  <c:v>2.16995E-2</c:v>
                </c:pt>
                <c:pt idx="924">
                  <c:v>2.1495E-2</c:v>
                </c:pt>
                <c:pt idx="925">
                  <c:v>2.1290400000000001E-2</c:v>
                </c:pt>
                <c:pt idx="926">
                  <c:v>2.1085900000000001E-2</c:v>
                </c:pt>
                <c:pt idx="927">
                  <c:v>2.0881400000000001E-2</c:v>
                </c:pt>
                <c:pt idx="928">
                  <c:v>2.0662799999999999E-2</c:v>
                </c:pt>
                <c:pt idx="929">
                  <c:v>2.0423299999999998E-2</c:v>
                </c:pt>
                <c:pt idx="930">
                  <c:v>2.0183799999999998E-2</c:v>
                </c:pt>
                <c:pt idx="931">
                  <c:v>1.9944199999999999E-2</c:v>
                </c:pt>
                <c:pt idx="932">
                  <c:v>1.9704699999999999E-2</c:v>
                </c:pt>
                <c:pt idx="933">
                  <c:v>1.9465099999999999E-2</c:v>
                </c:pt>
                <c:pt idx="934">
                  <c:v>1.9225599999999999E-2</c:v>
                </c:pt>
                <c:pt idx="935">
                  <c:v>1.8986099999999999E-2</c:v>
                </c:pt>
                <c:pt idx="936">
                  <c:v>1.8746499999999999E-2</c:v>
                </c:pt>
                <c:pt idx="937">
                  <c:v>1.8506999999999999E-2</c:v>
                </c:pt>
                <c:pt idx="938">
                  <c:v>1.8267499999999999E-2</c:v>
                </c:pt>
                <c:pt idx="939">
                  <c:v>1.8027899999999999E-2</c:v>
                </c:pt>
                <c:pt idx="940">
                  <c:v>1.7788399999999999E-2</c:v>
                </c:pt>
                <c:pt idx="941">
                  <c:v>1.75488E-2</c:v>
                </c:pt>
                <c:pt idx="942">
                  <c:v>1.73093E-2</c:v>
                </c:pt>
                <c:pt idx="943">
                  <c:v>1.7042499999999999E-2</c:v>
                </c:pt>
                <c:pt idx="944">
                  <c:v>1.6774399999999998E-2</c:v>
                </c:pt>
                <c:pt idx="945">
                  <c:v>1.6506300000000002E-2</c:v>
                </c:pt>
                <c:pt idx="946">
                  <c:v>1.6238200000000001E-2</c:v>
                </c:pt>
                <c:pt idx="947">
                  <c:v>1.5970000000000002E-2</c:v>
                </c:pt>
                <c:pt idx="948">
                  <c:v>1.5701900000000001E-2</c:v>
                </c:pt>
                <c:pt idx="949">
                  <c:v>1.5433799999999999E-2</c:v>
                </c:pt>
                <c:pt idx="950">
                  <c:v>1.5165700000000001E-2</c:v>
                </c:pt>
                <c:pt idx="951">
                  <c:v>1.48976E-2</c:v>
                </c:pt>
                <c:pt idx="952">
                  <c:v>1.4629400000000001E-2</c:v>
                </c:pt>
                <c:pt idx="953">
                  <c:v>1.43613E-2</c:v>
                </c:pt>
                <c:pt idx="954">
                  <c:v>1.40932E-2</c:v>
                </c:pt>
                <c:pt idx="955">
                  <c:v>1.3821999999999999E-2</c:v>
                </c:pt>
                <c:pt idx="956">
                  <c:v>1.3533999999999999E-2</c:v>
                </c:pt>
                <c:pt idx="957">
                  <c:v>1.3246000000000001E-2</c:v>
                </c:pt>
                <c:pt idx="958">
                  <c:v>1.2958000000000001E-2</c:v>
                </c:pt>
                <c:pt idx="959">
                  <c:v>1.2670000000000001E-2</c:v>
                </c:pt>
                <c:pt idx="960">
                  <c:v>1.2382000000000001E-2</c:v>
                </c:pt>
                <c:pt idx="961">
                  <c:v>1.2094000000000001E-2</c:v>
                </c:pt>
                <c:pt idx="962">
                  <c:v>1.1806000000000001E-2</c:v>
                </c:pt>
                <c:pt idx="963">
                  <c:v>1.1518E-2</c:v>
                </c:pt>
                <c:pt idx="964">
                  <c:v>1.123E-2</c:v>
                </c:pt>
                <c:pt idx="965">
                  <c:v>1.0942E-2</c:v>
                </c:pt>
                <c:pt idx="966">
                  <c:v>1.0654E-2</c:v>
                </c:pt>
                <c:pt idx="967">
                  <c:v>1.0356799999999999E-2</c:v>
                </c:pt>
                <c:pt idx="968">
                  <c:v>1.00575E-2</c:v>
                </c:pt>
                <c:pt idx="969">
                  <c:v>9.7582099999999998E-3</c:v>
                </c:pt>
                <c:pt idx="970">
                  <c:v>9.4589199999999991E-3</c:v>
                </c:pt>
                <c:pt idx="971">
                  <c:v>9.1596200000000003E-3</c:v>
                </c:pt>
                <c:pt idx="972">
                  <c:v>8.8603199999999997E-3</c:v>
                </c:pt>
                <c:pt idx="973">
                  <c:v>8.5610400000000007E-3</c:v>
                </c:pt>
                <c:pt idx="974">
                  <c:v>8.26175E-3</c:v>
                </c:pt>
                <c:pt idx="975">
                  <c:v>7.9624499999999994E-3</c:v>
                </c:pt>
                <c:pt idx="976">
                  <c:v>7.6631599999999996E-3</c:v>
                </c:pt>
                <c:pt idx="977">
                  <c:v>7.3605399999999996E-3</c:v>
                </c:pt>
                <c:pt idx="978">
                  <c:v>7.0569300000000003E-3</c:v>
                </c:pt>
                <c:pt idx="979">
                  <c:v>6.7533300000000001E-3</c:v>
                </c:pt>
                <c:pt idx="980">
                  <c:v>6.4497199999999999E-3</c:v>
                </c:pt>
                <c:pt idx="981">
                  <c:v>6.1460999999999998E-3</c:v>
                </c:pt>
                <c:pt idx="982">
                  <c:v>5.8424899999999997E-3</c:v>
                </c:pt>
                <c:pt idx="983">
                  <c:v>5.5388800000000004E-3</c:v>
                </c:pt>
                <c:pt idx="984">
                  <c:v>5.2352700000000002E-3</c:v>
                </c:pt>
                <c:pt idx="985">
                  <c:v>4.93167E-3</c:v>
                </c:pt>
                <c:pt idx="986">
                  <c:v>4.63271E-3</c:v>
                </c:pt>
                <c:pt idx="987">
                  <c:v>4.3344500000000001E-3</c:v>
                </c:pt>
                <c:pt idx="988">
                  <c:v>4.0361800000000003E-3</c:v>
                </c:pt>
                <c:pt idx="989">
                  <c:v>3.73792E-3</c:v>
                </c:pt>
                <c:pt idx="990">
                  <c:v>3.4396600000000002E-3</c:v>
                </c:pt>
                <c:pt idx="991">
                  <c:v>3.1414099999999999E-3</c:v>
                </c:pt>
                <c:pt idx="992">
                  <c:v>2.84315E-3</c:v>
                </c:pt>
                <c:pt idx="993">
                  <c:v>2.5448900000000002E-3</c:v>
                </c:pt>
                <c:pt idx="994">
                  <c:v>2.1821700000000002E-3</c:v>
                </c:pt>
                <c:pt idx="995">
                  <c:v>1.8184799999999999E-3</c:v>
                </c:pt>
                <c:pt idx="996">
                  <c:v>1.4547799999999999E-3</c:v>
                </c:pt>
                <c:pt idx="997">
                  <c:v>1.0911E-3</c:v>
                </c:pt>
                <c:pt idx="998">
                  <c:v>7.2739699999999996E-4</c:v>
                </c:pt>
                <c:pt idx="999">
                  <c:v>3.6369899999999999E-4</c:v>
                </c:pt>
                <c:pt idx="1000">
                  <c:v>0</c:v>
                </c:pt>
              </c:numCache>
            </c:numRef>
          </c:val>
          <c:smooth val="0"/>
          <c:extLst>
            <c:ext xmlns:c16="http://schemas.microsoft.com/office/drawing/2014/chart" uri="{C3380CC4-5D6E-409C-BE32-E72D297353CC}">
              <c16:uniqueId val="{00000002-BFFC-4CC4-B88E-1C66ED59CC14}"/>
            </c:ext>
          </c:extLst>
        </c:ser>
        <c:dLbls>
          <c:showLegendKey val="0"/>
          <c:showVal val="0"/>
          <c:showCatName val="0"/>
          <c:showSerName val="0"/>
          <c:showPercent val="0"/>
          <c:showBubbleSize val="0"/>
        </c:dLbls>
        <c:smooth val="0"/>
        <c:axId val="515654080"/>
        <c:axId val="515646864"/>
      </c:lineChart>
      <c:catAx>
        <c:axId val="51565408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5646864"/>
        <c:crosses val="autoZero"/>
        <c:auto val="1"/>
        <c:lblAlgn val="ctr"/>
        <c:lblOffset val="100"/>
        <c:noMultiLvlLbl val="0"/>
      </c:catAx>
      <c:valAx>
        <c:axId val="51564686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Wrms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56540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N"/>
              <a:t>Vrms at different</a:t>
            </a:r>
            <a:r>
              <a:rPr lang="en-IN" baseline="0"/>
              <a:t> time steps</a:t>
            </a:r>
            <a:endParaRPr lang="en-I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3"/>
          <c:order val="3"/>
          <c:tx>
            <c:v>6.3s</c:v>
          </c:tx>
          <c:spPr>
            <a:ln w="28575" cap="rnd">
              <a:solidFill>
                <a:schemeClr val="accent4"/>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'[7]U-6.3s'!$E$2:$E$1002</c:f>
              <c:numCache>
                <c:formatCode>General</c:formatCode>
                <c:ptCount val="1001"/>
                <c:pt idx="0">
                  <c:v>0</c:v>
                </c:pt>
                <c:pt idx="1">
                  <c:v>1.3879300000000001E-6</c:v>
                </c:pt>
                <c:pt idx="2">
                  <c:v>2.16799E-6</c:v>
                </c:pt>
                <c:pt idx="3">
                  <c:v>2.9480399999999998E-6</c:v>
                </c:pt>
                <c:pt idx="4">
                  <c:v>3.72807E-6</c:v>
                </c:pt>
                <c:pt idx="5">
                  <c:v>4.5081299999999996E-6</c:v>
                </c:pt>
                <c:pt idx="6">
                  <c:v>5.2881799999999999E-6</c:v>
                </c:pt>
                <c:pt idx="7">
                  <c:v>6.06824E-6</c:v>
                </c:pt>
                <c:pt idx="8">
                  <c:v>7.8184400000000007E-6</c:v>
                </c:pt>
                <c:pt idx="9">
                  <c:v>9.5694099999999992E-6</c:v>
                </c:pt>
                <c:pt idx="10">
                  <c:v>1.1320300000000001E-5</c:v>
                </c:pt>
                <c:pt idx="11">
                  <c:v>1.30713E-5</c:v>
                </c:pt>
                <c:pt idx="12">
                  <c:v>1.48222E-5</c:v>
                </c:pt>
                <c:pt idx="13">
                  <c:v>1.6573199999999999E-5</c:v>
                </c:pt>
                <c:pt idx="14">
                  <c:v>1.83242E-5</c:v>
                </c:pt>
                <c:pt idx="15">
                  <c:v>2.0182399999999998E-5</c:v>
                </c:pt>
                <c:pt idx="16">
                  <c:v>2.3039599999999999E-5</c:v>
                </c:pt>
                <c:pt idx="17">
                  <c:v>2.5897E-5</c:v>
                </c:pt>
                <c:pt idx="18">
                  <c:v>2.87544E-5</c:v>
                </c:pt>
                <c:pt idx="19">
                  <c:v>3.1611800000000001E-5</c:v>
                </c:pt>
                <c:pt idx="20">
                  <c:v>3.4469199999999999E-5</c:v>
                </c:pt>
                <c:pt idx="21">
                  <c:v>3.7326600000000003E-5</c:v>
                </c:pt>
                <c:pt idx="22">
                  <c:v>4.01838E-5</c:v>
                </c:pt>
                <c:pt idx="23">
                  <c:v>4.3041199999999997E-5</c:v>
                </c:pt>
                <c:pt idx="24">
                  <c:v>4.61019E-5</c:v>
                </c:pt>
                <c:pt idx="25">
                  <c:v>5.0108000000000002E-5</c:v>
                </c:pt>
                <c:pt idx="26">
                  <c:v>5.4114099999999997E-5</c:v>
                </c:pt>
                <c:pt idx="27">
                  <c:v>5.81202E-5</c:v>
                </c:pt>
                <c:pt idx="28">
                  <c:v>6.2126100000000001E-5</c:v>
                </c:pt>
                <c:pt idx="29">
                  <c:v>6.6132100000000003E-5</c:v>
                </c:pt>
                <c:pt idx="30">
                  <c:v>7.0138199999999999E-5</c:v>
                </c:pt>
                <c:pt idx="31">
                  <c:v>7.4144299999999994E-5</c:v>
                </c:pt>
                <c:pt idx="32">
                  <c:v>7.8150400000000003E-5</c:v>
                </c:pt>
                <c:pt idx="33">
                  <c:v>8.2156400000000005E-5</c:v>
                </c:pt>
                <c:pt idx="34">
                  <c:v>8.62888E-5</c:v>
                </c:pt>
                <c:pt idx="35">
                  <c:v>9.1460300000000003E-5</c:v>
                </c:pt>
                <c:pt idx="36">
                  <c:v>9.6631800000000005E-5</c:v>
                </c:pt>
                <c:pt idx="37">
                  <c:v>1.01803E-4</c:v>
                </c:pt>
                <c:pt idx="38">
                  <c:v>1.06975E-4</c:v>
                </c:pt>
                <c:pt idx="39">
                  <c:v>1.1214600000000001E-4</c:v>
                </c:pt>
                <c:pt idx="40">
                  <c:v>1.17318E-4</c:v>
                </c:pt>
                <c:pt idx="41">
                  <c:v>1.2248900000000001E-4</c:v>
                </c:pt>
                <c:pt idx="42">
                  <c:v>1.27661E-4</c:v>
                </c:pt>
                <c:pt idx="43">
                  <c:v>1.3283199999999999E-4</c:v>
                </c:pt>
                <c:pt idx="44">
                  <c:v>1.38004E-4</c:v>
                </c:pt>
                <c:pt idx="45">
                  <c:v>1.43175E-4</c:v>
                </c:pt>
                <c:pt idx="46">
                  <c:v>1.49219E-4</c:v>
                </c:pt>
                <c:pt idx="47">
                  <c:v>1.5556399999999999E-4</c:v>
                </c:pt>
                <c:pt idx="48">
                  <c:v>1.6190900000000001E-4</c:v>
                </c:pt>
                <c:pt idx="49">
                  <c:v>1.6825400000000001E-4</c:v>
                </c:pt>
                <c:pt idx="50">
                  <c:v>1.74599E-4</c:v>
                </c:pt>
                <c:pt idx="51">
                  <c:v>1.8094399999999999E-4</c:v>
                </c:pt>
                <c:pt idx="52">
                  <c:v>1.87288E-4</c:v>
                </c:pt>
                <c:pt idx="53">
                  <c:v>1.9363299999999999E-4</c:v>
                </c:pt>
                <c:pt idx="54">
                  <c:v>1.9997799999999999E-4</c:v>
                </c:pt>
                <c:pt idx="55">
                  <c:v>2.0632300000000001E-4</c:v>
                </c:pt>
                <c:pt idx="56">
                  <c:v>2.12668E-4</c:v>
                </c:pt>
                <c:pt idx="57">
                  <c:v>2.19013E-4</c:v>
                </c:pt>
                <c:pt idx="58">
                  <c:v>2.2535799999999999E-4</c:v>
                </c:pt>
                <c:pt idx="59">
                  <c:v>2.3278900000000001E-4</c:v>
                </c:pt>
                <c:pt idx="60">
                  <c:v>2.4032099999999999E-4</c:v>
                </c:pt>
                <c:pt idx="61">
                  <c:v>2.4785299999999997E-4</c:v>
                </c:pt>
                <c:pt idx="62">
                  <c:v>2.5538500000000001E-4</c:v>
                </c:pt>
                <c:pt idx="63">
                  <c:v>2.6291599999999997E-4</c:v>
                </c:pt>
                <c:pt idx="64">
                  <c:v>2.7044800000000001E-4</c:v>
                </c:pt>
                <c:pt idx="65">
                  <c:v>2.7797999999999999E-4</c:v>
                </c:pt>
                <c:pt idx="66">
                  <c:v>2.8551200000000003E-4</c:v>
                </c:pt>
                <c:pt idx="67">
                  <c:v>2.9304299999999999E-4</c:v>
                </c:pt>
                <c:pt idx="68">
                  <c:v>3.0057499999999997E-4</c:v>
                </c:pt>
                <c:pt idx="69">
                  <c:v>3.0810700000000001E-4</c:v>
                </c:pt>
                <c:pt idx="70">
                  <c:v>3.1563899999999999E-4</c:v>
                </c:pt>
                <c:pt idx="71">
                  <c:v>3.2317000000000001E-4</c:v>
                </c:pt>
                <c:pt idx="72">
                  <c:v>3.3070199999999999E-4</c:v>
                </c:pt>
                <c:pt idx="73">
                  <c:v>3.3861500000000001E-4</c:v>
                </c:pt>
                <c:pt idx="74">
                  <c:v>3.4702399999999998E-4</c:v>
                </c:pt>
                <c:pt idx="75">
                  <c:v>3.55433E-4</c:v>
                </c:pt>
                <c:pt idx="76">
                  <c:v>3.6384200000000002E-4</c:v>
                </c:pt>
                <c:pt idx="77">
                  <c:v>3.7225000000000002E-4</c:v>
                </c:pt>
                <c:pt idx="78">
                  <c:v>3.8065899999999999E-4</c:v>
                </c:pt>
                <c:pt idx="79">
                  <c:v>3.8906800000000001E-4</c:v>
                </c:pt>
                <c:pt idx="80">
                  <c:v>3.9747600000000001E-4</c:v>
                </c:pt>
                <c:pt idx="81">
                  <c:v>4.0588499999999998E-4</c:v>
                </c:pt>
                <c:pt idx="82">
                  <c:v>4.14294E-4</c:v>
                </c:pt>
                <c:pt idx="83">
                  <c:v>4.2270200000000001E-4</c:v>
                </c:pt>
                <c:pt idx="84">
                  <c:v>4.3111100000000003E-4</c:v>
                </c:pt>
                <c:pt idx="85">
                  <c:v>4.3951999999999999E-4</c:v>
                </c:pt>
                <c:pt idx="86">
                  <c:v>4.4792900000000001E-4</c:v>
                </c:pt>
                <c:pt idx="87">
                  <c:v>4.5633700000000002E-4</c:v>
                </c:pt>
                <c:pt idx="88">
                  <c:v>4.6474599999999999E-4</c:v>
                </c:pt>
                <c:pt idx="89">
                  <c:v>4.7322899999999998E-4</c:v>
                </c:pt>
                <c:pt idx="90">
                  <c:v>4.8247399999999999E-4</c:v>
                </c:pt>
                <c:pt idx="91">
                  <c:v>4.9171800000000004E-4</c:v>
                </c:pt>
                <c:pt idx="92">
                  <c:v>5.0096299999999999E-4</c:v>
                </c:pt>
                <c:pt idx="93">
                  <c:v>5.1020700000000004E-4</c:v>
                </c:pt>
                <c:pt idx="94">
                  <c:v>5.19452E-4</c:v>
                </c:pt>
                <c:pt idx="95">
                  <c:v>5.2869600000000005E-4</c:v>
                </c:pt>
                <c:pt idx="96">
                  <c:v>5.3793999999999999E-4</c:v>
                </c:pt>
                <c:pt idx="97">
                  <c:v>5.4718500000000005E-4</c:v>
                </c:pt>
                <c:pt idx="98">
                  <c:v>5.5642899999999999E-4</c:v>
                </c:pt>
                <c:pt idx="99">
                  <c:v>5.6567399999999995E-4</c:v>
                </c:pt>
                <c:pt idx="100">
                  <c:v>5.74918E-4</c:v>
                </c:pt>
                <c:pt idx="101">
                  <c:v>5.8416200000000005E-4</c:v>
                </c:pt>
                <c:pt idx="102">
                  <c:v>5.9340700000000001E-4</c:v>
                </c:pt>
                <c:pt idx="103">
                  <c:v>6.0265099999999995E-4</c:v>
                </c:pt>
                <c:pt idx="104">
                  <c:v>6.11895E-4</c:v>
                </c:pt>
                <c:pt idx="105">
                  <c:v>6.2113999999999995E-4</c:v>
                </c:pt>
                <c:pt idx="106">
                  <c:v>6.30384E-4</c:v>
                </c:pt>
                <c:pt idx="107">
                  <c:v>6.3962800000000005E-4</c:v>
                </c:pt>
                <c:pt idx="108">
                  <c:v>6.4952E-4</c:v>
                </c:pt>
                <c:pt idx="109">
                  <c:v>6.5977600000000005E-4</c:v>
                </c:pt>
                <c:pt idx="110">
                  <c:v>6.7003199999999998E-4</c:v>
                </c:pt>
                <c:pt idx="111">
                  <c:v>6.8028800000000003E-4</c:v>
                </c:pt>
                <c:pt idx="112">
                  <c:v>6.9054399999999997E-4</c:v>
                </c:pt>
                <c:pt idx="113">
                  <c:v>7.0080000000000001E-4</c:v>
                </c:pt>
                <c:pt idx="114">
                  <c:v>7.1105599999999995E-4</c:v>
                </c:pt>
                <c:pt idx="115">
                  <c:v>7.2131199999999999E-4</c:v>
                </c:pt>
                <c:pt idx="116">
                  <c:v>7.3156800000000004E-4</c:v>
                </c:pt>
                <c:pt idx="117">
                  <c:v>7.4182399999999998E-4</c:v>
                </c:pt>
                <c:pt idx="118">
                  <c:v>7.5208000000000002E-4</c:v>
                </c:pt>
                <c:pt idx="119">
                  <c:v>7.6233599999999996E-4</c:v>
                </c:pt>
                <c:pt idx="120">
                  <c:v>7.7259200000000001E-4</c:v>
                </c:pt>
                <c:pt idx="121">
                  <c:v>7.8284800000000005E-4</c:v>
                </c:pt>
                <c:pt idx="122">
                  <c:v>7.9310399999999999E-4</c:v>
                </c:pt>
                <c:pt idx="123">
                  <c:v>8.0336000000000003E-4</c:v>
                </c:pt>
                <c:pt idx="124">
                  <c:v>8.1361599999999997E-4</c:v>
                </c:pt>
                <c:pt idx="125">
                  <c:v>8.2387200000000002E-4</c:v>
                </c:pt>
                <c:pt idx="126">
                  <c:v>8.3412799999999995E-4</c:v>
                </c:pt>
                <c:pt idx="127">
                  <c:v>8.44384E-4</c:v>
                </c:pt>
                <c:pt idx="128">
                  <c:v>8.5464000000000004E-4</c:v>
                </c:pt>
                <c:pt idx="129">
                  <c:v>8.6542100000000001E-4</c:v>
                </c:pt>
                <c:pt idx="130">
                  <c:v>8.7632200000000002E-4</c:v>
                </c:pt>
                <c:pt idx="131">
                  <c:v>8.8722300000000003E-4</c:v>
                </c:pt>
                <c:pt idx="132">
                  <c:v>8.9812400000000004E-4</c:v>
                </c:pt>
                <c:pt idx="133">
                  <c:v>9.0902500000000005E-4</c:v>
                </c:pt>
                <c:pt idx="134">
                  <c:v>9.1992599999999995E-4</c:v>
                </c:pt>
                <c:pt idx="135">
                  <c:v>9.3082699999999996E-4</c:v>
                </c:pt>
                <c:pt idx="136">
                  <c:v>9.4172799999999997E-4</c:v>
                </c:pt>
                <c:pt idx="137">
                  <c:v>9.5262899999999998E-4</c:v>
                </c:pt>
                <c:pt idx="138">
                  <c:v>9.6352999999999999E-4</c:v>
                </c:pt>
                <c:pt idx="139">
                  <c:v>9.7442999999999998E-4</c:v>
                </c:pt>
                <c:pt idx="140">
                  <c:v>9.853310000000001E-4</c:v>
                </c:pt>
                <c:pt idx="141">
                  <c:v>9.9623200000000011E-4</c:v>
                </c:pt>
                <c:pt idx="142">
                  <c:v>1.00713E-3</c:v>
                </c:pt>
                <c:pt idx="143">
                  <c:v>1.0180300000000001E-3</c:v>
                </c:pt>
                <c:pt idx="144">
                  <c:v>1.0289400000000001E-3</c:v>
                </c:pt>
                <c:pt idx="145">
                  <c:v>1.03984E-3</c:v>
                </c:pt>
                <c:pt idx="146">
                  <c:v>1.0507400000000001E-3</c:v>
                </c:pt>
                <c:pt idx="147">
                  <c:v>1.06164E-3</c:v>
                </c:pt>
                <c:pt idx="148">
                  <c:v>1.0725400000000001E-3</c:v>
                </c:pt>
                <c:pt idx="149">
                  <c:v>1.08344E-3</c:v>
                </c:pt>
                <c:pt idx="150">
                  <c:v>1.0943400000000001E-3</c:v>
                </c:pt>
                <c:pt idx="151">
                  <c:v>1.10524E-3</c:v>
                </c:pt>
                <c:pt idx="152">
                  <c:v>1.11619E-3</c:v>
                </c:pt>
                <c:pt idx="153">
                  <c:v>1.1272400000000001E-3</c:v>
                </c:pt>
                <c:pt idx="154">
                  <c:v>1.1383000000000001E-3</c:v>
                </c:pt>
                <c:pt idx="155">
                  <c:v>1.1493499999999999E-3</c:v>
                </c:pt>
                <c:pt idx="156">
                  <c:v>1.16041E-3</c:v>
                </c:pt>
                <c:pt idx="157">
                  <c:v>1.17146E-3</c:v>
                </c:pt>
                <c:pt idx="158">
                  <c:v>1.1825200000000001E-3</c:v>
                </c:pt>
                <c:pt idx="159">
                  <c:v>1.1935699999999999E-3</c:v>
                </c:pt>
                <c:pt idx="160">
                  <c:v>1.2046299999999999E-3</c:v>
                </c:pt>
                <c:pt idx="161">
                  <c:v>1.21568E-3</c:v>
                </c:pt>
                <c:pt idx="162">
                  <c:v>1.22674E-3</c:v>
                </c:pt>
                <c:pt idx="163">
                  <c:v>1.2377899999999999E-3</c:v>
                </c:pt>
                <c:pt idx="164">
                  <c:v>1.2488499999999999E-3</c:v>
                </c:pt>
                <c:pt idx="165">
                  <c:v>1.2599E-3</c:v>
                </c:pt>
                <c:pt idx="166">
                  <c:v>1.27096E-3</c:v>
                </c:pt>
                <c:pt idx="167">
                  <c:v>1.2820100000000001E-3</c:v>
                </c:pt>
                <c:pt idx="168">
                  <c:v>1.2930699999999999E-3</c:v>
                </c:pt>
                <c:pt idx="169">
                  <c:v>1.30412E-3</c:v>
                </c:pt>
                <c:pt idx="170">
                  <c:v>1.31518E-3</c:v>
                </c:pt>
                <c:pt idx="171">
                  <c:v>1.3262300000000001E-3</c:v>
                </c:pt>
                <c:pt idx="172">
                  <c:v>1.3372900000000001E-3</c:v>
                </c:pt>
                <c:pt idx="173">
                  <c:v>1.34834E-3</c:v>
                </c:pt>
                <c:pt idx="174">
                  <c:v>1.3594E-3</c:v>
                </c:pt>
                <c:pt idx="175">
                  <c:v>1.3704500000000001E-3</c:v>
                </c:pt>
                <c:pt idx="176">
                  <c:v>1.3814999999999999E-3</c:v>
                </c:pt>
                <c:pt idx="177">
                  <c:v>1.3925599999999999E-3</c:v>
                </c:pt>
                <c:pt idx="178">
                  <c:v>1.40361E-3</c:v>
                </c:pt>
                <c:pt idx="179">
                  <c:v>1.4145099999999999E-3</c:v>
                </c:pt>
                <c:pt idx="180">
                  <c:v>1.4253600000000001E-3</c:v>
                </c:pt>
                <c:pt idx="181">
                  <c:v>1.43621E-3</c:v>
                </c:pt>
                <c:pt idx="182">
                  <c:v>1.44706E-3</c:v>
                </c:pt>
                <c:pt idx="183">
                  <c:v>1.4579E-3</c:v>
                </c:pt>
                <c:pt idx="184">
                  <c:v>1.46875E-3</c:v>
                </c:pt>
                <c:pt idx="185">
                  <c:v>1.4796E-3</c:v>
                </c:pt>
                <c:pt idx="186">
                  <c:v>1.4904499999999999E-3</c:v>
                </c:pt>
                <c:pt idx="187">
                  <c:v>1.5012999999999999E-3</c:v>
                </c:pt>
                <c:pt idx="188">
                  <c:v>1.5121500000000001E-3</c:v>
                </c:pt>
                <c:pt idx="189">
                  <c:v>1.523E-3</c:v>
                </c:pt>
                <c:pt idx="190">
                  <c:v>1.5338400000000001E-3</c:v>
                </c:pt>
                <c:pt idx="191">
                  <c:v>1.54469E-3</c:v>
                </c:pt>
                <c:pt idx="192">
                  <c:v>1.55554E-3</c:v>
                </c:pt>
                <c:pt idx="193">
                  <c:v>1.56639E-3</c:v>
                </c:pt>
                <c:pt idx="194">
                  <c:v>1.5772399999999999E-3</c:v>
                </c:pt>
                <c:pt idx="195">
                  <c:v>1.5880899999999999E-3</c:v>
                </c:pt>
                <c:pt idx="196">
                  <c:v>1.5989400000000001E-3</c:v>
                </c:pt>
                <c:pt idx="197">
                  <c:v>1.6097799999999999E-3</c:v>
                </c:pt>
                <c:pt idx="198">
                  <c:v>1.6206300000000001E-3</c:v>
                </c:pt>
                <c:pt idx="199">
                  <c:v>1.63148E-3</c:v>
                </c:pt>
                <c:pt idx="200">
                  <c:v>1.64233E-3</c:v>
                </c:pt>
                <c:pt idx="201">
                  <c:v>1.65318E-3</c:v>
                </c:pt>
                <c:pt idx="202">
                  <c:v>1.6640299999999999E-3</c:v>
                </c:pt>
                <c:pt idx="203">
                  <c:v>1.6748799999999999E-3</c:v>
                </c:pt>
                <c:pt idx="204">
                  <c:v>1.6857300000000001E-3</c:v>
                </c:pt>
                <c:pt idx="205">
                  <c:v>1.6965699999999999E-3</c:v>
                </c:pt>
                <c:pt idx="206">
                  <c:v>1.7074200000000001E-3</c:v>
                </c:pt>
                <c:pt idx="207">
                  <c:v>1.71827E-3</c:v>
                </c:pt>
                <c:pt idx="208">
                  <c:v>1.72912E-3</c:v>
                </c:pt>
                <c:pt idx="209">
                  <c:v>1.73952E-3</c:v>
                </c:pt>
                <c:pt idx="210">
                  <c:v>1.74983E-3</c:v>
                </c:pt>
                <c:pt idx="211">
                  <c:v>1.7601299999999999E-3</c:v>
                </c:pt>
                <c:pt idx="212">
                  <c:v>1.7704299999999999E-3</c:v>
                </c:pt>
                <c:pt idx="213">
                  <c:v>1.7807400000000001E-3</c:v>
                </c:pt>
                <c:pt idx="214">
                  <c:v>1.79104E-3</c:v>
                </c:pt>
                <c:pt idx="215">
                  <c:v>1.80135E-3</c:v>
                </c:pt>
                <c:pt idx="216">
                  <c:v>1.8116499999999999E-3</c:v>
                </c:pt>
                <c:pt idx="217">
                  <c:v>1.8219600000000001E-3</c:v>
                </c:pt>
                <c:pt idx="218">
                  <c:v>1.8322600000000001E-3</c:v>
                </c:pt>
                <c:pt idx="219">
                  <c:v>1.84256E-3</c:v>
                </c:pt>
                <c:pt idx="220">
                  <c:v>1.85287E-3</c:v>
                </c:pt>
                <c:pt idx="221">
                  <c:v>1.8631699999999999E-3</c:v>
                </c:pt>
                <c:pt idx="222">
                  <c:v>1.8734800000000001E-3</c:v>
                </c:pt>
                <c:pt idx="223">
                  <c:v>1.88378E-3</c:v>
                </c:pt>
                <c:pt idx="224">
                  <c:v>1.89409E-3</c:v>
                </c:pt>
                <c:pt idx="225">
                  <c:v>1.9043899999999999E-3</c:v>
                </c:pt>
                <c:pt idx="226">
                  <c:v>1.9146899999999999E-3</c:v>
                </c:pt>
                <c:pt idx="227">
                  <c:v>1.9250000000000001E-3</c:v>
                </c:pt>
                <c:pt idx="228">
                  <c:v>1.9353E-3</c:v>
                </c:pt>
                <c:pt idx="229">
                  <c:v>1.94561E-3</c:v>
                </c:pt>
                <c:pt idx="230">
                  <c:v>1.9559099999999999E-3</c:v>
                </c:pt>
                <c:pt idx="231">
                  <c:v>1.9662199999999999E-3</c:v>
                </c:pt>
                <c:pt idx="232">
                  <c:v>1.9765199999999998E-3</c:v>
                </c:pt>
                <c:pt idx="233">
                  <c:v>1.9868300000000002E-3</c:v>
                </c:pt>
                <c:pt idx="234">
                  <c:v>1.9971300000000002E-3</c:v>
                </c:pt>
                <c:pt idx="235">
                  <c:v>2.0074300000000002E-3</c:v>
                </c:pt>
                <c:pt idx="236">
                  <c:v>2.0177400000000001E-3</c:v>
                </c:pt>
                <c:pt idx="237">
                  <c:v>2.0280400000000001E-3</c:v>
                </c:pt>
                <c:pt idx="238">
                  <c:v>2.03835E-3</c:v>
                </c:pt>
                <c:pt idx="239">
                  <c:v>2.04865E-3</c:v>
                </c:pt>
                <c:pt idx="240">
                  <c:v>2.0589599999999999E-3</c:v>
                </c:pt>
                <c:pt idx="241">
                  <c:v>2.0692599999999998E-3</c:v>
                </c:pt>
                <c:pt idx="242">
                  <c:v>2.0795499999999999E-3</c:v>
                </c:pt>
                <c:pt idx="243">
                  <c:v>2.0890700000000002E-3</c:v>
                </c:pt>
                <c:pt idx="244">
                  <c:v>2.0985800000000001E-3</c:v>
                </c:pt>
                <c:pt idx="245">
                  <c:v>2.1080999999999999E-3</c:v>
                </c:pt>
                <c:pt idx="246">
                  <c:v>2.1176099999999998E-3</c:v>
                </c:pt>
                <c:pt idx="247">
                  <c:v>2.1271300000000001E-3</c:v>
                </c:pt>
                <c:pt idx="248">
                  <c:v>2.13664E-3</c:v>
                </c:pt>
                <c:pt idx="249">
                  <c:v>2.1461599999999998E-3</c:v>
                </c:pt>
                <c:pt idx="250">
                  <c:v>2.1556800000000001E-3</c:v>
                </c:pt>
                <c:pt idx="251">
                  <c:v>2.16519E-3</c:v>
                </c:pt>
                <c:pt idx="252">
                  <c:v>2.1747099999999998E-3</c:v>
                </c:pt>
                <c:pt idx="253">
                  <c:v>2.1842200000000002E-3</c:v>
                </c:pt>
                <c:pt idx="254">
                  <c:v>2.19374E-3</c:v>
                </c:pt>
                <c:pt idx="255">
                  <c:v>2.2032499999999999E-3</c:v>
                </c:pt>
                <c:pt idx="256">
                  <c:v>2.2127700000000002E-3</c:v>
                </c:pt>
                <c:pt idx="257">
                  <c:v>2.2222800000000001E-3</c:v>
                </c:pt>
                <c:pt idx="258">
                  <c:v>2.2317999999999999E-3</c:v>
                </c:pt>
                <c:pt idx="259">
                  <c:v>2.2413099999999998E-3</c:v>
                </c:pt>
                <c:pt idx="260">
                  <c:v>2.2508300000000001E-3</c:v>
                </c:pt>
                <c:pt idx="261">
                  <c:v>2.26034E-3</c:v>
                </c:pt>
                <c:pt idx="262">
                  <c:v>2.2698599999999998E-3</c:v>
                </c:pt>
                <c:pt idx="263">
                  <c:v>2.2793700000000002E-3</c:v>
                </c:pt>
                <c:pt idx="264">
                  <c:v>2.28889E-3</c:v>
                </c:pt>
                <c:pt idx="265">
                  <c:v>2.2983999999999999E-3</c:v>
                </c:pt>
                <c:pt idx="266">
                  <c:v>2.3079200000000002E-3</c:v>
                </c:pt>
                <c:pt idx="267">
                  <c:v>2.3174300000000001E-3</c:v>
                </c:pt>
                <c:pt idx="268">
                  <c:v>2.3269499999999999E-3</c:v>
                </c:pt>
                <c:pt idx="269">
                  <c:v>2.3364700000000002E-3</c:v>
                </c:pt>
                <c:pt idx="270">
                  <c:v>2.3459800000000001E-3</c:v>
                </c:pt>
                <c:pt idx="271">
                  <c:v>2.3555E-3</c:v>
                </c:pt>
                <c:pt idx="272">
                  <c:v>2.3650099999999999E-3</c:v>
                </c:pt>
                <c:pt idx="273">
                  <c:v>2.3745300000000001E-3</c:v>
                </c:pt>
                <c:pt idx="274">
                  <c:v>2.38404E-3</c:v>
                </c:pt>
                <c:pt idx="275">
                  <c:v>2.3935599999999999E-3</c:v>
                </c:pt>
                <c:pt idx="276">
                  <c:v>2.4030700000000002E-3</c:v>
                </c:pt>
                <c:pt idx="277">
                  <c:v>2.41259E-3</c:v>
                </c:pt>
                <c:pt idx="278">
                  <c:v>2.4220999999999999E-3</c:v>
                </c:pt>
                <c:pt idx="279">
                  <c:v>2.4316199999999998E-3</c:v>
                </c:pt>
                <c:pt idx="280">
                  <c:v>2.4411300000000001E-3</c:v>
                </c:pt>
                <c:pt idx="281">
                  <c:v>2.4497099999999999E-3</c:v>
                </c:pt>
                <c:pt idx="282">
                  <c:v>2.4581300000000002E-3</c:v>
                </c:pt>
                <c:pt idx="283">
                  <c:v>2.4665500000000001E-3</c:v>
                </c:pt>
                <c:pt idx="284">
                  <c:v>2.47496E-3</c:v>
                </c:pt>
                <c:pt idx="285">
                  <c:v>2.4833799999999999E-3</c:v>
                </c:pt>
                <c:pt idx="286">
                  <c:v>2.4918000000000002E-3</c:v>
                </c:pt>
                <c:pt idx="287">
                  <c:v>2.50022E-3</c:v>
                </c:pt>
                <c:pt idx="288">
                  <c:v>2.50863E-3</c:v>
                </c:pt>
                <c:pt idx="289">
                  <c:v>2.5170499999999998E-3</c:v>
                </c:pt>
                <c:pt idx="290">
                  <c:v>2.5254700000000001E-3</c:v>
                </c:pt>
                <c:pt idx="291">
                  <c:v>2.5338800000000001E-3</c:v>
                </c:pt>
                <c:pt idx="292">
                  <c:v>2.5422999999999999E-3</c:v>
                </c:pt>
                <c:pt idx="293">
                  <c:v>2.5507199999999998E-3</c:v>
                </c:pt>
                <c:pt idx="294">
                  <c:v>2.5591400000000001E-3</c:v>
                </c:pt>
                <c:pt idx="295">
                  <c:v>2.56755E-3</c:v>
                </c:pt>
                <c:pt idx="296">
                  <c:v>2.5759699999999999E-3</c:v>
                </c:pt>
                <c:pt idx="297">
                  <c:v>2.5843900000000002E-3</c:v>
                </c:pt>
                <c:pt idx="298">
                  <c:v>2.5928100000000001E-3</c:v>
                </c:pt>
                <c:pt idx="299">
                  <c:v>2.60122E-3</c:v>
                </c:pt>
                <c:pt idx="300">
                  <c:v>2.6096399999999999E-3</c:v>
                </c:pt>
                <c:pt idx="301">
                  <c:v>2.6180600000000002E-3</c:v>
                </c:pt>
                <c:pt idx="302">
                  <c:v>2.6264700000000001E-3</c:v>
                </c:pt>
                <c:pt idx="303">
                  <c:v>2.63489E-3</c:v>
                </c:pt>
                <c:pt idx="304">
                  <c:v>2.6433099999999998E-3</c:v>
                </c:pt>
                <c:pt idx="305">
                  <c:v>2.6517300000000001E-3</c:v>
                </c:pt>
                <c:pt idx="306">
                  <c:v>2.6601400000000001E-3</c:v>
                </c:pt>
                <c:pt idx="307">
                  <c:v>2.6685599999999999E-3</c:v>
                </c:pt>
                <c:pt idx="308">
                  <c:v>2.6769799999999998E-3</c:v>
                </c:pt>
                <c:pt idx="309">
                  <c:v>2.6853900000000002E-3</c:v>
                </c:pt>
                <c:pt idx="310">
                  <c:v>2.69381E-3</c:v>
                </c:pt>
                <c:pt idx="311">
                  <c:v>2.7022299999999999E-3</c:v>
                </c:pt>
                <c:pt idx="312">
                  <c:v>2.7106500000000002E-3</c:v>
                </c:pt>
                <c:pt idx="313">
                  <c:v>2.7190600000000001E-3</c:v>
                </c:pt>
                <c:pt idx="314">
                  <c:v>2.72748E-3</c:v>
                </c:pt>
                <c:pt idx="315">
                  <c:v>2.7358999999999999E-3</c:v>
                </c:pt>
                <c:pt idx="316">
                  <c:v>2.7443099999999998E-3</c:v>
                </c:pt>
                <c:pt idx="317">
                  <c:v>2.7527300000000001E-3</c:v>
                </c:pt>
                <c:pt idx="318">
                  <c:v>2.76115E-3</c:v>
                </c:pt>
                <c:pt idx="319">
                  <c:v>2.7695699999999998E-3</c:v>
                </c:pt>
                <c:pt idx="320">
                  <c:v>2.7779800000000002E-3</c:v>
                </c:pt>
                <c:pt idx="321">
                  <c:v>2.7864000000000001E-3</c:v>
                </c:pt>
                <c:pt idx="322">
                  <c:v>2.7948199999999999E-3</c:v>
                </c:pt>
                <c:pt idx="323">
                  <c:v>2.8032399999999998E-3</c:v>
                </c:pt>
                <c:pt idx="324">
                  <c:v>2.81109E-3</c:v>
                </c:pt>
                <c:pt idx="325">
                  <c:v>2.8187899999999998E-3</c:v>
                </c:pt>
                <c:pt idx="326">
                  <c:v>2.8264900000000001E-3</c:v>
                </c:pt>
                <c:pt idx="327">
                  <c:v>2.8341899999999999E-3</c:v>
                </c:pt>
                <c:pt idx="328">
                  <c:v>2.8418900000000001E-3</c:v>
                </c:pt>
                <c:pt idx="329">
                  <c:v>2.84958E-3</c:v>
                </c:pt>
                <c:pt idx="330">
                  <c:v>2.8572799999999998E-3</c:v>
                </c:pt>
                <c:pt idx="331">
                  <c:v>2.86498E-3</c:v>
                </c:pt>
                <c:pt idx="332">
                  <c:v>2.8726799999999999E-3</c:v>
                </c:pt>
                <c:pt idx="333">
                  <c:v>2.8803800000000001E-3</c:v>
                </c:pt>
                <c:pt idx="334">
                  <c:v>2.88807E-3</c:v>
                </c:pt>
                <c:pt idx="335">
                  <c:v>2.8957700000000002E-3</c:v>
                </c:pt>
                <c:pt idx="336">
                  <c:v>2.90347E-3</c:v>
                </c:pt>
                <c:pt idx="337">
                  <c:v>2.9111699999999998E-3</c:v>
                </c:pt>
                <c:pt idx="338">
                  <c:v>2.9188700000000001E-3</c:v>
                </c:pt>
                <c:pt idx="339">
                  <c:v>2.9265599999999999E-3</c:v>
                </c:pt>
                <c:pt idx="340">
                  <c:v>2.9342600000000002E-3</c:v>
                </c:pt>
                <c:pt idx="341">
                  <c:v>2.94196E-3</c:v>
                </c:pt>
                <c:pt idx="342">
                  <c:v>2.9496600000000002E-3</c:v>
                </c:pt>
                <c:pt idx="343">
                  <c:v>2.9573500000000001E-3</c:v>
                </c:pt>
                <c:pt idx="344">
                  <c:v>2.9650499999999999E-3</c:v>
                </c:pt>
                <c:pt idx="345">
                  <c:v>2.9727500000000001E-3</c:v>
                </c:pt>
                <c:pt idx="346">
                  <c:v>2.9804499999999999E-3</c:v>
                </c:pt>
                <c:pt idx="347">
                  <c:v>2.9881500000000002E-3</c:v>
                </c:pt>
                <c:pt idx="348">
                  <c:v>2.99584E-3</c:v>
                </c:pt>
                <c:pt idx="349">
                  <c:v>3.0035399999999999E-3</c:v>
                </c:pt>
                <c:pt idx="350">
                  <c:v>3.0112400000000001E-3</c:v>
                </c:pt>
                <c:pt idx="351">
                  <c:v>3.0189399999999999E-3</c:v>
                </c:pt>
                <c:pt idx="352">
                  <c:v>3.0266400000000001E-3</c:v>
                </c:pt>
                <c:pt idx="353">
                  <c:v>3.03433E-3</c:v>
                </c:pt>
                <c:pt idx="354">
                  <c:v>3.0420299999999998E-3</c:v>
                </c:pt>
                <c:pt idx="355">
                  <c:v>3.0497300000000001E-3</c:v>
                </c:pt>
                <c:pt idx="356">
                  <c:v>3.0574299999999999E-3</c:v>
                </c:pt>
                <c:pt idx="357">
                  <c:v>3.0651300000000001E-3</c:v>
                </c:pt>
                <c:pt idx="358">
                  <c:v>3.07282E-3</c:v>
                </c:pt>
                <c:pt idx="359">
                  <c:v>3.0805199999999998E-3</c:v>
                </c:pt>
                <c:pt idx="360">
                  <c:v>3.08822E-3</c:v>
                </c:pt>
                <c:pt idx="361">
                  <c:v>3.0959199999999998E-3</c:v>
                </c:pt>
                <c:pt idx="362">
                  <c:v>3.1036200000000001E-3</c:v>
                </c:pt>
                <c:pt idx="363">
                  <c:v>3.1113099999999999E-3</c:v>
                </c:pt>
                <c:pt idx="364">
                  <c:v>3.1190100000000002E-3</c:v>
                </c:pt>
                <c:pt idx="365">
                  <c:v>3.12671E-3</c:v>
                </c:pt>
                <c:pt idx="366">
                  <c:v>3.1344099999999998E-3</c:v>
                </c:pt>
                <c:pt idx="367">
                  <c:v>3.14211E-3</c:v>
                </c:pt>
                <c:pt idx="368">
                  <c:v>3.1492500000000001E-3</c:v>
                </c:pt>
                <c:pt idx="369">
                  <c:v>3.15599E-3</c:v>
                </c:pt>
                <c:pt idx="370">
                  <c:v>3.1627299999999999E-3</c:v>
                </c:pt>
                <c:pt idx="371">
                  <c:v>3.1694800000000001E-3</c:v>
                </c:pt>
                <c:pt idx="372">
                  <c:v>3.17622E-3</c:v>
                </c:pt>
                <c:pt idx="373">
                  <c:v>3.1829599999999999E-3</c:v>
                </c:pt>
                <c:pt idx="374">
                  <c:v>3.1897100000000001E-3</c:v>
                </c:pt>
                <c:pt idx="375">
                  <c:v>3.19645E-3</c:v>
                </c:pt>
                <c:pt idx="376">
                  <c:v>3.2031899999999999E-3</c:v>
                </c:pt>
                <c:pt idx="377">
                  <c:v>3.2099300000000002E-3</c:v>
                </c:pt>
                <c:pt idx="378">
                  <c:v>3.21668E-3</c:v>
                </c:pt>
                <c:pt idx="379">
                  <c:v>3.2234199999999998E-3</c:v>
                </c:pt>
                <c:pt idx="380">
                  <c:v>3.2301600000000001E-3</c:v>
                </c:pt>
                <c:pt idx="381">
                  <c:v>3.23691E-3</c:v>
                </c:pt>
                <c:pt idx="382">
                  <c:v>3.2436499999999998E-3</c:v>
                </c:pt>
                <c:pt idx="383">
                  <c:v>3.2503900000000001E-3</c:v>
                </c:pt>
                <c:pt idx="384">
                  <c:v>3.2571399999999999E-3</c:v>
                </c:pt>
                <c:pt idx="385">
                  <c:v>3.2638799999999998E-3</c:v>
                </c:pt>
                <c:pt idx="386">
                  <c:v>3.2706200000000001E-3</c:v>
                </c:pt>
                <c:pt idx="387">
                  <c:v>3.27736E-3</c:v>
                </c:pt>
                <c:pt idx="388">
                  <c:v>3.2841099999999998E-3</c:v>
                </c:pt>
                <c:pt idx="389">
                  <c:v>3.2908500000000001E-3</c:v>
                </c:pt>
                <c:pt idx="390">
                  <c:v>3.29759E-3</c:v>
                </c:pt>
                <c:pt idx="391">
                  <c:v>3.3043399999999998E-3</c:v>
                </c:pt>
                <c:pt idx="392">
                  <c:v>3.3110800000000001E-3</c:v>
                </c:pt>
                <c:pt idx="393">
                  <c:v>3.31782E-3</c:v>
                </c:pt>
                <c:pt idx="394">
                  <c:v>3.3245599999999998E-3</c:v>
                </c:pt>
                <c:pt idx="395">
                  <c:v>3.3313100000000001E-3</c:v>
                </c:pt>
                <c:pt idx="396">
                  <c:v>3.33805E-3</c:v>
                </c:pt>
                <c:pt idx="397">
                  <c:v>3.3447899999999998E-3</c:v>
                </c:pt>
                <c:pt idx="398">
                  <c:v>3.3515400000000001E-3</c:v>
                </c:pt>
                <c:pt idx="399">
                  <c:v>3.3582799999999999E-3</c:v>
                </c:pt>
                <c:pt idx="400">
                  <c:v>3.3650199999999998E-3</c:v>
                </c:pt>
                <c:pt idx="401">
                  <c:v>3.3717700000000001E-3</c:v>
                </c:pt>
                <c:pt idx="402">
                  <c:v>3.3785099999999999E-3</c:v>
                </c:pt>
                <c:pt idx="403">
                  <c:v>3.3852499999999998E-3</c:v>
                </c:pt>
                <c:pt idx="404">
                  <c:v>3.3919900000000001E-3</c:v>
                </c:pt>
                <c:pt idx="405">
                  <c:v>3.3987399999999999E-3</c:v>
                </c:pt>
                <c:pt idx="406">
                  <c:v>3.4054799999999998E-3</c:v>
                </c:pt>
                <c:pt idx="407">
                  <c:v>3.4122200000000001E-3</c:v>
                </c:pt>
                <c:pt idx="408">
                  <c:v>3.4189699999999999E-3</c:v>
                </c:pt>
                <c:pt idx="409">
                  <c:v>3.4257100000000002E-3</c:v>
                </c:pt>
                <c:pt idx="410">
                  <c:v>3.4324500000000001E-3</c:v>
                </c:pt>
                <c:pt idx="411">
                  <c:v>3.4391999999999999E-3</c:v>
                </c:pt>
                <c:pt idx="412">
                  <c:v>3.44531E-3</c:v>
                </c:pt>
                <c:pt idx="413">
                  <c:v>3.4504499999999999E-3</c:v>
                </c:pt>
                <c:pt idx="414">
                  <c:v>3.4555800000000002E-3</c:v>
                </c:pt>
                <c:pt idx="415">
                  <c:v>3.46072E-3</c:v>
                </c:pt>
                <c:pt idx="416">
                  <c:v>3.4658499999999999E-3</c:v>
                </c:pt>
                <c:pt idx="417">
                  <c:v>3.4709900000000002E-3</c:v>
                </c:pt>
                <c:pt idx="418">
                  <c:v>3.4761200000000001E-3</c:v>
                </c:pt>
                <c:pt idx="419">
                  <c:v>3.4812599999999999E-3</c:v>
                </c:pt>
                <c:pt idx="420">
                  <c:v>3.4863899999999998E-3</c:v>
                </c:pt>
                <c:pt idx="421">
                  <c:v>3.4915200000000001E-3</c:v>
                </c:pt>
                <c:pt idx="422">
                  <c:v>3.49666E-3</c:v>
                </c:pt>
                <c:pt idx="423">
                  <c:v>3.5017899999999999E-3</c:v>
                </c:pt>
                <c:pt idx="424">
                  <c:v>3.5069300000000001E-3</c:v>
                </c:pt>
                <c:pt idx="425">
                  <c:v>3.51206E-3</c:v>
                </c:pt>
                <c:pt idx="426">
                  <c:v>3.5171999999999998E-3</c:v>
                </c:pt>
                <c:pt idx="427">
                  <c:v>3.5223300000000002E-3</c:v>
                </c:pt>
                <c:pt idx="428">
                  <c:v>3.52747E-3</c:v>
                </c:pt>
                <c:pt idx="429">
                  <c:v>3.5325999999999999E-3</c:v>
                </c:pt>
                <c:pt idx="430">
                  <c:v>3.5377300000000002E-3</c:v>
                </c:pt>
                <c:pt idx="431">
                  <c:v>3.54287E-3</c:v>
                </c:pt>
                <c:pt idx="432">
                  <c:v>3.5479999999999999E-3</c:v>
                </c:pt>
                <c:pt idx="433">
                  <c:v>3.5531400000000002E-3</c:v>
                </c:pt>
                <c:pt idx="434">
                  <c:v>3.5582700000000001E-3</c:v>
                </c:pt>
                <c:pt idx="435">
                  <c:v>3.5634099999999999E-3</c:v>
                </c:pt>
                <c:pt idx="436">
                  <c:v>3.5685399999999998E-3</c:v>
                </c:pt>
                <c:pt idx="437">
                  <c:v>3.5736800000000001E-3</c:v>
                </c:pt>
                <c:pt idx="438">
                  <c:v>3.57881E-3</c:v>
                </c:pt>
                <c:pt idx="439">
                  <c:v>3.5839499999999998E-3</c:v>
                </c:pt>
                <c:pt idx="440">
                  <c:v>3.5890800000000001E-3</c:v>
                </c:pt>
                <c:pt idx="441">
                  <c:v>3.59421E-3</c:v>
                </c:pt>
                <c:pt idx="442">
                  <c:v>3.5993499999999999E-3</c:v>
                </c:pt>
                <c:pt idx="443">
                  <c:v>3.6044800000000002E-3</c:v>
                </c:pt>
                <c:pt idx="444">
                  <c:v>3.60962E-3</c:v>
                </c:pt>
                <c:pt idx="445">
                  <c:v>3.6147499999999999E-3</c:v>
                </c:pt>
                <c:pt idx="446">
                  <c:v>3.6198900000000002E-3</c:v>
                </c:pt>
                <c:pt idx="447">
                  <c:v>3.6250200000000001E-3</c:v>
                </c:pt>
                <c:pt idx="448">
                  <c:v>3.6301599999999999E-3</c:v>
                </c:pt>
                <c:pt idx="449">
                  <c:v>3.6352899999999998E-3</c:v>
                </c:pt>
                <c:pt idx="450">
                  <c:v>3.6404200000000001E-3</c:v>
                </c:pt>
                <c:pt idx="451">
                  <c:v>3.6455599999999999E-3</c:v>
                </c:pt>
                <c:pt idx="452">
                  <c:v>3.6506899999999998E-3</c:v>
                </c:pt>
                <c:pt idx="453">
                  <c:v>3.6558300000000001E-3</c:v>
                </c:pt>
                <c:pt idx="454">
                  <c:v>3.66096E-3</c:v>
                </c:pt>
                <c:pt idx="455">
                  <c:v>3.6660999999999998E-3</c:v>
                </c:pt>
                <c:pt idx="456">
                  <c:v>3.67067E-3</c:v>
                </c:pt>
                <c:pt idx="457">
                  <c:v>3.6729200000000001E-3</c:v>
                </c:pt>
                <c:pt idx="458">
                  <c:v>3.6751599999999998E-3</c:v>
                </c:pt>
                <c:pt idx="459">
                  <c:v>3.6774099999999999E-3</c:v>
                </c:pt>
                <c:pt idx="460">
                  <c:v>3.67965E-3</c:v>
                </c:pt>
                <c:pt idx="461">
                  <c:v>3.6819000000000001E-3</c:v>
                </c:pt>
                <c:pt idx="462">
                  <c:v>3.6841399999999998E-3</c:v>
                </c:pt>
                <c:pt idx="463">
                  <c:v>3.6863899999999999E-3</c:v>
                </c:pt>
                <c:pt idx="464">
                  <c:v>3.68863E-3</c:v>
                </c:pt>
                <c:pt idx="465">
                  <c:v>3.6908800000000001E-3</c:v>
                </c:pt>
                <c:pt idx="466">
                  <c:v>3.6931300000000002E-3</c:v>
                </c:pt>
                <c:pt idx="467">
                  <c:v>3.6953699999999999E-3</c:v>
                </c:pt>
                <c:pt idx="468">
                  <c:v>3.69762E-3</c:v>
                </c:pt>
                <c:pt idx="469">
                  <c:v>3.6998600000000001E-3</c:v>
                </c:pt>
                <c:pt idx="470">
                  <c:v>3.7021100000000002E-3</c:v>
                </c:pt>
                <c:pt idx="471">
                  <c:v>3.7043499999999999E-3</c:v>
                </c:pt>
                <c:pt idx="472">
                  <c:v>3.7066E-3</c:v>
                </c:pt>
                <c:pt idx="473">
                  <c:v>3.7088400000000001E-3</c:v>
                </c:pt>
                <c:pt idx="474">
                  <c:v>3.7110899999999998E-3</c:v>
                </c:pt>
                <c:pt idx="475">
                  <c:v>3.7133299999999999E-3</c:v>
                </c:pt>
                <c:pt idx="476">
                  <c:v>3.71558E-3</c:v>
                </c:pt>
                <c:pt idx="477">
                  <c:v>3.7178200000000002E-3</c:v>
                </c:pt>
                <c:pt idx="478">
                  <c:v>3.7200699999999998E-3</c:v>
                </c:pt>
                <c:pt idx="479">
                  <c:v>3.7223199999999999E-3</c:v>
                </c:pt>
                <c:pt idx="480">
                  <c:v>3.72456E-3</c:v>
                </c:pt>
                <c:pt idx="481">
                  <c:v>3.7268100000000001E-3</c:v>
                </c:pt>
                <c:pt idx="482">
                  <c:v>3.7290499999999998E-3</c:v>
                </c:pt>
                <c:pt idx="483">
                  <c:v>3.7312999999999999E-3</c:v>
                </c:pt>
                <c:pt idx="484">
                  <c:v>3.73354E-3</c:v>
                </c:pt>
                <c:pt idx="485">
                  <c:v>3.7357900000000001E-3</c:v>
                </c:pt>
                <c:pt idx="486">
                  <c:v>3.7380299999999998E-3</c:v>
                </c:pt>
                <c:pt idx="487">
                  <c:v>3.7402799999999999E-3</c:v>
                </c:pt>
                <c:pt idx="488">
                  <c:v>3.74252E-3</c:v>
                </c:pt>
                <c:pt idx="489">
                  <c:v>3.7447700000000001E-3</c:v>
                </c:pt>
                <c:pt idx="490">
                  <c:v>3.7470200000000002E-3</c:v>
                </c:pt>
                <c:pt idx="491">
                  <c:v>3.7492599999999999E-3</c:v>
                </c:pt>
                <c:pt idx="492">
                  <c:v>3.75151E-3</c:v>
                </c:pt>
                <c:pt idx="493">
                  <c:v>3.7537500000000001E-3</c:v>
                </c:pt>
                <c:pt idx="494">
                  <c:v>3.7559999999999998E-3</c:v>
                </c:pt>
                <c:pt idx="495">
                  <c:v>3.7582399999999999E-3</c:v>
                </c:pt>
                <c:pt idx="496">
                  <c:v>3.76049E-3</c:v>
                </c:pt>
                <c:pt idx="497">
                  <c:v>3.7627300000000002E-3</c:v>
                </c:pt>
                <c:pt idx="498">
                  <c:v>3.7649799999999998E-3</c:v>
                </c:pt>
                <c:pt idx="499">
                  <c:v>3.7672199999999999E-3</c:v>
                </c:pt>
                <c:pt idx="500">
                  <c:v>3.76947E-3</c:v>
                </c:pt>
                <c:pt idx="501">
                  <c:v>3.7680000000000001E-3</c:v>
                </c:pt>
                <c:pt idx="502">
                  <c:v>3.7665300000000001E-3</c:v>
                </c:pt>
                <c:pt idx="503">
                  <c:v>3.7650600000000002E-3</c:v>
                </c:pt>
                <c:pt idx="504">
                  <c:v>3.7635899999999998E-3</c:v>
                </c:pt>
                <c:pt idx="505">
                  <c:v>3.7621199999999999E-3</c:v>
                </c:pt>
                <c:pt idx="506">
                  <c:v>3.7606499999999999E-3</c:v>
                </c:pt>
                <c:pt idx="507">
                  <c:v>3.75918E-3</c:v>
                </c:pt>
                <c:pt idx="508">
                  <c:v>3.75771E-3</c:v>
                </c:pt>
                <c:pt idx="509">
                  <c:v>3.7562400000000001E-3</c:v>
                </c:pt>
                <c:pt idx="510">
                  <c:v>3.7547700000000002E-3</c:v>
                </c:pt>
                <c:pt idx="511">
                  <c:v>3.7533000000000002E-3</c:v>
                </c:pt>
                <c:pt idx="512">
                  <c:v>3.7518299999999998E-3</c:v>
                </c:pt>
                <c:pt idx="513">
                  <c:v>3.7503599999999999E-3</c:v>
                </c:pt>
                <c:pt idx="514">
                  <c:v>3.7488899999999999E-3</c:v>
                </c:pt>
                <c:pt idx="515">
                  <c:v>3.74742E-3</c:v>
                </c:pt>
                <c:pt idx="516">
                  <c:v>3.7459500000000001E-3</c:v>
                </c:pt>
                <c:pt idx="517">
                  <c:v>3.7444800000000001E-3</c:v>
                </c:pt>
                <c:pt idx="518">
                  <c:v>3.7430100000000002E-3</c:v>
                </c:pt>
                <c:pt idx="519">
                  <c:v>3.7415399999999998E-3</c:v>
                </c:pt>
                <c:pt idx="520">
                  <c:v>3.7400699999999999E-3</c:v>
                </c:pt>
                <c:pt idx="521">
                  <c:v>3.7385999999999999E-3</c:v>
                </c:pt>
                <c:pt idx="522">
                  <c:v>3.73713E-3</c:v>
                </c:pt>
                <c:pt idx="523">
                  <c:v>3.73566E-3</c:v>
                </c:pt>
                <c:pt idx="524">
                  <c:v>3.7341900000000001E-3</c:v>
                </c:pt>
                <c:pt idx="525">
                  <c:v>3.7327300000000001E-3</c:v>
                </c:pt>
                <c:pt idx="526">
                  <c:v>3.7312600000000001E-3</c:v>
                </c:pt>
                <c:pt idx="527">
                  <c:v>3.7297900000000002E-3</c:v>
                </c:pt>
                <c:pt idx="528">
                  <c:v>3.7283199999999998E-3</c:v>
                </c:pt>
                <c:pt idx="529">
                  <c:v>3.7268499999999999E-3</c:v>
                </c:pt>
                <c:pt idx="530">
                  <c:v>3.7253799999999999E-3</c:v>
                </c:pt>
                <c:pt idx="531">
                  <c:v>3.72391E-3</c:v>
                </c:pt>
                <c:pt idx="532">
                  <c:v>3.72244E-3</c:v>
                </c:pt>
                <c:pt idx="533">
                  <c:v>3.7209700000000001E-3</c:v>
                </c:pt>
                <c:pt idx="534">
                  <c:v>3.7195000000000001E-3</c:v>
                </c:pt>
                <c:pt idx="535">
                  <c:v>3.7180300000000002E-3</c:v>
                </c:pt>
                <c:pt idx="536">
                  <c:v>3.7165599999999998E-3</c:v>
                </c:pt>
                <c:pt idx="537">
                  <c:v>3.7150899999999999E-3</c:v>
                </c:pt>
                <c:pt idx="538">
                  <c:v>3.7136199999999999E-3</c:v>
                </c:pt>
                <c:pt idx="539">
                  <c:v>3.71215E-3</c:v>
                </c:pt>
                <c:pt idx="540">
                  <c:v>3.7106800000000001E-3</c:v>
                </c:pt>
                <c:pt idx="541">
                  <c:v>3.7092100000000001E-3</c:v>
                </c:pt>
                <c:pt idx="542">
                  <c:v>3.7077400000000002E-3</c:v>
                </c:pt>
                <c:pt idx="543">
                  <c:v>3.7062699999999998E-3</c:v>
                </c:pt>
                <c:pt idx="544">
                  <c:v>3.7047999999999998E-3</c:v>
                </c:pt>
                <c:pt idx="545">
                  <c:v>3.7009299999999998E-3</c:v>
                </c:pt>
                <c:pt idx="546">
                  <c:v>3.6964900000000002E-3</c:v>
                </c:pt>
                <c:pt idx="547">
                  <c:v>3.6920500000000001E-3</c:v>
                </c:pt>
                <c:pt idx="548">
                  <c:v>3.6876000000000001E-3</c:v>
                </c:pt>
                <c:pt idx="549">
                  <c:v>3.68316E-3</c:v>
                </c:pt>
                <c:pt idx="550">
                  <c:v>3.6787199999999999E-3</c:v>
                </c:pt>
                <c:pt idx="551">
                  <c:v>3.6742699999999999E-3</c:v>
                </c:pt>
                <c:pt idx="552">
                  <c:v>3.6698299999999998E-3</c:v>
                </c:pt>
                <c:pt idx="553">
                  <c:v>3.6653900000000001E-3</c:v>
                </c:pt>
                <c:pt idx="554">
                  <c:v>3.6609400000000001E-3</c:v>
                </c:pt>
                <c:pt idx="555">
                  <c:v>3.6565E-3</c:v>
                </c:pt>
                <c:pt idx="556">
                  <c:v>3.6520599999999999E-3</c:v>
                </c:pt>
                <c:pt idx="557">
                  <c:v>3.6476099999999999E-3</c:v>
                </c:pt>
                <c:pt idx="558">
                  <c:v>3.6431699999999998E-3</c:v>
                </c:pt>
                <c:pt idx="559">
                  <c:v>3.6387300000000002E-3</c:v>
                </c:pt>
                <c:pt idx="560">
                  <c:v>3.6342800000000001E-3</c:v>
                </c:pt>
                <c:pt idx="561">
                  <c:v>3.6298400000000001E-3</c:v>
                </c:pt>
                <c:pt idx="562">
                  <c:v>3.6254E-3</c:v>
                </c:pt>
                <c:pt idx="563">
                  <c:v>3.6209499999999999E-3</c:v>
                </c:pt>
                <c:pt idx="564">
                  <c:v>3.6165099999999999E-3</c:v>
                </c:pt>
                <c:pt idx="565">
                  <c:v>3.6120700000000002E-3</c:v>
                </c:pt>
                <c:pt idx="566">
                  <c:v>3.6076200000000002E-3</c:v>
                </c:pt>
                <c:pt idx="567">
                  <c:v>3.6031800000000001E-3</c:v>
                </c:pt>
                <c:pt idx="568">
                  <c:v>3.59874E-3</c:v>
                </c:pt>
                <c:pt idx="569">
                  <c:v>3.59429E-3</c:v>
                </c:pt>
                <c:pt idx="570">
                  <c:v>3.5898499999999999E-3</c:v>
                </c:pt>
                <c:pt idx="571">
                  <c:v>3.5854099999999998E-3</c:v>
                </c:pt>
                <c:pt idx="572">
                  <c:v>3.5809599999999998E-3</c:v>
                </c:pt>
                <c:pt idx="573">
                  <c:v>3.5765200000000001E-3</c:v>
                </c:pt>
                <c:pt idx="574">
                  <c:v>3.57208E-3</c:v>
                </c:pt>
                <c:pt idx="575">
                  <c:v>3.56763E-3</c:v>
                </c:pt>
                <c:pt idx="576">
                  <c:v>3.5631899999999999E-3</c:v>
                </c:pt>
                <c:pt idx="577">
                  <c:v>3.5587499999999998E-3</c:v>
                </c:pt>
                <c:pt idx="578">
                  <c:v>3.5542999999999998E-3</c:v>
                </c:pt>
                <c:pt idx="579">
                  <c:v>3.5498600000000002E-3</c:v>
                </c:pt>
                <c:pt idx="580">
                  <c:v>3.5454200000000001E-3</c:v>
                </c:pt>
                <c:pt idx="581">
                  <c:v>3.5409700000000001E-3</c:v>
                </c:pt>
                <c:pt idx="582">
                  <c:v>3.53653E-3</c:v>
                </c:pt>
                <c:pt idx="583">
                  <c:v>3.5320899999999999E-3</c:v>
                </c:pt>
                <c:pt idx="584">
                  <c:v>3.5276399999999999E-3</c:v>
                </c:pt>
                <c:pt idx="585">
                  <c:v>3.5232000000000002E-3</c:v>
                </c:pt>
                <c:pt idx="586">
                  <c:v>3.5187600000000001E-3</c:v>
                </c:pt>
                <c:pt idx="587">
                  <c:v>3.5143100000000001E-3</c:v>
                </c:pt>
                <c:pt idx="588">
                  <c:v>3.50987E-3</c:v>
                </c:pt>
                <c:pt idx="589">
                  <c:v>3.50432E-3</c:v>
                </c:pt>
                <c:pt idx="590">
                  <c:v>3.4980800000000002E-3</c:v>
                </c:pt>
                <c:pt idx="591">
                  <c:v>3.49183E-3</c:v>
                </c:pt>
                <c:pt idx="592">
                  <c:v>3.4855900000000002E-3</c:v>
                </c:pt>
                <c:pt idx="593">
                  <c:v>3.47934E-3</c:v>
                </c:pt>
                <c:pt idx="594">
                  <c:v>3.4730999999999998E-3</c:v>
                </c:pt>
                <c:pt idx="595">
                  <c:v>3.4668500000000001E-3</c:v>
                </c:pt>
                <c:pt idx="596">
                  <c:v>3.4606099999999998E-3</c:v>
                </c:pt>
                <c:pt idx="597">
                  <c:v>3.4543600000000001E-3</c:v>
                </c:pt>
                <c:pt idx="598">
                  <c:v>3.4481199999999998E-3</c:v>
                </c:pt>
                <c:pt idx="599">
                  <c:v>3.4418700000000001E-3</c:v>
                </c:pt>
                <c:pt idx="600">
                  <c:v>3.4356299999999998E-3</c:v>
                </c:pt>
                <c:pt idx="601">
                  <c:v>3.4293800000000001E-3</c:v>
                </c:pt>
                <c:pt idx="602">
                  <c:v>3.4231399999999999E-3</c:v>
                </c:pt>
                <c:pt idx="603">
                  <c:v>3.4168900000000001E-3</c:v>
                </c:pt>
                <c:pt idx="604">
                  <c:v>3.4106499999999999E-3</c:v>
                </c:pt>
                <c:pt idx="605">
                  <c:v>3.4044000000000001E-3</c:v>
                </c:pt>
                <c:pt idx="606">
                  <c:v>3.3981599999999999E-3</c:v>
                </c:pt>
                <c:pt idx="607">
                  <c:v>3.3919100000000002E-3</c:v>
                </c:pt>
                <c:pt idx="608">
                  <c:v>3.3856699999999999E-3</c:v>
                </c:pt>
                <c:pt idx="609">
                  <c:v>3.3794200000000002E-3</c:v>
                </c:pt>
                <c:pt idx="610">
                  <c:v>3.3731799999999999E-3</c:v>
                </c:pt>
                <c:pt idx="611">
                  <c:v>3.3669300000000002E-3</c:v>
                </c:pt>
                <c:pt idx="612">
                  <c:v>3.3606899999999999E-3</c:v>
                </c:pt>
                <c:pt idx="613">
                  <c:v>3.3544400000000002E-3</c:v>
                </c:pt>
                <c:pt idx="614">
                  <c:v>3.3482E-3</c:v>
                </c:pt>
                <c:pt idx="615">
                  <c:v>3.3419500000000002E-3</c:v>
                </c:pt>
                <c:pt idx="616">
                  <c:v>3.33571E-3</c:v>
                </c:pt>
                <c:pt idx="617">
                  <c:v>3.3294599999999998E-3</c:v>
                </c:pt>
                <c:pt idx="618">
                  <c:v>3.32322E-3</c:v>
                </c:pt>
                <c:pt idx="619">
                  <c:v>3.3169699999999998E-3</c:v>
                </c:pt>
                <c:pt idx="620">
                  <c:v>3.31073E-3</c:v>
                </c:pt>
                <c:pt idx="621">
                  <c:v>3.3044799999999998E-3</c:v>
                </c:pt>
                <c:pt idx="622">
                  <c:v>3.29824E-3</c:v>
                </c:pt>
                <c:pt idx="623">
                  <c:v>3.2919899999999998E-3</c:v>
                </c:pt>
                <c:pt idx="624">
                  <c:v>3.28575E-3</c:v>
                </c:pt>
                <c:pt idx="625">
                  <c:v>3.2794999999999999E-3</c:v>
                </c:pt>
                <c:pt idx="626">
                  <c:v>3.2732600000000001E-3</c:v>
                </c:pt>
                <c:pt idx="627">
                  <c:v>3.2670099999999999E-3</c:v>
                </c:pt>
                <c:pt idx="628">
                  <c:v>3.2607700000000001E-3</c:v>
                </c:pt>
                <c:pt idx="629">
                  <c:v>3.2545199999999999E-3</c:v>
                </c:pt>
                <c:pt idx="630">
                  <c:v>3.2482800000000001E-3</c:v>
                </c:pt>
                <c:pt idx="631">
                  <c:v>3.2420299999999999E-3</c:v>
                </c:pt>
                <c:pt idx="632">
                  <c:v>3.2357900000000001E-3</c:v>
                </c:pt>
                <c:pt idx="633">
                  <c:v>3.2290499999999998E-3</c:v>
                </c:pt>
                <c:pt idx="634">
                  <c:v>3.2216300000000001E-3</c:v>
                </c:pt>
                <c:pt idx="635">
                  <c:v>3.2142E-3</c:v>
                </c:pt>
                <c:pt idx="636">
                  <c:v>3.2067799999999998E-3</c:v>
                </c:pt>
                <c:pt idx="637">
                  <c:v>3.1993600000000001E-3</c:v>
                </c:pt>
                <c:pt idx="638">
                  <c:v>3.1919399999999999E-3</c:v>
                </c:pt>
                <c:pt idx="639">
                  <c:v>3.1845100000000002E-3</c:v>
                </c:pt>
                <c:pt idx="640">
                  <c:v>3.17709E-3</c:v>
                </c:pt>
                <c:pt idx="641">
                  <c:v>3.1696699999999999E-3</c:v>
                </c:pt>
                <c:pt idx="642">
                  <c:v>3.1622400000000002E-3</c:v>
                </c:pt>
                <c:pt idx="643">
                  <c:v>3.15482E-3</c:v>
                </c:pt>
                <c:pt idx="644">
                  <c:v>3.1473999999999999E-3</c:v>
                </c:pt>
                <c:pt idx="645">
                  <c:v>3.1399800000000001E-3</c:v>
                </c:pt>
                <c:pt idx="646">
                  <c:v>3.13255E-3</c:v>
                </c:pt>
                <c:pt idx="647">
                  <c:v>3.1251299999999998E-3</c:v>
                </c:pt>
                <c:pt idx="648">
                  <c:v>3.1177100000000001E-3</c:v>
                </c:pt>
                <c:pt idx="649">
                  <c:v>3.11028E-3</c:v>
                </c:pt>
                <c:pt idx="650">
                  <c:v>3.1028599999999998E-3</c:v>
                </c:pt>
                <c:pt idx="651">
                  <c:v>3.0954400000000001E-3</c:v>
                </c:pt>
                <c:pt idx="652">
                  <c:v>3.0880199999999999E-3</c:v>
                </c:pt>
                <c:pt idx="653">
                  <c:v>3.0805899999999998E-3</c:v>
                </c:pt>
                <c:pt idx="654">
                  <c:v>3.0731700000000001E-3</c:v>
                </c:pt>
                <c:pt idx="655">
                  <c:v>3.0657499999999999E-3</c:v>
                </c:pt>
                <c:pt idx="656">
                  <c:v>3.0583199999999998E-3</c:v>
                </c:pt>
                <c:pt idx="657">
                  <c:v>3.0509000000000001E-3</c:v>
                </c:pt>
                <c:pt idx="658">
                  <c:v>3.0434799999999999E-3</c:v>
                </c:pt>
                <c:pt idx="659">
                  <c:v>3.0360600000000001E-3</c:v>
                </c:pt>
                <c:pt idx="660">
                  <c:v>3.02863E-3</c:v>
                </c:pt>
                <c:pt idx="661">
                  <c:v>3.0212099999999999E-3</c:v>
                </c:pt>
                <c:pt idx="662">
                  <c:v>3.0137900000000001E-3</c:v>
                </c:pt>
                <c:pt idx="663">
                  <c:v>3.00636E-3</c:v>
                </c:pt>
                <c:pt idx="664">
                  <c:v>2.9989399999999999E-3</c:v>
                </c:pt>
                <c:pt idx="665">
                  <c:v>2.9915200000000001E-3</c:v>
                </c:pt>
                <c:pt idx="666">
                  <c:v>2.9840999999999999E-3</c:v>
                </c:pt>
                <c:pt idx="667">
                  <c:v>2.9766699999999998E-3</c:v>
                </c:pt>
                <c:pt idx="668">
                  <c:v>2.9692500000000001E-3</c:v>
                </c:pt>
                <c:pt idx="669">
                  <c:v>2.9618299999999999E-3</c:v>
                </c:pt>
                <c:pt idx="670">
                  <c:v>2.9543999999999998E-3</c:v>
                </c:pt>
                <c:pt idx="671">
                  <c:v>2.9469800000000001E-3</c:v>
                </c:pt>
                <c:pt idx="672">
                  <c:v>2.9395599999999999E-3</c:v>
                </c:pt>
                <c:pt idx="673">
                  <c:v>2.9321400000000002E-3</c:v>
                </c:pt>
                <c:pt idx="674">
                  <c:v>2.9247100000000001E-3</c:v>
                </c:pt>
                <c:pt idx="675">
                  <c:v>2.9172899999999999E-3</c:v>
                </c:pt>
                <c:pt idx="676">
                  <c:v>2.9098700000000002E-3</c:v>
                </c:pt>
                <c:pt idx="677">
                  <c:v>2.9022399999999999E-3</c:v>
                </c:pt>
                <c:pt idx="678">
                  <c:v>2.8939199999999999E-3</c:v>
                </c:pt>
                <c:pt idx="679">
                  <c:v>2.8856099999999998E-3</c:v>
                </c:pt>
                <c:pt idx="680">
                  <c:v>2.8772899999999998E-3</c:v>
                </c:pt>
                <c:pt idx="681">
                  <c:v>2.8689700000000002E-3</c:v>
                </c:pt>
                <c:pt idx="682">
                  <c:v>2.8606500000000002E-3</c:v>
                </c:pt>
                <c:pt idx="683">
                  <c:v>2.8523300000000001E-3</c:v>
                </c:pt>
                <c:pt idx="684">
                  <c:v>2.8440100000000001E-3</c:v>
                </c:pt>
                <c:pt idx="685">
                  <c:v>2.8356900000000001E-3</c:v>
                </c:pt>
                <c:pt idx="686">
                  <c:v>2.8273700000000001E-3</c:v>
                </c:pt>
                <c:pt idx="687">
                  <c:v>2.81905E-3</c:v>
                </c:pt>
                <c:pt idx="688">
                  <c:v>2.81073E-3</c:v>
                </c:pt>
                <c:pt idx="689">
                  <c:v>2.80241E-3</c:v>
                </c:pt>
                <c:pt idx="690">
                  <c:v>2.7940999999999999E-3</c:v>
                </c:pt>
                <c:pt idx="691">
                  <c:v>2.7857799999999999E-3</c:v>
                </c:pt>
                <c:pt idx="692">
                  <c:v>2.7774599999999998E-3</c:v>
                </c:pt>
                <c:pt idx="693">
                  <c:v>2.7691399999999998E-3</c:v>
                </c:pt>
                <c:pt idx="694">
                  <c:v>2.7608200000000002E-3</c:v>
                </c:pt>
                <c:pt idx="695">
                  <c:v>2.7525000000000002E-3</c:v>
                </c:pt>
                <c:pt idx="696">
                  <c:v>2.7441800000000001E-3</c:v>
                </c:pt>
                <c:pt idx="697">
                  <c:v>2.7358600000000001E-3</c:v>
                </c:pt>
                <c:pt idx="698">
                  <c:v>2.7275400000000001E-3</c:v>
                </c:pt>
                <c:pt idx="699">
                  <c:v>2.7192200000000001E-3</c:v>
                </c:pt>
                <c:pt idx="700">
                  <c:v>2.7109E-3</c:v>
                </c:pt>
                <c:pt idx="701">
                  <c:v>2.70258E-3</c:v>
                </c:pt>
                <c:pt idx="702">
                  <c:v>2.6942699999999999E-3</c:v>
                </c:pt>
                <c:pt idx="703">
                  <c:v>2.6859499999999999E-3</c:v>
                </c:pt>
                <c:pt idx="704">
                  <c:v>2.6776299999999999E-3</c:v>
                </c:pt>
                <c:pt idx="705">
                  <c:v>2.6693099999999998E-3</c:v>
                </c:pt>
                <c:pt idx="706">
                  <c:v>2.6609899999999998E-3</c:v>
                </c:pt>
                <c:pt idx="707">
                  <c:v>2.6526700000000002E-3</c:v>
                </c:pt>
                <c:pt idx="708">
                  <c:v>2.6443500000000002E-3</c:v>
                </c:pt>
                <c:pt idx="709">
                  <c:v>2.6360300000000001E-3</c:v>
                </c:pt>
                <c:pt idx="710">
                  <c:v>2.6277100000000001E-3</c:v>
                </c:pt>
                <c:pt idx="711">
                  <c:v>2.6193900000000001E-3</c:v>
                </c:pt>
                <c:pt idx="712">
                  <c:v>2.6110700000000001E-3</c:v>
                </c:pt>
                <c:pt idx="713">
                  <c:v>2.60276E-3</c:v>
                </c:pt>
                <c:pt idx="714">
                  <c:v>2.5944399999999999E-3</c:v>
                </c:pt>
                <c:pt idx="715">
                  <c:v>2.5861199999999999E-3</c:v>
                </c:pt>
                <c:pt idx="716">
                  <c:v>2.5777999999999999E-3</c:v>
                </c:pt>
                <c:pt idx="717">
                  <c:v>2.5694799999999999E-3</c:v>
                </c:pt>
                <c:pt idx="718">
                  <c:v>2.5611599999999998E-3</c:v>
                </c:pt>
                <c:pt idx="719">
                  <c:v>2.5528399999999998E-3</c:v>
                </c:pt>
                <c:pt idx="720">
                  <c:v>2.54434E-3</c:v>
                </c:pt>
                <c:pt idx="721">
                  <c:v>2.5347799999999999E-3</c:v>
                </c:pt>
                <c:pt idx="722">
                  <c:v>2.5252299999999998E-3</c:v>
                </c:pt>
                <c:pt idx="723">
                  <c:v>2.5156699999999998E-3</c:v>
                </c:pt>
                <c:pt idx="724">
                  <c:v>2.5061200000000001E-3</c:v>
                </c:pt>
                <c:pt idx="725">
                  <c:v>2.4965600000000001E-3</c:v>
                </c:pt>
                <c:pt idx="726">
                  <c:v>2.4870000000000001E-3</c:v>
                </c:pt>
                <c:pt idx="727">
                  <c:v>2.47745E-3</c:v>
                </c:pt>
                <c:pt idx="728">
                  <c:v>2.4678899999999999E-3</c:v>
                </c:pt>
                <c:pt idx="729">
                  <c:v>2.4583399999999998E-3</c:v>
                </c:pt>
                <c:pt idx="730">
                  <c:v>2.4487799999999998E-3</c:v>
                </c:pt>
                <c:pt idx="731">
                  <c:v>2.4392300000000001E-3</c:v>
                </c:pt>
                <c:pt idx="732">
                  <c:v>2.4296700000000001E-3</c:v>
                </c:pt>
                <c:pt idx="733">
                  <c:v>2.4201100000000001E-3</c:v>
                </c:pt>
                <c:pt idx="734">
                  <c:v>2.41056E-3</c:v>
                </c:pt>
                <c:pt idx="735">
                  <c:v>2.4009999999999999E-3</c:v>
                </c:pt>
                <c:pt idx="736">
                  <c:v>2.3914499999999998E-3</c:v>
                </c:pt>
                <c:pt idx="737">
                  <c:v>2.3818899999999998E-3</c:v>
                </c:pt>
                <c:pt idx="738">
                  <c:v>2.3723400000000001E-3</c:v>
                </c:pt>
                <c:pt idx="739">
                  <c:v>2.3627800000000001E-3</c:v>
                </c:pt>
                <c:pt idx="740">
                  <c:v>2.35323E-3</c:v>
                </c:pt>
                <c:pt idx="741">
                  <c:v>2.34367E-3</c:v>
                </c:pt>
                <c:pt idx="742">
                  <c:v>2.3341099999999999E-3</c:v>
                </c:pt>
                <c:pt idx="743">
                  <c:v>2.3245599999999998E-3</c:v>
                </c:pt>
                <c:pt idx="744">
                  <c:v>2.3149999999999998E-3</c:v>
                </c:pt>
                <c:pt idx="745">
                  <c:v>2.3054500000000001E-3</c:v>
                </c:pt>
                <c:pt idx="746">
                  <c:v>2.2958900000000001E-3</c:v>
                </c:pt>
                <c:pt idx="747">
                  <c:v>2.28634E-3</c:v>
                </c:pt>
                <c:pt idx="748">
                  <c:v>2.2767799999999999E-3</c:v>
                </c:pt>
                <c:pt idx="749">
                  <c:v>2.2672299999999999E-3</c:v>
                </c:pt>
                <c:pt idx="750">
                  <c:v>2.2576699999999998E-3</c:v>
                </c:pt>
                <c:pt idx="751">
                  <c:v>2.2481100000000002E-3</c:v>
                </c:pt>
                <c:pt idx="752">
                  <c:v>2.2385600000000001E-3</c:v>
                </c:pt>
                <c:pt idx="753">
                  <c:v>2.2290000000000001E-3</c:v>
                </c:pt>
                <c:pt idx="754">
                  <c:v>2.21945E-3</c:v>
                </c:pt>
                <c:pt idx="755">
                  <c:v>2.2098899999999999E-3</c:v>
                </c:pt>
                <c:pt idx="756">
                  <c:v>2.2003399999999998E-3</c:v>
                </c:pt>
                <c:pt idx="757">
                  <c:v>2.1907799999999998E-3</c:v>
                </c:pt>
                <c:pt idx="758">
                  <c:v>2.1812200000000002E-3</c:v>
                </c:pt>
                <c:pt idx="759">
                  <c:v>2.1707699999999998E-3</c:v>
                </c:pt>
                <c:pt idx="760">
                  <c:v>2.1603099999999999E-3</c:v>
                </c:pt>
                <c:pt idx="761">
                  <c:v>2.14985E-3</c:v>
                </c:pt>
                <c:pt idx="762">
                  <c:v>2.1393900000000001E-3</c:v>
                </c:pt>
                <c:pt idx="763">
                  <c:v>2.1289199999999999E-3</c:v>
                </c:pt>
                <c:pt idx="764">
                  <c:v>2.11846E-3</c:v>
                </c:pt>
                <c:pt idx="765">
                  <c:v>2.1080000000000001E-3</c:v>
                </c:pt>
                <c:pt idx="766">
                  <c:v>2.0975400000000002E-3</c:v>
                </c:pt>
                <c:pt idx="767">
                  <c:v>2.0870699999999999E-3</c:v>
                </c:pt>
                <c:pt idx="768">
                  <c:v>2.07661E-3</c:v>
                </c:pt>
                <c:pt idx="769">
                  <c:v>2.0661500000000001E-3</c:v>
                </c:pt>
                <c:pt idx="770">
                  <c:v>2.0556900000000002E-3</c:v>
                </c:pt>
                <c:pt idx="771">
                  <c:v>2.0452199999999999E-3</c:v>
                </c:pt>
                <c:pt idx="772">
                  <c:v>2.03476E-3</c:v>
                </c:pt>
                <c:pt idx="773">
                  <c:v>2.0243000000000001E-3</c:v>
                </c:pt>
                <c:pt idx="774">
                  <c:v>2.0138299999999999E-3</c:v>
                </c:pt>
                <c:pt idx="775">
                  <c:v>2.00337E-3</c:v>
                </c:pt>
                <c:pt idx="776">
                  <c:v>1.9929100000000001E-3</c:v>
                </c:pt>
                <c:pt idx="777">
                  <c:v>1.9824500000000002E-3</c:v>
                </c:pt>
                <c:pt idx="778">
                  <c:v>1.9719799999999999E-3</c:v>
                </c:pt>
                <c:pt idx="779">
                  <c:v>1.96152E-3</c:v>
                </c:pt>
                <c:pt idx="780">
                  <c:v>1.9510599999999999E-3</c:v>
                </c:pt>
                <c:pt idx="781">
                  <c:v>1.9406E-3</c:v>
                </c:pt>
                <c:pt idx="782">
                  <c:v>1.93013E-3</c:v>
                </c:pt>
                <c:pt idx="783">
                  <c:v>1.9196700000000001E-3</c:v>
                </c:pt>
                <c:pt idx="784">
                  <c:v>1.9092099999999999E-3</c:v>
                </c:pt>
                <c:pt idx="785">
                  <c:v>1.89875E-3</c:v>
                </c:pt>
                <c:pt idx="786">
                  <c:v>1.88828E-3</c:v>
                </c:pt>
                <c:pt idx="787">
                  <c:v>1.8778200000000001E-3</c:v>
                </c:pt>
                <c:pt idx="788">
                  <c:v>1.86736E-3</c:v>
                </c:pt>
                <c:pt idx="789">
                  <c:v>1.8569000000000001E-3</c:v>
                </c:pt>
                <c:pt idx="790">
                  <c:v>1.84643E-3</c:v>
                </c:pt>
                <c:pt idx="791">
                  <c:v>1.8359699999999999E-3</c:v>
                </c:pt>
                <c:pt idx="792">
                  <c:v>1.8253900000000001E-3</c:v>
                </c:pt>
                <c:pt idx="793">
                  <c:v>1.8142799999999999E-3</c:v>
                </c:pt>
                <c:pt idx="794">
                  <c:v>1.80316E-3</c:v>
                </c:pt>
                <c:pt idx="795">
                  <c:v>1.7920499999999999E-3</c:v>
                </c:pt>
                <c:pt idx="796">
                  <c:v>1.78094E-3</c:v>
                </c:pt>
                <c:pt idx="797">
                  <c:v>1.7698200000000001E-3</c:v>
                </c:pt>
                <c:pt idx="798">
                  <c:v>1.7587099999999999E-3</c:v>
                </c:pt>
                <c:pt idx="799">
                  <c:v>1.74759E-3</c:v>
                </c:pt>
                <c:pt idx="800">
                  <c:v>1.7364800000000001E-3</c:v>
                </c:pt>
                <c:pt idx="801">
                  <c:v>1.7253699999999999E-3</c:v>
                </c:pt>
                <c:pt idx="802">
                  <c:v>1.7142500000000001E-3</c:v>
                </c:pt>
                <c:pt idx="803">
                  <c:v>1.7031399999999999E-3</c:v>
                </c:pt>
                <c:pt idx="804">
                  <c:v>1.69202E-3</c:v>
                </c:pt>
                <c:pt idx="805">
                  <c:v>1.6809100000000001E-3</c:v>
                </c:pt>
                <c:pt idx="806">
                  <c:v>1.6697999999999999E-3</c:v>
                </c:pt>
                <c:pt idx="807">
                  <c:v>1.6586800000000001E-3</c:v>
                </c:pt>
                <c:pt idx="808">
                  <c:v>1.6475699999999999E-3</c:v>
                </c:pt>
                <c:pt idx="809">
                  <c:v>1.63645E-3</c:v>
                </c:pt>
                <c:pt idx="810">
                  <c:v>1.6253400000000001E-3</c:v>
                </c:pt>
                <c:pt idx="811">
                  <c:v>1.6142299999999999E-3</c:v>
                </c:pt>
                <c:pt idx="812">
                  <c:v>1.60311E-3</c:v>
                </c:pt>
                <c:pt idx="813">
                  <c:v>1.5920000000000001E-3</c:v>
                </c:pt>
                <c:pt idx="814">
                  <c:v>1.58088E-3</c:v>
                </c:pt>
                <c:pt idx="815">
                  <c:v>1.5697700000000001E-3</c:v>
                </c:pt>
                <c:pt idx="816">
                  <c:v>1.5586599999999999E-3</c:v>
                </c:pt>
                <c:pt idx="817">
                  <c:v>1.54754E-3</c:v>
                </c:pt>
                <c:pt idx="818">
                  <c:v>1.5364300000000001E-3</c:v>
                </c:pt>
                <c:pt idx="819">
                  <c:v>1.52531E-3</c:v>
                </c:pt>
                <c:pt idx="820">
                  <c:v>1.5142000000000001E-3</c:v>
                </c:pt>
                <c:pt idx="821">
                  <c:v>1.5030899999999999E-3</c:v>
                </c:pt>
                <c:pt idx="822">
                  <c:v>1.4919E-3</c:v>
                </c:pt>
                <c:pt idx="823">
                  <c:v>1.4804799999999999E-3</c:v>
                </c:pt>
                <c:pt idx="824">
                  <c:v>1.4690599999999999E-3</c:v>
                </c:pt>
                <c:pt idx="825">
                  <c:v>1.4576400000000001E-3</c:v>
                </c:pt>
                <c:pt idx="826">
                  <c:v>1.4462100000000001E-3</c:v>
                </c:pt>
                <c:pt idx="827">
                  <c:v>1.43479E-3</c:v>
                </c:pt>
                <c:pt idx="828">
                  <c:v>1.42337E-3</c:v>
                </c:pt>
                <c:pt idx="829">
                  <c:v>1.4119499999999999E-3</c:v>
                </c:pt>
                <c:pt idx="830">
                  <c:v>1.4005199999999999E-3</c:v>
                </c:pt>
                <c:pt idx="831">
                  <c:v>1.3891000000000001E-3</c:v>
                </c:pt>
                <c:pt idx="832">
                  <c:v>1.3776800000000001E-3</c:v>
                </c:pt>
                <c:pt idx="833">
                  <c:v>1.36626E-3</c:v>
                </c:pt>
                <c:pt idx="834">
                  <c:v>1.35483E-3</c:v>
                </c:pt>
                <c:pt idx="835">
                  <c:v>1.34341E-3</c:v>
                </c:pt>
                <c:pt idx="836">
                  <c:v>1.3319899999999999E-3</c:v>
                </c:pt>
                <c:pt idx="837">
                  <c:v>1.3205700000000001E-3</c:v>
                </c:pt>
                <c:pt idx="838">
                  <c:v>1.3091400000000001E-3</c:v>
                </c:pt>
                <c:pt idx="839">
                  <c:v>1.29772E-3</c:v>
                </c:pt>
                <c:pt idx="840">
                  <c:v>1.2863E-3</c:v>
                </c:pt>
                <c:pt idx="841">
                  <c:v>1.2748799999999999E-3</c:v>
                </c:pt>
                <c:pt idx="842">
                  <c:v>1.2634499999999999E-3</c:v>
                </c:pt>
                <c:pt idx="843">
                  <c:v>1.2520299999999999E-3</c:v>
                </c:pt>
                <c:pt idx="844">
                  <c:v>1.2406100000000001E-3</c:v>
                </c:pt>
                <c:pt idx="845">
                  <c:v>1.22919E-3</c:v>
                </c:pt>
                <c:pt idx="846">
                  <c:v>1.21777E-3</c:v>
                </c:pt>
                <c:pt idx="847">
                  <c:v>1.20634E-3</c:v>
                </c:pt>
                <c:pt idx="848">
                  <c:v>1.1949199999999999E-3</c:v>
                </c:pt>
                <c:pt idx="849">
                  <c:v>1.1835400000000001E-3</c:v>
                </c:pt>
                <c:pt idx="850">
                  <c:v>1.1721699999999999E-3</c:v>
                </c:pt>
                <c:pt idx="851">
                  <c:v>1.1608E-3</c:v>
                </c:pt>
                <c:pt idx="852">
                  <c:v>1.1494299999999999E-3</c:v>
                </c:pt>
                <c:pt idx="853">
                  <c:v>1.13806E-3</c:v>
                </c:pt>
                <c:pt idx="854">
                  <c:v>1.1266900000000001E-3</c:v>
                </c:pt>
                <c:pt idx="855">
                  <c:v>1.1153300000000001E-3</c:v>
                </c:pt>
                <c:pt idx="856">
                  <c:v>1.10396E-3</c:v>
                </c:pt>
                <c:pt idx="857">
                  <c:v>1.0925900000000001E-3</c:v>
                </c:pt>
                <c:pt idx="858">
                  <c:v>1.0812199999999999E-3</c:v>
                </c:pt>
                <c:pt idx="859">
                  <c:v>1.06985E-3</c:v>
                </c:pt>
                <c:pt idx="860">
                  <c:v>1.05849E-3</c:v>
                </c:pt>
                <c:pt idx="861">
                  <c:v>1.0471199999999999E-3</c:v>
                </c:pt>
                <c:pt idx="862">
                  <c:v>1.03575E-3</c:v>
                </c:pt>
                <c:pt idx="863">
                  <c:v>1.0243800000000001E-3</c:v>
                </c:pt>
                <c:pt idx="864">
                  <c:v>1.01301E-3</c:v>
                </c:pt>
                <c:pt idx="865">
                  <c:v>1.00164E-3</c:v>
                </c:pt>
                <c:pt idx="866">
                  <c:v>9.90276E-4</c:v>
                </c:pt>
                <c:pt idx="867">
                  <c:v>9.789079999999999E-4</c:v>
                </c:pt>
                <c:pt idx="868">
                  <c:v>9.6754000000000002E-4</c:v>
                </c:pt>
                <c:pt idx="869">
                  <c:v>9.5617100000000002E-4</c:v>
                </c:pt>
                <c:pt idx="870">
                  <c:v>9.4480300000000003E-4</c:v>
                </c:pt>
                <c:pt idx="871">
                  <c:v>9.3343500000000004E-4</c:v>
                </c:pt>
                <c:pt idx="872">
                  <c:v>9.2217099999999995E-4</c:v>
                </c:pt>
                <c:pt idx="873">
                  <c:v>9.1136199999999998E-4</c:v>
                </c:pt>
                <c:pt idx="874">
                  <c:v>9.0055400000000002E-4</c:v>
                </c:pt>
                <c:pt idx="875">
                  <c:v>8.8974599999999996E-4</c:v>
                </c:pt>
                <c:pt idx="876">
                  <c:v>8.7893800000000001E-4</c:v>
                </c:pt>
                <c:pt idx="877">
                  <c:v>8.6813000000000005E-4</c:v>
                </c:pt>
                <c:pt idx="878">
                  <c:v>8.5732199999999999E-4</c:v>
                </c:pt>
                <c:pt idx="879">
                  <c:v>8.4651300000000002E-4</c:v>
                </c:pt>
                <c:pt idx="880">
                  <c:v>8.3570499999999995E-4</c:v>
                </c:pt>
                <c:pt idx="881">
                  <c:v>8.24897E-4</c:v>
                </c:pt>
                <c:pt idx="882">
                  <c:v>8.1408900000000005E-4</c:v>
                </c:pt>
                <c:pt idx="883">
                  <c:v>8.0328099999999998E-4</c:v>
                </c:pt>
                <c:pt idx="884">
                  <c:v>7.9247300000000003E-4</c:v>
                </c:pt>
                <c:pt idx="885">
                  <c:v>7.8166399999999995E-4</c:v>
                </c:pt>
                <c:pt idx="886">
                  <c:v>7.7085599999999999E-4</c:v>
                </c:pt>
                <c:pt idx="887">
                  <c:v>7.6004800000000004E-4</c:v>
                </c:pt>
                <c:pt idx="888">
                  <c:v>7.4923999999999998E-4</c:v>
                </c:pt>
                <c:pt idx="889">
                  <c:v>7.3843200000000002E-4</c:v>
                </c:pt>
                <c:pt idx="890">
                  <c:v>7.2762300000000005E-4</c:v>
                </c:pt>
                <c:pt idx="891">
                  <c:v>7.1681499999999999E-4</c:v>
                </c:pt>
                <c:pt idx="892">
                  <c:v>7.0600700000000003E-4</c:v>
                </c:pt>
                <c:pt idx="893">
                  <c:v>6.9553699999999998E-4</c:v>
                </c:pt>
                <c:pt idx="894">
                  <c:v>6.8566799999999995E-4</c:v>
                </c:pt>
                <c:pt idx="895">
                  <c:v>6.7579900000000004E-4</c:v>
                </c:pt>
                <c:pt idx="896">
                  <c:v>6.6593000000000002E-4</c:v>
                </c:pt>
                <c:pt idx="897">
                  <c:v>6.5606099999999999E-4</c:v>
                </c:pt>
                <c:pt idx="898">
                  <c:v>6.4619199999999997E-4</c:v>
                </c:pt>
                <c:pt idx="899">
                  <c:v>6.3632300000000005E-4</c:v>
                </c:pt>
                <c:pt idx="900">
                  <c:v>6.2645400000000003E-4</c:v>
                </c:pt>
                <c:pt idx="901">
                  <c:v>6.1658500000000001E-4</c:v>
                </c:pt>
                <c:pt idx="902">
                  <c:v>6.0671599999999998E-4</c:v>
                </c:pt>
                <c:pt idx="903">
                  <c:v>5.9684699999999996E-4</c:v>
                </c:pt>
                <c:pt idx="904">
                  <c:v>5.8697800000000004E-4</c:v>
                </c:pt>
                <c:pt idx="905">
                  <c:v>5.7710900000000002E-4</c:v>
                </c:pt>
                <c:pt idx="906">
                  <c:v>5.6724E-4</c:v>
                </c:pt>
                <c:pt idx="907">
                  <c:v>5.5737099999999997E-4</c:v>
                </c:pt>
                <c:pt idx="908">
                  <c:v>5.4750199999999995E-4</c:v>
                </c:pt>
                <c:pt idx="909">
                  <c:v>5.3763300000000003E-4</c:v>
                </c:pt>
                <c:pt idx="910">
                  <c:v>5.2776400000000001E-4</c:v>
                </c:pt>
                <c:pt idx="911">
                  <c:v>5.1789399999999997E-4</c:v>
                </c:pt>
                <c:pt idx="912">
                  <c:v>5.0873300000000004E-4</c:v>
                </c:pt>
                <c:pt idx="913">
                  <c:v>4.9963999999999998E-4</c:v>
                </c:pt>
                <c:pt idx="914">
                  <c:v>4.9054700000000003E-4</c:v>
                </c:pt>
                <c:pt idx="915">
                  <c:v>4.8145399999999997E-4</c:v>
                </c:pt>
                <c:pt idx="916">
                  <c:v>4.7236199999999999E-4</c:v>
                </c:pt>
                <c:pt idx="917">
                  <c:v>4.6326899999999999E-4</c:v>
                </c:pt>
                <c:pt idx="918">
                  <c:v>4.54177E-4</c:v>
                </c:pt>
                <c:pt idx="919">
                  <c:v>4.45084E-4</c:v>
                </c:pt>
                <c:pt idx="920">
                  <c:v>4.3599099999999999E-4</c:v>
                </c:pt>
                <c:pt idx="921">
                  <c:v>4.2689799999999999E-4</c:v>
                </c:pt>
                <c:pt idx="922">
                  <c:v>4.17806E-4</c:v>
                </c:pt>
                <c:pt idx="923">
                  <c:v>4.08713E-4</c:v>
                </c:pt>
                <c:pt idx="924">
                  <c:v>3.9962100000000001E-4</c:v>
                </c:pt>
                <c:pt idx="925">
                  <c:v>3.9052800000000001E-4</c:v>
                </c:pt>
                <c:pt idx="926">
                  <c:v>3.8143500000000001E-4</c:v>
                </c:pt>
                <c:pt idx="927">
                  <c:v>3.7234200000000001E-4</c:v>
                </c:pt>
                <c:pt idx="928">
                  <c:v>3.6374200000000001E-4</c:v>
                </c:pt>
                <c:pt idx="929">
                  <c:v>3.5552100000000003E-4</c:v>
                </c:pt>
                <c:pt idx="930">
                  <c:v>3.4729999999999999E-4</c:v>
                </c:pt>
                <c:pt idx="931">
                  <c:v>3.3907799999999998E-4</c:v>
                </c:pt>
                <c:pt idx="932">
                  <c:v>3.3085699999999999E-4</c:v>
                </c:pt>
                <c:pt idx="933">
                  <c:v>3.2263499999999999E-4</c:v>
                </c:pt>
                <c:pt idx="934">
                  <c:v>3.14414E-4</c:v>
                </c:pt>
                <c:pt idx="935">
                  <c:v>3.06192E-4</c:v>
                </c:pt>
                <c:pt idx="936">
                  <c:v>2.9797100000000001E-4</c:v>
                </c:pt>
                <c:pt idx="937">
                  <c:v>2.8974900000000001E-4</c:v>
                </c:pt>
                <c:pt idx="938">
                  <c:v>2.8152800000000002E-4</c:v>
                </c:pt>
                <c:pt idx="939">
                  <c:v>2.7330600000000002E-4</c:v>
                </c:pt>
                <c:pt idx="940">
                  <c:v>2.6508499999999997E-4</c:v>
                </c:pt>
                <c:pt idx="941">
                  <c:v>2.5686300000000002E-4</c:v>
                </c:pt>
                <c:pt idx="942">
                  <c:v>2.4874700000000001E-4</c:v>
                </c:pt>
                <c:pt idx="943">
                  <c:v>2.41769E-4</c:v>
                </c:pt>
                <c:pt idx="944">
                  <c:v>2.34789E-4</c:v>
                </c:pt>
                <c:pt idx="945">
                  <c:v>2.2781E-4</c:v>
                </c:pt>
                <c:pt idx="946">
                  <c:v>2.20831E-4</c:v>
                </c:pt>
                <c:pt idx="947">
                  <c:v>2.1385100000000001E-4</c:v>
                </c:pt>
                <c:pt idx="948">
                  <c:v>2.0687200000000001E-4</c:v>
                </c:pt>
                <c:pt idx="949">
                  <c:v>1.9989300000000001E-4</c:v>
                </c:pt>
                <c:pt idx="950">
                  <c:v>1.92914E-4</c:v>
                </c:pt>
                <c:pt idx="951">
                  <c:v>1.8593400000000001E-4</c:v>
                </c:pt>
                <c:pt idx="952">
                  <c:v>1.7895500000000001E-4</c:v>
                </c:pt>
                <c:pt idx="953">
                  <c:v>1.7197600000000001E-4</c:v>
                </c:pt>
                <c:pt idx="954">
                  <c:v>1.6499700000000001E-4</c:v>
                </c:pt>
                <c:pt idx="955">
                  <c:v>1.58343E-4</c:v>
                </c:pt>
                <c:pt idx="956">
                  <c:v>1.5263000000000001E-4</c:v>
                </c:pt>
                <c:pt idx="957">
                  <c:v>1.4691800000000001E-4</c:v>
                </c:pt>
                <c:pt idx="958">
                  <c:v>1.41206E-4</c:v>
                </c:pt>
                <c:pt idx="959">
                  <c:v>1.3549300000000001E-4</c:v>
                </c:pt>
                <c:pt idx="960">
                  <c:v>1.2978100000000001E-4</c:v>
                </c:pt>
                <c:pt idx="961">
                  <c:v>1.2406900000000001E-4</c:v>
                </c:pt>
                <c:pt idx="962">
                  <c:v>1.1835700000000001E-4</c:v>
                </c:pt>
                <c:pt idx="963">
                  <c:v>1.12644E-4</c:v>
                </c:pt>
                <c:pt idx="964">
                  <c:v>1.06932E-4</c:v>
                </c:pt>
                <c:pt idx="965">
                  <c:v>1.0122E-4</c:v>
                </c:pt>
                <c:pt idx="966">
                  <c:v>9.5507599999999993E-5</c:v>
                </c:pt>
                <c:pt idx="967">
                  <c:v>9.0935300000000003E-5</c:v>
                </c:pt>
                <c:pt idx="968">
                  <c:v>8.6501600000000005E-5</c:v>
                </c:pt>
                <c:pt idx="969">
                  <c:v>8.2067800000000001E-5</c:v>
                </c:pt>
                <c:pt idx="970">
                  <c:v>7.7633999999999996E-5</c:v>
                </c:pt>
                <c:pt idx="971">
                  <c:v>7.3200299999999998E-5</c:v>
                </c:pt>
                <c:pt idx="972">
                  <c:v>6.8766500000000006E-5</c:v>
                </c:pt>
                <c:pt idx="973">
                  <c:v>6.4332900000000002E-5</c:v>
                </c:pt>
                <c:pt idx="974">
                  <c:v>5.9899199999999997E-5</c:v>
                </c:pt>
                <c:pt idx="975">
                  <c:v>5.5465399999999999E-5</c:v>
                </c:pt>
                <c:pt idx="976">
                  <c:v>5.1031600000000001E-5</c:v>
                </c:pt>
                <c:pt idx="977">
                  <c:v>4.7642899999999997E-5</c:v>
                </c:pt>
                <c:pt idx="978">
                  <c:v>4.4478799999999998E-5</c:v>
                </c:pt>
                <c:pt idx="979">
                  <c:v>4.13149E-5</c:v>
                </c:pt>
                <c:pt idx="980">
                  <c:v>3.8150900000000001E-5</c:v>
                </c:pt>
                <c:pt idx="981">
                  <c:v>3.4986800000000002E-5</c:v>
                </c:pt>
                <c:pt idx="982">
                  <c:v>3.1822800000000003E-5</c:v>
                </c:pt>
                <c:pt idx="983">
                  <c:v>2.8658700000000001E-5</c:v>
                </c:pt>
                <c:pt idx="984">
                  <c:v>2.5494699999999998E-5</c:v>
                </c:pt>
                <c:pt idx="985">
                  <c:v>2.23308E-5</c:v>
                </c:pt>
                <c:pt idx="986">
                  <c:v>2.0273999999999999E-5</c:v>
                </c:pt>
                <c:pt idx="987">
                  <c:v>1.8335899999999998E-5</c:v>
                </c:pt>
                <c:pt idx="988">
                  <c:v>1.6397900000000001E-5</c:v>
                </c:pt>
                <c:pt idx="989">
                  <c:v>1.44598E-5</c:v>
                </c:pt>
                <c:pt idx="990">
                  <c:v>1.2521799999999999E-5</c:v>
                </c:pt>
                <c:pt idx="991">
                  <c:v>1.05839E-5</c:v>
                </c:pt>
                <c:pt idx="992">
                  <c:v>8.6458299999999999E-6</c:v>
                </c:pt>
                <c:pt idx="993">
                  <c:v>6.7086499999999997E-6</c:v>
                </c:pt>
                <c:pt idx="994">
                  <c:v>5.8455500000000003E-6</c:v>
                </c:pt>
                <c:pt idx="995">
                  <c:v>4.98245E-6</c:v>
                </c:pt>
                <c:pt idx="996">
                  <c:v>4.1193499999999998E-6</c:v>
                </c:pt>
                <c:pt idx="997">
                  <c:v>3.2562900000000002E-6</c:v>
                </c:pt>
                <c:pt idx="998">
                  <c:v>2.39319E-6</c:v>
                </c:pt>
                <c:pt idx="999">
                  <c:v>1.5301E-6</c:v>
                </c:pt>
                <c:pt idx="1000">
                  <c:v>0</c:v>
                </c:pt>
              </c:numCache>
            </c:numRef>
          </c:val>
          <c:smooth val="0"/>
          <c:extLst>
            <c:ext xmlns:c16="http://schemas.microsoft.com/office/drawing/2014/chart" uri="{C3380CC4-5D6E-409C-BE32-E72D297353CC}">
              <c16:uniqueId val="{00000000-5321-45B6-B703-2AF533A169FD}"/>
            </c:ext>
          </c:extLst>
        </c:ser>
        <c:ser>
          <c:idx val="4"/>
          <c:order val="4"/>
          <c:tx>
            <c:v>6.4s</c:v>
          </c:tx>
          <c:spPr>
            <a:ln w="28575" cap="rnd">
              <a:solidFill>
                <a:schemeClr val="accent5"/>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'[8]U-6.4s'!$E$2:$E$1002</c:f>
              <c:numCache>
                <c:formatCode>General</c:formatCode>
                <c:ptCount val="1001"/>
                <c:pt idx="0">
                  <c:v>0</c:v>
                </c:pt>
                <c:pt idx="1">
                  <c:v>1.3855999999999999E-6</c:v>
                </c:pt>
                <c:pt idx="2">
                  <c:v>2.1643900000000001E-6</c:v>
                </c:pt>
                <c:pt idx="3">
                  <c:v>2.9431799999999999E-6</c:v>
                </c:pt>
                <c:pt idx="4">
                  <c:v>3.7219299999999999E-6</c:v>
                </c:pt>
                <c:pt idx="5">
                  <c:v>4.5007300000000004E-6</c:v>
                </c:pt>
                <c:pt idx="6">
                  <c:v>5.2795199999999997E-6</c:v>
                </c:pt>
                <c:pt idx="7">
                  <c:v>6.0583099999999999E-6</c:v>
                </c:pt>
                <c:pt idx="8">
                  <c:v>7.8066299999999995E-6</c:v>
                </c:pt>
                <c:pt idx="9">
                  <c:v>9.5557200000000004E-6</c:v>
                </c:pt>
                <c:pt idx="10">
                  <c:v>1.13047E-5</c:v>
                </c:pt>
                <c:pt idx="11">
                  <c:v>1.30538E-5</c:v>
                </c:pt>
                <c:pt idx="12">
                  <c:v>1.48029E-5</c:v>
                </c:pt>
                <c:pt idx="13">
                  <c:v>1.6552E-5</c:v>
                </c:pt>
                <c:pt idx="14">
                  <c:v>1.83011E-5</c:v>
                </c:pt>
                <c:pt idx="15">
                  <c:v>2.0157500000000001E-5</c:v>
                </c:pt>
                <c:pt idx="16">
                  <c:v>2.3013599999999999E-5</c:v>
                </c:pt>
                <c:pt idx="17">
                  <c:v>2.5869900000000001E-5</c:v>
                </c:pt>
                <c:pt idx="18">
                  <c:v>2.87262E-5</c:v>
                </c:pt>
                <c:pt idx="19">
                  <c:v>3.1582499999999998E-5</c:v>
                </c:pt>
                <c:pt idx="20">
                  <c:v>3.4438699999999999E-5</c:v>
                </c:pt>
                <c:pt idx="21">
                  <c:v>3.7295000000000001E-5</c:v>
                </c:pt>
                <c:pt idx="22">
                  <c:v>4.0151200000000003E-5</c:v>
                </c:pt>
                <c:pt idx="23">
                  <c:v>4.3007399999999998E-5</c:v>
                </c:pt>
                <c:pt idx="24">
                  <c:v>4.6067599999999999E-5</c:v>
                </c:pt>
                <c:pt idx="25">
                  <c:v>5.0076E-5</c:v>
                </c:pt>
                <c:pt idx="26">
                  <c:v>5.40844E-5</c:v>
                </c:pt>
                <c:pt idx="27">
                  <c:v>5.80927E-5</c:v>
                </c:pt>
                <c:pt idx="28">
                  <c:v>6.21009E-5</c:v>
                </c:pt>
                <c:pt idx="29">
                  <c:v>6.6109299999999994E-5</c:v>
                </c:pt>
                <c:pt idx="30">
                  <c:v>7.0117700000000001E-5</c:v>
                </c:pt>
                <c:pt idx="31">
                  <c:v>7.4126099999999995E-5</c:v>
                </c:pt>
                <c:pt idx="32">
                  <c:v>7.8134399999999995E-5</c:v>
                </c:pt>
                <c:pt idx="33">
                  <c:v>8.2142800000000002E-5</c:v>
                </c:pt>
                <c:pt idx="34">
                  <c:v>8.6278200000000003E-5</c:v>
                </c:pt>
                <c:pt idx="35">
                  <c:v>9.1459199999999993E-5</c:v>
                </c:pt>
                <c:pt idx="36">
                  <c:v>9.6640199999999997E-5</c:v>
                </c:pt>
                <c:pt idx="37">
                  <c:v>1.01821E-4</c:v>
                </c:pt>
                <c:pt idx="38">
                  <c:v>1.07002E-4</c:v>
                </c:pt>
                <c:pt idx="39">
                  <c:v>1.1218300000000001E-4</c:v>
                </c:pt>
                <c:pt idx="40">
                  <c:v>1.17364E-4</c:v>
                </c:pt>
                <c:pt idx="41">
                  <c:v>1.22545E-4</c:v>
                </c:pt>
                <c:pt idx="42">
                  <c:v>1.2772599999999999E-4</c:v>
                </c:pt>
                <c:pt idx="43">
                  <c:v>1.3290700000000001E-4</c:v>
                </c:pt>
                <c:pt idx="44">
                  <c:v>1.38088E-4</c:v>
                </c:pt>
                <c:pt idx="45">
                  <c:v>1.4326900000000001E-4</c:v>
                </c:pt>
                <c:pt idx="46">
                  <c:v>1.4933000000000001E-4</c:v>
                </c:pt>
                <c:pt idx="47">
                  <c:v>1.5569600000000001E-4</c:v>
                </c:pt>
                <c:pt idx="48">
                  <c:v>1.6206200000000001E-4</c:v>
                </c:pt>
                <c:pt idx="49">
                  <c:v>1.6842800000000001E-4</c:v>
                </c:pt>
                <c:pt idx="50">
                  <c:v>1.7479400000000001E-4</c:v>
                </c:pt>
                <c:pt idx="51">
                  <c:v>1.8116000000000001E-4</c:v>
                </c:pt>
                <c:pt idx="52">
                  <c:v>1.8752499999999999E-4</c:v>
                </c:pt>
                <c:pt idx="53">
                  <c:v>1.9389099999999999E-4</c:v>
                </c:pt>
                <c:pt idx="54">
                  <c:v>2.0025699999999999E-4</c:v>
                </c:pt>
                <c:pt idx="55">
                  <c:v>2.0662299999999999E-4</c:v>
                </c:pt>
                <c:pt idx="56">
                  <c:v>2.1298899999999999E-4</c:v>
                </c:pt>
                <c:pt idx="57">
                  <c:v>2.1935499999999999E-4</c:v>
                </c:pt>
                <c:pt idx="58">
                  <c:v>2.2572E-4</c:v>
                </c:pt>
                <c:pt idx="59">
                  <c:v>2.33186E-4</c:v>
                </c:pt>
                <c:pt idx="60">
                  <c:v>2.4075299999999999E-4</c:v>
                </c:pt>
                <c:pt idx="61">
                  <c:v>2.4832000000000001E-4</c:v>
                </c:pt>
                <c:pt idx="62">
                  <c:v>2.5588800000000001E-4</c:v>
                </c:pt>
                <c:pt idx="63">
                  <c:v>2.63455E-4</c:v>
                </c:pt>
                <c:pt idx="64">
                  <c:v>2.7102300000000001E-4</c:v>
                </c:pt>
                <c:pt idx="65">
                  <c:v>2.7859E-4</c:v>
                </c:pt>
                <c:pt idx="66">
                  <c:v>2.8615699999999999E-4</c:v>
                </c:pt>
                <c:pt idx="67">
                  <c:v>2.93725E-4</c:v>
                </c:pt>
                <c:pt idx="68">
                  <c:v>3.0129199999999999E-4</c:v>
                </c:pt>
                <c:pt idx="69">
                  <c:v>3.0885999999999999E-4</c:v>
                </c:pt>
                <c:pt idx="70">
                  <c:v>3.1642699999999998E-4</c:v>
                </c:pt>
                <c:pt idx="71">
                  <c:v>3.2399399999999997E-4</c:v>
                </c:pt>
                <c:pt idx="72">
                  <c:v>3.3156199999999998E-4</c:v>
                </c:pt>
                <c:pt idx="73">
                  <c:v>3.3951599999999999E-4</c:v>
                </c:pt>
                <c:pt idx="74">
                  <c:v>3.4797400000000003E-4</c:v>
                </c:pt>
                <c:pt idx="75">
                  <c:v>3.5643200000000001E-4</c:v>
                </c:pt>
                <c:pt idx="76">
                  <c:v>3.64891E-4</c:v>
                </c:pt>
                <c:pt idx="77">
                  <c:v>3.7334800000000002E-4</c:v>
                </c:pt>
                <c:pt idx="78">
                  <c:v>3.81806E-4</c:v>
                </c:pt>
                <c:pt idx="79">
                  <c:v>3.9026499999999999E-4</c:v>
                </c:pt>
                <c:pt idx="80">
                  <c:v>3.9872300000000002E-4</c:v>
                </c:pt>
                <c:pt idx="81">
                  <c:v>4.07181E-4</c:v>
                </c:pt>
                <c:pt idx="82">
                  <c:v>4.1563899999999998E-4</c:v>
                </c:pt>
                <c:pt idx="83">
                  <c:v>4.2409700000000002E-4</c:v>
                </c:pt>
                <c:pt idx="84">
                  <c:v>4.3255499999999999E-4</c:v>
                </c:pt>
                <c:pt idx="85">
                  <c:v>4.4101299999999997E-4</c:v>
                </c:pt>
                <c:pt idx="86">
                  <c:v>4.4947100000000001E-4</c:v>
                </c:pt>
                <c:pt idx="87">
                  <c:v>4.5792899999999999E-4</c:v>
                </c:pt>
                <c:pt idx="88">
                  <c:v>4.6638799999999998E-4</c:v>
                </c:pt>
                <c:pt idx="89">
                  <c:v>4.7492200000000002E-4</c:v>
                </c:pt>
                <c:pt idx="90">
                  <c:v>4.8423200000000002E-4</c:v>
                </c:pt>
                <c:pt idx="91">
                  <c:v>4.9354300000000004E-4</c:v>
                </c:pt>
                <c:pt idx="92">
                  <c:v>5.0285399999999995E-4</c:v>
                </c:pt>
                <c:pt idx="93">
                  <c:v>5.1216499999999997E-4</c:v>
                </c:pt>
                <c:pt idx="94">
                  <c:v>5.2147499999999998E-4</c:v>
                </c:pt>
                <c:pt idx="95">
                  <c:v>5.30786E-4</c:v>
                </c:pt>
                <c:pt idx="96">
                  <c:v>5.4009700000000002E-4</c:v>
                </c:pt>
                <c:pt idx="97">
                  <c:v>5.4940700000000002E-4</c:v>
                </c:pt>
                <c:pt idx="98">
                  <c:v>5.5871800000000004E-4</c:v>
                </c:pt>
                <c:pt idx="99">
                  <c:v>5.6802899999999995E-4</c:v>
                </c:pt>
                <c:pt idx="100">
                  <c:v>5.7733999999999997E-4</c:v>
                </c:pt>
                <c:pt idx="101">
                  <c:v>5.8664999999999998E-4</c:v>
                </c:pt>
                <c:pt idx="102">
                  <c:v>5.95961E-4</c:v>
                </c:pt>
                <c:pt idx="103">
                  <c:v>6.05271E-4</c:v>
                </c:pt>
                <c:pt idx="104">
                  <c:v>6.1458200000000002E-4</c:v>
                </c:pt>
                <c:pt idx="105">
                  <c:v>6.2389300000000004E-4</c:v>
                </c:pt>
                <c:pt idx="106">
                  <c:v>6.3320399999999995E-4</c:v>
                </c:pt>
                <c:pt idx="107">
                  <c:v>6.4251399999999995E-4</c:v>
                </c:pt>
                <c:pt idx="108">
                  <c:v>6.5248400000000005E-4</c:v>
                </c:pt>
                <c:pt idx="109">
                  <c:v>6.6282500000000002E-4</c:v>
                </c:pt>
                <c:pt idx="110">
                  <c:v>6.73166E-4</c:v>
                </c:pt>
                <c:pt idx="111">
                  <c:v>6.8350699999999997E-4</c:v>
                </c:pt>
                <c:pt idx="112">
                  <c:v>6.9384700000000004E-4</c:v>
                </c:pt>
                <c:pt idx="113">
                  <c:v>7.0418800000000001E-4</c:v>
                </c:pt>
                <c:pt idx="114">
                  <c:v>7.1452899999999999E-4</c:v>
                </c:pt>
                <c:pt idx="115">
                  <c:v>7.2486999999999996E-4</c:v>
                </c:pt>
                <c:pt idx="116">
                  <c:v>7.3521100000000005E-4</c:v>
                </c:pt>
                <c:pt idx="117">
                  <c:v>7.4555200000000002E-4</c:v>
                </c:pt>
                <c:pt idx="118">
                  <c:v>7.5589199999999998E-4</c:v>
                </c:pt>
                <c:pt idx="119">
                  <c:v>7.6623299999999995E-4</c:v>
                </c:pt>
                <c:pt idx="120">
                  <c:v>7.7657400000000004E-4</c:v>
                </c:pt>
                <c:pt idx="121">
                  <c:v>7.8691500000000001E-4</c:v>
                </c:pt>
                <c:pt idx="122">
                  <c:v>7.9725599999999998E-4</c:v>
                </c:pt>
                <c:pt idx="123">
                  <c:v>8.0759699999999996E-4</c:v>
                </c:pt>
                <c:pt idx="124">
                  <c:v>8.1793700000000003E-4</c:v>
                </c:pt>
                <c:pt idx="125">
                  <c:v>8.28278E-4</c:v>
                </c:pt>
                <c:pt idx="126">
                  <c:v>8.3861899999999997E-4</c:v>
                </c:pt>
                <c:pt idx="127">
                  <c:v>8.4895999999999995E-4</c:v>
                </c:pt>
                <c:pt idx="128">
                  <c:v>8.5930100000000003E-4</c:v>
                </c:pt>
                <c:pt idx="129">
                  <c:v>8.7018600000000001E-4</c:v>
                </c:pt>
                <c:pt idx="130">
                  <c:v>8.8119499999999998E-4</c:v>
                </c:pt>
                <c:pt idx="131">
                  <c:v>8.9220399999999996E-4</c:v>
                </c:pt>
                <c:pt idx="132">
                  <c:v>9.0321300000000004E-4</c:v>
                </c:pt>
                <c:pt idx="133">
                  <c:v>9.1422200000000002E-4</c:v>
                </c:pt>
                <c:pt idx="134">
                  <c:v>9.2523099999999999E-4</c:v>
                </c:pt>
                <c:pt idx="135">
                  <c:v>9.3623999999999997E-4</c:v>
                </c:pt>
                <c:pt idx="136">
                  <c:v>9.4724900000000005E-4</c:v>
                </c:pt>
                <c:pt idx="137">
                  <c:v>9.5825800000000003E-4</c:v>
                </c:pt>
                <c:pt idx="138">
                  <c:v>9.69267E-4</c:v>
                </c:pt>
                <c:pt idx="139">
                  <c:v>9.8027599999999998E-4</c:v>
                </c:pt>
                <c:pt idx="140">
                  <c:v>9.9128499999999995E-4</c:v>
                </c:pt>
                <c:pt idx="141">
                  <c:v>1.0022900000000001E-3</c:v>
                </c:pt>
                <c:pt idx="142">
                  <c:v>1.0133E-3</c:v>
                </c:pt>
                <c:pt idx="143">
                  <c:v>1.0243100000000001E-3</c:v>
                </c:pt>
                <c:pt idx="144">
                  <c:v>1.0353199999999999E-3</c:v>
                </c:pt>
                <c:pt idx="145">
                  <c:v>1.04633E-3</c:v>
                </c:pt>
                <c:pt idx="146">
                  <c:v>1.0573399999999999E-3</c:v>
                </c:pt>
                <c:pt idx="147">
                  <c:v>1.06835E-3</c:v>
                </c:pt>
                <c:pt idx="148">
                  <c:v>1.0793599999999999E-3</c:v>
                </c:pt>
                <c:pt idx="149">
                  <c:v>1.09037E-3</c:v>
                </c:pt>
                <c:pt idx="150">
                  <c:v>1.1013799999999999E-3</c:v>
                </c:pt>
                <c:pt idx="151">
                  <c:v>1.1123800000000001E-3</c:v>
                </c:pt>
                <c:pt idx="152">
                  <c:v>1.12345E-3</c:v>
                </c:pt>
                <c:pt idx="153">
                  <c:v>1.1346399999999999E-3</c:v>
                </c:pt>
                <c:pt idx="154">
                  <c:v>1.14583E-3</c:v>
                </c:pt>
                <c:pt idx="155">
                  <c:v>1.1570199999999999E-3</c:v>
                </c:pt>
                <c:pt idx="156">
                  <c:v>1.16821E-3</c:v>
                </c:pt>
                <c:pt idx="157">
                  <c:v>1.1793999999999999E-3</c:v>
                </c:pt>
                <c:pt idx="158">
                  <c:v>1.1905900000000001E-3</c:v>
                </c:pt>
                <c:pt idx="159">
                  <c:v>1.2017799999999999E-3</c:v>
                </c:pt>
                <c:pt idx="160">
                  <c:v>1.2129599999999999E-3</c:v>
                </c:pt>
                <c:pt idx="161">
                  <c:v>1.22415E-3</c:v>
                </c:pt>
                <c:pt idx="162">
                  <c:v>1.2353399999999999E-3</c:v>
                </c:pt>
                <c:pt idx="163">
                  <c:v>1.24653E-3</c:v>
                </c:pt>
                <c:pt idx="164">
                  <c:v>1.2577199999999999E-3</c:v>
                </c:pt>
                <c:pt idx="165">
                  <c:v>1.26891E-3</c:v>
                </c:pt>
                <c:pt idx="166">
                  <c:v>1.2800999999999999E-3</c:v>
                </c:pt>
                <c:pt idx="167">
                  <c:v>1.2912900000000001E-3</c:v>
                </c:pt>
                <c:pt idx="168">
                  <c:v>1.30248E-3</c:v>
                </c:pt>
                <c:pt idx="169">
                  <c:v>1.3136700000000001E-3</c:v>
                </c:pt>
                <c:pt idx="170">
                  <c:v>1.32486E-3</c:v>
                </c:pt>
                <c:pt idx="171">
                  <c:v>1.3360500000000001E-3</c:v>
                </c:pt>
                <c:pt idx="172">
                  <c:v>1.34724E-3</c:v>
                </c:pt>
                <c:pt idx="173">
                  <c:v>1.3584300000000001E-3</c:v>
                </c:pt>
                <c:pt idx="174">
                  <c:v>1.36962E-3</c:v>
                </c:pt>
                <c:pt idx="175">
                  <c:v>1.3808099999999999E-3</c:v>
                </c:pt>
                <c:pt idx="176">
                  <c:v>1.392E-3</c:v>
                </c:pt>
                <c:pt idx="177">
                  <c:v>1.4031899999999999E-3</c:v>
                </c:pt>
                <c:pt idx="178">
                  <c:v>1.41438E-3</c:v>
                </c:pt>
                <c:pt idx="179">
                  <c:v>1.4254300000000001E-3</c:v>
                </c:pt>
                <c:pt idx="180">
                  <c:v>1.43643E-3</c:v>
                </c:pt>
                <c:pt idx="181">
                  <c:v>1.4474399999999999E-3</c:v>
                </c:pt>
                <c:pt idx="182">
                  <c:v>1.45845E-3</c:v>
                </c:pt>
                <c:pt idx="183">
                  <c:v>1.4694599999999999E-3</c:v>
                </c:pt>
                <c:pt idx="184">
                  <c:v>1.48047E-3</c:v>
                </c:pt>
                <c:pt idx="185">
                  <c:v>1.4914800000000001E-3</c:v>
                </c:pt>
                <c:pt idx="186">
                  <c:v>1.50249E-3</c:v>
                </c:pt>
                <c:pt idx="187">
                  <c:v>1.5135000000000001E-3</c:v>
                </c:pt>
                <c:pt idx="188">
                  <c:v>1.52451E-3</c:v>
                </c:pt>
                <c:pt idx="189">
                  <c:v>1.5355200000000001E-3</c:v>
                </c:pt>
                <c:pt idx="190">
                  <c:v>1.54653E-3</c:v>
                </c:pt>
                <c:pt idx="191">
                  <c:v>1.5575400000000001E-3</c:v>
                </c:pt>
                <c:pt idx="192">
                  <c:v>1.5685499999999999E-3</c:v>
                </c:pt>
                <c:pt idx="193">
                  <c:v>1.57956E-3</c:v>
                </c:pt>
                <c:pt idx="194">
                  <c:v>1.59056E-3</c:v>
                </c:pt>
                <c:pt idx="195">
                  <c:v>1.6015700000000001E-3</c:v>
                </c:pt>
                <c:pt idx="196">
                  <c:v>1.61258E-3</c:v>
                </c:pt>
                <c:pt idx="197">
                  <c:v>1.6235900000000001E-3</c:v>
                </c:pt>
                <c:pt idx="198">
                  <c:v>1.6345999999999999E-3</c:v>
                </c:pt>
                <c:pt idx="199">
                  <c:v>1.64561E-3</c:v>
                </c:pt>
                <c:pt idx="200">
                  <c:v>1.6566199999999999E-3</c:v>
                </c:pt>
                <c:pt idx="201">
                  <c:v>1.66763E-3</c:v>
                </c:pt>
                <c:pt idx="202">
                  <c:v>1.6786399999999999E-3</c:v>
                </c:pt>
                <c:pt idx="203">
                  <c:v>1.68965E-3</c:v>
                </c:pt>
                <c:pt idx="204">
                  <c:v>1.7006600000000001E-3</c:v>
                </c:pt>
                <c:pt idx="205">
                  <c:v>1.71167E-3</c:v>
                </c:pt>
                <c:pt idx="206">
                  <c:v>1.7226800000000001E-3</c:v>
                </c:pt>
                <c:pt idx="207">
                  <c:v>1.73369E-3</c:v>
                </c:pt>
                <c:pt idx="208">
                  <c:v>1.7446899999999999E-3</c:v>
                </c:pt>
                <c:pt idx="209">
                  <c:v>1.7552799999999999E-3</c:v>
                </c:pt>
                <c:pt idx="210">
                  <c:v>1.7657599999999999E-3</c:v>
                </c:pt>
                <c:pt idx="211">
                  <c:v>1.7762500000000001E-3</c:v>
                </c:pt>
                <c:pt idx="212">
                  <c:v>1.78674E-3</c:v>
                </c:pt>
                <c:pt idx="213">
                  <c:v>1.7972299999999999E-3</c:v>
                </c:pt>
                <c:pt idx="214">
                  <c:v>1.8077200000000001E-3</c:v>
                </c:pt>
                <c:pt idx="215">
                  <c:v>1.8182000000000001E-3</c:v>
                </c:pt>
                <c:pt idx="216">
                  <c:v>1.82869E-3</c:v>
                </c:pt>
                <c:pt idx="217">
                  <c:v>1.8391799999999999E-3</c:v>
                </c:pt>
                <c:pt idx="218">
                  <c:v>1.8496700000000001E-3</c:v>
                </c:pt>
                <c:pt idx="219">
                  <c:v>1.86016E-3</c:v>
                </c:pt>
                <c:pt idx="220">
                  <c:v>1.87064E-3</c:v>
                </c:pt>
                <c:pt idx="221">
                  <c:v>1.88113E-3</c:v>
                </c:pt>
                <c:pt idx="222">
                  <c:v>1.8916200000000001E-3</c:v>
                </c:pt>
                <c:pt idx="223">
                  <c:v>1.90211E-3</c:v>
                </c:pt>
                <c:pt idx="224">
                  <c:v>1.9126E-3</c:v>
                </c:pt>
                <c:pt idx="225">
                  <c:v>1.92308E-3</c:v>
                </c:pt>
                <c:pt idx="226">
                  <c:v>1.9335699999999999E-3</c:v>
                </c:pt>
                <c:pt idx="227">
                  <c:v>1.9440600000000001E-3</c:v>
                </c:pt>
                <c:pt idx="228">
                  <c:v>1.9545500000000002E-3</c:v>
                </c:pt>
                <c:pt idx="229">
                  <c:v>1.9650399999999999E-3</c:v>
                </c:pt>
                <c:pt idx="230">
                  <c:v>1.9755200000000001E-3</c:v>
                </c:pt>
                <c:pt idx="231">
                  <c:v>1.9860099999999999E-3</c:v>
                </c:pt>
                <c:pt idx="232">
                  <c:v>1.9965E-3</c:v>
                </c:pt>
                <c:pt idx="233">
                  <c:v>2.0069900000000002E-3</c:v>
                </c:pt>
                <c:pt idx="234">
                  <c:v>2.0174799999999999E-3</c:v>
                </c:pt>
                <c:pt idx="235">
                  <c:v>2.0279600000000001E-3</c:v>
                </c:pt>
                <c:pt idx="236">
                  <c:v>2.0384499999999998E-3</c:v>
                </c:pt>
                <c:pt idx="237">
                  <c:v>2.04894E-3</c:v>
                </c:pt>
                <c:pt idx="238">
                  <c:v>2.0594300000000001E-3</c:v>
                </c:pt>
                <c:pt idx="239">
                  <c:v>2.0699199999999998E-3</c:v>
                </c:pt>
                <c:pt idx="240">
                  <c:v>2.0804E-3</c:v>
                </c:pt>
                <c:pt idx="241">
                  <c:v>2.0908900000000002E-3</c:v>
                </c:pt>
                <c:pt idx="242">
                  <c:v>2.10137E-3</c:v>
                </c:pt>
                <c:pt idx="243">
                  <c:v>2.11108E-3</c:v>
                </c:pt>
                <c:pt idx="244">
                  <c:v>2.12079E-3</c:v>
                </c:pt>
                <c:pt idx="245">
                  <c:v>2.1305E-3</c:v>
                </c:pt>
                <c:pt idx="246">
                  <c:v>2.14021E-3</c:v>
                </c:pt>
                <c:pt idx="247">
                  <c:v>2.14993E-3</c:v>
                </c:pt>
                <c:pt idx="248">
                  <c:v>2.15964E-3</c:v>
                </c:pt>
                <c:pt idx="249">
                  <c:v>2.16935E-3</c:v>
                </c:pt>
                <c:pt idx="250">
                  <c:v>2.17906E-3</c:v>
                </c:pt>
                <c:pt idx="251">
                  <c:v>2.18877E-3</c:v>
                </c:pt>
                <c:pt idx="252">
                  <c:v>2.1984800000000001E-3</c:v>
                </c:pt>
                <c:pt idx="253">
                  <c:v>2.2081900000000001E-3</c:v>
                </c:pt>
                <c:pt idx="254">
                  <c:v>2.21791E-3</c:v>
                </c:pt>
                <c:pt idx="255">
                  <c:v>2.22762E-3</c:v>
                </c:pt>
                <c:pt idx="256">
                  <c:v>2.23733E-3</c:v>
                </c:pt>
                <c:pt idx="257">
                  <c:v>2.2470400000000001E-3</c:v>
                </c:pt>
                <c:pt idx="258">
                  <c:v>2.2567500000000001E-3</c:v>
                </c:pt>
                <c:pt idx="259">
                  <c:v>2.2664600000000001E-3</c:v>
                </c:pt>
                <c:pt idx="260">
                  <c:v>2.2761700000000001E-3</c:v>
                </c:pt>
                <c:pt idx="261">
                  <c:v>2.2858800000000001E-3</c:v>
                </c:pt>
                <c:pt idx="262">
                  <c:v>2.2956000000000001E-3</c:v>
                </c:pt>
                <c:pt idx="263">
                  <c:v>2.3053100000000001E-3</c:v>
                </c:pt>
                <c:pt idx="264">
                  <c:v>2.3150200000000001E-3</c:v>
                </c:pt>
                <c:pt idx="265">
                  <c:v>2.3247300000000001E-3</c:v>
                </c:pt>
                <c:pt idx="266">
                  <c:v>2.3344400000000001E-3</c:v>
                </c:pt>
                <c:pt idx="267">
                  <c:v>2.3441500000000001E-3</c:v>
                </c:pt>
                <c:pt idx="268">
                  <c:v>2.3538600000000002E-3</c:v>
                </c:pt>
                <c:pt idx="269">
                  <c:v>2.3635800000000001E-3</c:v>
                </c:pt>
                <c:pt idx="270">
                  <c:v>2.3732900000000001E-3</c:v>
                </c:pt>
                <c:pt idx="271">
                  <c:v>2.3830000000000001E-3</c:v>
                </c:pt>
                <c:pt idx="272">
                  <c:v>2.3927100000000001E-3</c:v>
                </c:pt>
                <c:pt idx="273">
                  <c:v>2.4024200000000002E-3</c:v>
                </c:pt>
                <c:pt idx="274">
                  <c:v>2.4121300000000002E-3</c:v>
                </c:pt>
                <c:pt idx="275">
                  <c:v>2.4218400000000002E-3</c:v>
                </c:pt>
                <c:pt idx="276">
                  <c:v>2.4315600000000001E-3</c:v>
                </c:pt>
                <c:pt idx="277">
                  <c:v>2.4412700000000002E-3</c:v>
                </c:pt>
                <c:pt idx="278">
                  <c:v>2.4509800000000002E-3</c:v>
                </c:pt>
                <c:pt idx="279">
                  <c:v>2.4606900000000002E-3</c:v>
                </c:pt>
                <c:pt idx="280">
                  <c:v>2.4704000000000002E-3</c:v>
                </c:pt>
                <c:pt idx="281">
                  <c:v>2.4791700000000002E-3</c:v>
                </c:pt>
                <c:pt idx="282">
                  <c:v>2.4877699999999998E-3</c:v>
                </c:pt>
                <c:pt idx="283">
                  <c:v>2.4963699999999999E-3</c:v>
                </c:pt>
                <c:pt idx="284">
                  <c:v>2.50497E-3</c:v>
                </c:pt>
                <c:pt idx="285">
                  <c:v>2.5135800000000001E-3</c:v>
                </c:pt>
                <c:pt idx="286">
                  <c:v>2.5221800000000002E-3</c:v>
                </c:pt>
                <c:pt idx="287">
                  <c:v>2.5307799999999998E-3</c:v>
                </c:pt>
                <c:pt idx="288">
                  <c:v>2.5393799999999999E-3</c:v>
                </c:pt>
                <c:pt idx="289">
                  <c:v>2.54798E-3</c:v>
                </c:pt>
                <c:pt idx="290">
                  <c:v>2.5565800000000001E-3</c:v>
                </c:pt>
                <c:pt idx="291">
                  <c:v>2.5651900000000002E-3</c:v>
                </c:pt>
                <c:pt idx="292">
                  <c:v>2.5737899999999998E-3</c:v>
                </c:pt>
                <c:pt idx="293">
                  <c:v>2.5823899999999999E-3</c:v>
                </c:pt>
                <c:pt idx="294">
                  <c:v>2.59099E-3</c:v>
                </c:pt>
                <c:pt idx="295">
                  <c:v>2.5995900000000001E-3</c:v>
                </c:pt>
                <c:pt idx="296">
                  <c:v>2.6082000000000002E-3</c:v>
                </c:pt>
                <c:pt idx="297">
                  <c:v>2.6167999999999999E-3</c:v>
                </c:pt>
                <c:pt idx="298">
                  <c:v>2.6254E-3</c:v>
                </c:pt>
                <c:pt idx="299">
                  <c:v>2.6340000000000001E-3</c:v>
                </c:pt>
                <c:pt idx="300">
                  <c:v>2.6426000000000002E-3</c:v>
                </c:pt>
                <c:pt idx="301">
                  <c:v>2.6512100000000002E-3</c:v>
                </c:pt>
                <c:pt idx="302">
                  <c:v>2.6598099999999999E-3</c:v>
                </c:pt>
                <c:pt idx="303">
                  <c:v>2.66841E-3</c:v>
                </c:pt>
                <c:pt idx="304">
                  <c:v>2.6770100000000001E-3</c:v>
                </c:pt>
                <c:pt idx="305">
                  <c:v>2.6856100000000002E-3</c:v>
                </c:pt>
                <c:pt idx="306">
                  <c:v>2.6942200000000002E-3</c:v>
                </c:pt>
                <c:pt idx="307">
                  <c:v>2.7028199999999999E-3</c:v>
                </c:pt>
                <c:pt idx="308">
                  <c:v>2.71142E-3</c:v>
                </c:pt>
                <c:pt idx="309">
                  <c:v>2.7200200000000001E-3</c:v>
                </c:pt>
                <c:pt idx="310">
                  <c:v>2.7286200000000002E-3</c:v>
                </c:pt>
                <c:pt idx="311">
                  <c:v>2.7372299999999998E-3</c:v>
                </c:pt>
                <c:pt idx="312">
                  <c:v>2.7458299999999999E-3</c:v>
                </c:pt>
                <c:pt idx="313">
                  <c:v>2.75443E-3</c:v>
                </c:pt>
                <c:pt idx="314">
                  <c:v>2.7630300000000001E-3</c:v>
                </c:pt>
                <c:pt idx="315">
                  <c:v>2.7716300000000002E-3</c:v>
                </c:pt>
                <c:pt idx="316">
                  <c:v>2.7802399999999998E-3</c:v>
                </c:pt>
                <c:pt idx="317">
                  <c:v>2.7888399999999999E-3</c:v>
                </c:pt>
                <c:pt idx="318">
                  <c:v>2.79744E-3</c:v>
                </c:pt>
                <c:pt idx="319">
                  <c:v>2.8060400000000001E-3</c:v>
                </c:pt>
                <c:pt idx="320">
                  <c:v>2.8146400000000002E-3</c:v>
                </c:pt>
                <c:pt idx="321">
                  <c:v>2.8232499999999998E-3</c:v>
                </c:pt>
                <c:pt idx="322">
                  <c:v>2.8318499999999999E-3</c:v>
                </c:pt>
                <c:pt idx="323">
                  <c:v>2.84045E-3</c:v>
                </c:pt>
                <c:pt idx="324">
                  <c:v>2.84848E-3</c:v>
                </c:pt>
                <c:pt idx="325">
                  <c:v>2.8563299999999998E-3</c:v>
                </c:pt>
                <c:pt idx="326">
                  <c:v>2.86419E-3</c:v>
                </c:pt>
                <c:pt idx="327">
                  <c:v>2.8720500000000001E-3</c:v>
                </c:pt>
                <c:pt idx="328">
                  <c:v>2.8799099999999998E-3</c:v>
                </c:pt>
                <c:pt idx="329">
                  <c:v>2.88777E-3</c:v>
                </c:pt>
                <c:pt idx="330">
                  <c:v>2.8956300000000002E-3</c:v>
                </c:pt>
                <c:pt idx="331">
                  <c:v>2.9034899999999999E-3</c:v>
                </c:pt>
                <c:pt idx="332">
                  <c:v>2.91135E-3</c:v>
                </c:pt>
                <c:pt idx="333">
                  <c:v>2.9192100000000002E-3</c:v>
                </c:pt>
                <c:pt idx="334">
                  <c:v>2.9270699999999999E-3</c:v>
                </c:pt>
                <c:pt idx="335">
                  <c:v>2.9349300000000001E-3</c:v>
                </c:pt>
                <c:pt idx="336">
                  <c:v>2.9427899999999998E-3</c:v>
                </c:pt>
                <c:pt idx="337">
                  <c:v>2.95065E-3</c:v>
                </c:pt>
                <c:pt idx="338">
                  <c:v>2.9585100000000001E-3</c:v>
                </c:pt>
                <c:pt idx="339">
                  <c:v>2.9663699999999999E-3</c:v>
                </c:pt>
                <c:pt idx="340">
                  <c:v>2.9742200000000001E-3</c:v>
                </c:pt>
                <c:pt idx="341">
                  <c:v>2.9820799999999998E-3</c:v>
                </c:pt>
                <c:pt idx="342">
                  <c:v>2.98994E-3</c:v>
                </c:pt>
                <c:pt idx="343">
                  <c:v>2.9978000000000001E-3</c:v>
                </c:pt>
                <c:pt idx="344">
                  <c:v>3.0056599999999998E-3</c:v>
                </c:pt>
                <c:pt idx="345">
                  <c:v>3.01352E-3</c:v>
                </c:pt>
                <c:pt idx="346">
                  <c:v>3.0213800000000002E-3</c:v>
                </c:pt>
                <c:pt idx="347">
                  <c:v>3.0292399999999999E-3</c:v>
                </c:pt>
                <c:pt idx="348">
                  <c:v>3.0371E-3</c:v>
                </c:pt>
                <c:pt idx="349">
                  <c:v>3.0449600000000002E-3</c:v>
                </c:pt>
                <c:pt idx="350">
                  <c:v>3.0528199999999999E-3</c:v>
                </c:pt>
                <c:pt idx="351">
                  <c:v>3.0606800000000001E-3</c:v>
                </c:pt>
                <c:pt idx="352">
                  <c:v>3.0685399999999998E-3</c:v>
                </c:pt>
                <c:pt idx="353">
                  <c:v>3.0764E-3</c:v>
                </c:pt>
                <c:pt idx="354">
                  <c:v>3.0842600000000001E-3</c:v>
                </c:pt>
                <c:pt idx="355">
                  <c:v>3.0921099999999999E-3</c:v>
                </c:pt>
                <c:pt idx="356">
                  <c:v>3.0999700000000001E-3</c:v>
                </c:pt>
                <c:pt idx="357">
                  <c:v>3.1078299999999998E-3</c:v>
                </c:pt>
                <c:pt idx="358">
                  <c:v>3.11569E-3</c:v>
                </c:pt>
                <c:pt idx="359">
                  <c:v>3.1235500000000001E-3</c:v>
                </c:pt>
                <c:pt idx="360">
                  <c:v>3.1314099999999998E-3</c:v>
                </c:pt>
                <c:pt idx="361">
                  <c:v>3.13927E-3</c:v>
                </c:pt>
                <c:pt idx="362">
                  <c:v>3.1471300000000002E-3</c:v>
                </c:pt>
                <c:pt idx="363">
                  <c:v>3.1549899999999999E-3</c:v>
                </c:pt>
                <c:pt idx="364">
                  <c:v>3.16285E-3</c:v>
                </c:pt>
                <c:pt idx="365">
                  <c:v>3.1707100000000002E-3</c:v>
                </c:pt>
                <c:pt idx="366">
                  <c:v>3.1785699999999999E-3</c:v>
                </c:pt>
                <c:pt idx="367">
                  <c:v>3.1864300000000001E-3</c:v>
                </c:pt>
                <c:pt idx="368">
                  <c:v>3.1937100000000002E-3</c:v>
                </c:pt>
                <c:pt idx="369">
                  <c:v>3.2005699999999998E-3</c:v>
                </c:pt>
                <c:pt idx="370">
                  <c:v>3.2074400000000002E-3</c:v>
                </c:pt>
                <c:pt idx="371">
                  <c:v>3.2143100000000002E-3</c:v>
                </c:pt>
                <c:pt idx="372">
                  <c:v>3.2211700000000002E-3</c:v>
                </c:pt>
                <c:pt idx="373">
                  <c:v>3.2280400000000002E-3</c:v>
                </c:pt>
                <c:pt idx="374">
                  <c:v>3.2349000000000002E-3</c:v>
                </c:pt>
                <c:pt idx="375">
                  <c:v>3.2417700000000002E-3</c:v>
                </c:pt>
                <c:pt idx="376">
                  <c:v>3.2486400000000001E-3</c:v>
                </c:pt>
                <c:pt idx="377">
                  <c:v>3.2555000000000001E-3</c:v>
                </c:pt>
                <c:pt idx="378">
                  <c:v>3.2623700000000001E-3</c:v>
                </c:pt>
                <c:pt idx="379">
                  <c:v>3.2692300000000001E-3</c:v>
                </c:pt>
                <c:pt idx="380">
                  <c:v>3.2761000000000001E-3</c:v>
                </c:pt>
                <c:pt idx="381">
                  <c:v>3.2829700000000001E-3</c:v>
                </c:pt>
                <c:pt idx="382">
                  <c:v>3.2898300000000001E-3</c:v>
                </c:pt>
                <c:pt idx="383">
                  <c:v>3.2967000000000001E-3</c:v>
                </c:pt>
                <c:pt idx="384">
                  <c:v>3.30357E-3</c:v>
                </c:pt>
                <c:pt idx="385">
                  <c:v>3.3104300000000001E-3</c:v>
                </c:pt>
                <c:pt idx="386">
                  <c:v>3.3173E-3</c:v>
                </c:pt>
                <c:pt idx="387">
                  <c:v>3.32416E-3</c:v>
                </c:pt>
                <c:pt idx="388">
                  <c:v>3.33103E-3</c:v>
                </c:pt>
                <c:pt idx="389">
                  <c:v>3.3379E-3</c:v>
                </c:pt>
                <c:pt idx="390">
                  <c:v>3.34476E-3</c:v>
                </c:pt>
                <c:pt idx="391">
                  <c:v>3.35163E-3</c:v>
                </c:pt>
                <c:pt idx="392">
                  <c:v>3.35849E-3</c:v>
                </c:pt>
                <c:pt idx="393">
                  <c:v>3.36536E-3</c:v>
                </c:pt>
                <c:pt idx="394">
                  <c:v>3.3722299999999999E-3</c:v>
                </c:pt>
                <c:pt idx="395">
                  <c:v>3.37909E-3</c:v>
                </c:pt>
                <c:pt idx="396">
                  <c:v>3.3859599999999999E-3</c:v>
                </c:pt>
                <c:pt idx="397">
                  <c:v>3.3928299999999999E-3</c:v>
                </c:pt>
                <c:pt idx="398">
                  <c:v>3.3996899999999999E-3</c:v>
                </c:pt>
                <c:pt idx="399">
                  <c:v>3.4065599999999999E-3</c:v>
                </c:pt>
                <c:pt idx="400">
                  <c:v>3.4134199999999999E-3</c:v>
                </c:pt>
                <c:pt idx="401">
                  <c:v>3.4202899999999999E-3</c:v>
                </c:pt>
                <c:pt idx="402">
                  <c:v>3.4271599999999998E-3</c:v>
                </c:pt>
                <c:pt idx="403">
                  <c:v>3.4340199999999999E-3</c:v>
                </c:pt>
                <c:pt idx="404">
                  <c:v>3.4408899999999998E-3</c:v>
                </c:pt>
                <c:pt idx="405">
                  <c:v>3.4477499999999999E-3</c:v>
                </c:pt>
                <c:pt idx="406">
                  <c:v>3.4546199999999998E-3</c:v>
                </c:pt>
                <c:pt idx="407">
                  <c:v>3.4614899999999998E-3</c:v>
                </c:pt>
                <c:pt idx="408">
                  <c:v>3.4683499999999998E-3</c:v>
                </c:pt>
                <c:pt idx="409">
                  <c:v>3.4752199999999998E-3</c:v>
                </c:pt>
                <c:pt idx="410">
                  <c:v>3.4820799999999998E-3</c:v>
                </c:pt>
                <c:pt idx="411">
                  <c:v>3.4889500000000002E-3</c:v>
                </c:pt>
                <c:pt idx="412">
                  <c:v>3.4951800000000001E-3</c:v>
                </c:pt>
                <c:pt idx="413">
                  <c:v>3.5004099999999998E-3</c:v>
                </c:pt>
                <c:pt idx="414">
                  <c:v>3.50563E-3</c:v>
                </c:pt>
                <c:pt idx="415">
                  <c:v>3.5108600000000002E-3</c:v>
                </c:pt>
                <c:pt idx="416">
                  <c:v>3.5160899999999999E-3</c:v>
                </c:pt>
                <c:pt idx="417">
                  <c:v>3.5213100000000002E-3</c:v>
                </c:pt>
                <c:pt idx="418">
                  <c:v>3.5265399999999999E-3</c:v>
                </c:pt>
                <c:pt idx="419">
                  <c:v>3.53177E-3</c:v>
                </c:pt>
                <c:pt idx="420">
                  <c:v>3.5369899999999998E-3</c:v>
                </c:pt>
                <c:pt idx="421">
                  <c:v>3.54222E-3</c:v>
                </c:pt>
                <c:pt idx="422">
                  <c:v>3.5474500000000002E-3</c:v>
                </c:pt>
                <c:pt idx="423">
                  <c:v>3.55267E-3</c:v>
                </c:pt>
                <c:pt idx="424">
                  <c:v>3.5579000000000001E-3</c:v>
                </c:pt>
                <c:pt idx="425">
                  <c:v>3.5631199999999999E-3</c:v>
                </c:pt>
                <c:pt idx="426">
                  <c:v>3.5683500000000001E-3</c:v>
                </c:pt>
                <c:pt idx="427">
                  <c:v>3.5735799999999998E-3</c:v>
                </c:pt>
                <c:pt idx="428">
                  <c:v>3.5788E-3</c:v>
                </c:pt>
                <c:pt idx="429">
                  <c:v>3.5840300000000002E-3</c:v>
                </c:pt>
                <c:pt idx="430">
                  <c:v>3.5892599999999999E-3</c:v>
                </c:pt>
                <c:pt idx="431">
                  <c:v>3.5944800000000002E-3</c:v>
                </c:pt>
                <c:pt idx="432">
                  <c:v>3.5997099999999999E-3</c:v>
                </c:pt>
                <c:pt idx="433">
                  <c:v>3.6049400000000001E-3</c:v>
                </c:pt>
                <c:pt idx="434">
                  <c:v>3.6101599999999998E-3</c:v>
                </c:pt>
                <c:pt idx="435">
                  <c:v>3.61539E-3</c:v>
                </c:pt>
                <c:pt idx="436">
                  <c:v>3.6206200000000002E-3</c:v>
                </c:pt>
                <c:pt idx="437">
                  <c:v>3.62584E-3</c:v>
                </c:pt>
                <c:pt idx="438">
                  <c:v>3.6310700000000001E-3</c:v>
                </c:pt>
                <c:pt idx="439">
                  <c:v>3.6362999999999999E-3</c:v>
                </c:pt>
                <c:pt idx="440">
                  <c:v>3.6415200000000001E-3</c:v>
                </c:pt>
                <c:pt idx="441">
                  <c:v>3.6467499999999998E-3</c:v>
                </c:pt>
                <c:pt idx="442">
                  <c:v>3.65197E-3</c:v>
                </c:pt>
                <c:pt idx="443">
                  <c:v>3.6572000000000002E-3</c:v>
                </c:pt>
                <c:pt idx="444">
                  <c:v>3.6624299999999999E-3</c:v>
                </c:pt>
                <c:pt idx="445">
                  <c:v>3.6676500000000002E-3</c:v>
                </c:pt>
                <c:pt idx="446">
                  <c:v>3.6728799999999999E-3</c:v>
                </c:pt>
                <c:pt idx="447">
                  <c:v>3.6781100000000001E-3</c:v>
                </c:pt>
                <c:pt idx="448">
                  <c:v>3.6833299999999999E-3</c:v>
                </c:pt>
                <c:pt idx="449">
                  <c:v>3.68856E-3</c:v>
                </c:pt>
                <c:pt idx="450">
                  <c:v>3.6937900000000002E-3</c:v>
                </c:pt>
                <c:pt idx="451">
                  <c:v>3.69901E-3</c:v>
                </c:pt>
                <c:pt idx="452">
                  <c:v>3.7042400000000001E-3</c:v>
                </c:pt>
                <c:pt idx="453">
                  <c:v>3.7094699999999999E-3</c:v>
                </c:pt>
                <c:pt idx="454">
                  <c:v>3.7146900000000001E-3</c:v>
                </c:pt>
                <c:pt idx="455">
                  <c:v>3.7199199999999998E-3</c:v>
                </c:pt>
                <c:pt idx="456">
                  <c:v>3.7245799999999999E-3</c:v>
                </c:pt>
                <c:pt idx="457">
                  <c:v>3.7268700000000002E-3</c:v>
                </c:pt>
                <c:pt idx="458">
                  <c:v>3.72917E-3</c:v>
                </c:pt>
                <c:pt idx="459">
                  <c:v>3.7314700000000002E-3</c:v>
                </c:pt>
                <c:pt idx="460">
                  <c:v>3.73376E-3</c:v>
                </c:pt>
                <c:pt idx="461">
                  <c:v>3.7360599999999998E-3</c:v>
                </c:pt>
                <c:pt idx="462">
                  <c:v>3.73836E-3</c:v>
                </c:pt>
                <c:pt idx="463">
                  <c:v>3.7406499999999999E-3</c:v>
                </c:pt>
                <c:pt idx="464">
                  <c:v>3.7429500000000001E-3</c:v>
                </c:pt>
                <c:pt idx="465">
                  <c:v>3.7452499999999999E-3</c:v>
                </c:pt>
                <c:pt idx="466">
                  <c:v>3.7475500000000001E-3</c:v>
                </c:pt>
                <c:pt idx="467">
                  <c:v>3.7498399999999999E-3</c:v>
                </c:pt>
                <c:pt idx="468">
                  <c:v>3.7521400000000002E-3</c:v>
                </c:pt>
                <c:pt idx="469">
                  <c:v>3.7544399999999999E-3</c:v>
                </c:pt>
                <c:pt idx="470">
                  <c:v>3.7567299999999998E-3</c:v>
                </c:pt>
                <c:pt idx="471">
                  <c:v>3.75903E-3</c:v>
                </c:pt>
                <c:pt idx="472">
                  <c:v>3.7613299999999998E-3</c:v>
                </c:pt>
                <c:pt idx="473">
                  <c:v>3.7636200000000001E-3</c:v>
                </c:pt>
                <c:pt idx="474">
                  <c:v>3.7659199999999999E-3</c:v>
                </c:pt>
                <c:pt idx="475">
                  <c:v>3.7682200000000001E-3</c:v>
                </c:pt>
                <c:pt idx="476">
                  <c:v>3.7705099999999999E-3</c:v>
                </c:pt>
                <c:pt idx="477">
                  <c:v>3.7728100000000001E-3</c:v>
                </c:pt>
                <c:pt idx="478">
                  <c:v>3.7751099999999999E-3</c:v>
                </c:pt>
                <c:pt idx="479">
                  <c:v>3.7774000000000002E-3</c:v>
                </c:pt>
                <c:pt idx="480">
                  <c:v>3.7797E-3</c:v>
                </c:pt>
                <c:pt idx="481">
                  <c:v>3.7820000000000002E-3</c:v>
                </c:pt>
                <c:pt idx="482">
                  <c:v>3.78429E-3</c:v>
                </c:pt>
                <c:pt idx="483">
                  <c:v>3.7865899999999998E-3</c:v>
                </c:pt>
                <c:pt idx="484">
                  <c:v>3.7888900000000001E-3</c:v>
                </c:pt>
                <c:pt idx="485">
                  <c:v>3.7911799999999999E-3</c:v>
                </c:pt>
                <c:pt idx="486">
                  <c:v>3.7934800000000001E-3</c:v>
                </c:pt>
                <c:pt idx="487">
                  <c:v>3.7957799999999999E-3</c:v>
                </c:pt>
                <c:pt idx="488">
                  <c:v>3.7980800000000001E-3</c:v>
                </c:pt>
                <c:pt idx="489">
                  <c:v>3.80037E-3</c:v>
                </c:pt>
                <c:pt idx="490">
                  <c:v>3.8026700000000002E-3</c:v>
                </c:pt>
                <c:pt idx="491">
                  <c:v>3.80497E-3</c:v>
                </c:pt>
                <c:pt idx="492">
                  <c:v>3.8072599999999998E-3</c:v>
                </c:pt>
                <c:pt idx="493">
                  <c:v>3.80956E-3</c:v>
                </c:pt>
                <c:pt idx="494">
                  <c:v>3.8118599999999998E-3</c:v>
                </c:pt>
                <c:pt idx="495">
                  <c:v>3.8141500000000001E-3</c:v>
                </c:pt>
                <c:pt idx="496">
                  <c:v>3.8164499999999999E-3</c:v>
                </c:pt>
                <c:pt idx="497">
                  <c:v>3.8187500000000001E-3</c:v>
                </c:pt>
                <c:pt idx="498">
                  <c:v>3.8210399999999999E-3</c:v>
                </c:pt>
                <c:pt idx="499">
                  <c:v>3.8233400000000002E-3</c:v>
                </c:pt>
                <c:pt idx="500">
                  <c:v>3.8256399999999999E-3</c:v>
                </c:pt>
                <c:pt idx="501">
                  <c:v>3.8241400000000002E-3</c:v>
                </c:pt>
                <c:pt idx="502">
                  <c:v>3.8226499999999999E-3</c:v>
                </c:pt>
                <c:pt idx="503">
                  <c:v>3.8211600000000001E-3</c:v>
                </c:pt>
                <c:pt idx="504">
                  <c:v>3.8196599999999999E-3</c:v>
                </c:pt>
                <c:pt idx="505">
                  <c:v>3.8181700000000001E-3</c:v>
                </c:pt>
                <c:pt idx="506">
                  <c:v>3.8166799999999998E-3</c:v>
                </c:pt>
                <c:pt idx="507">
                  <c:v>3.81519E-3</c:v>
                </c:pt>
                <c:pt idx="508">
                  <c:v>3.8136899999999998E-3</c:v>
                </c:pt>
                <c:pt idx="509">
                  <c:v>3.8122E-3</c:v>
                </c:pt>
                <c:pt idx="510">
                  <c:v>3.8107100000000001E-3</c:v>
                </c:pt>
                <c:pt idx="511">
                  <c:v>3.8092099999999999E-3</c:v>
                </c:pt>
                <c:pt idx="512">
                  <c:v>3.8077200000000001E-3</c:v>
                </c:pt>
                <c:pt idx="513">
                  <c:v>3.8062299999999999E-3</c:v>
                </c:pt>
                <c:pt idx="514">
                  <c:v>3.8047300000000001E-3</c:v>
                </c:pt>
                <c:pt idx="515">
                  <c:v>3.8032399999999998E-3</c:v>
                </c:pt>
                <c:pt idx="516">
                  <c:v>3.80175E-3</c:v>
                </c:pt>
                <c:pt idx="517">
                  <c:v>3.8002499999999998E-3</c:v>
                </c:pt>
                <c:pt idx="518">
                  <c:v>3.79876E-3</c:v>
                </c:pt>
                <c:pt idx="519">
                  <c:v>3.7972700000000002E-3</c:v>
                </c:pt>
                <c:pt idx="520">
                  <c:v>3.7957799999999999E-3</c:v>
                </c:pt>
                <c:pt idx="521">
                  <c:v>3.7942800000000001E-3</c:v>
                </c:pt>
                <c:pt idx="522">
                  <c:v>3.7927899999999999E-3</c:v>
                </c:pt>
                <c:pt idx="523">
                  <c:v>3.7913000000000001E-3</c:v>
                </c:pt>
                <c:pt idx="524">
                  <c:v>3.7897999999999999E-3</c:v>
                </c:pt>
                <c:pt idx="525">
                  <c:v>3.78831E-3</c:v>
                </c:pt>
                <c:pt idx="526">
                  <c:v>3.7868200000000002E-3</c:v>
                </c:pt>
                <c:pt idx="527">
                  <c:v>3.78532E-3</c:v>
                </c:pt>
                <c:pt idx="528">
                  <c:v>3.7838300000000002E-3</c:v>
                </c:pt>
                <c:pt idx="529">
                  <c:v>3.7823399999999999E-3</c:v>
                </c:pt>
                <c:pt idx="530">
                  <c:v>3.7808400000000002E-3</c:v>
                </c:pt>
                <c:pt idx="531">
                  <c:v>3.7793499999999999E-3</c:v>
                </c:pt>
                <c:pt idx="532">
                  <c:v>3.7778600000000001E-3</c:v>
                </c:pt>
                <c:pt idx="533">
                  <c:v>3.7763599999999999E-3</c:v>
                </c:pt>
                <c:pt idx="534">
                  <c:v>3.77487E-3</c:v>
                </c:pt>
                <c:pt idx="535">
                  <c:v>3.7733799999999998E-3</c:v>
                </c:pt>
                <c:pt idx="536">
                  <c:v>3.77189E-3</c:v>
                </c:pt>
                <c:pt idx="537">
                  <c:v>3.7703900000000002E-3</c:v>
                </c:pt>
                <c:pt idx="538">
                  <c:v>3.7688999999999999E-3</c:v>
                </c:pt>
                <c:pt idx="539">
                  <c:v>3.7674100000000001E-3</c:v>
                </c:pt>
                <c:pt idx="540">
                  <c:v>3.7659099999999999E-3</c:v>
                </c:pt>
                <c:pt idx="541">
                  <c:v>3.7644200000000001E-3</c:v>
                </c:pt>
                <c:pt idx="542">
                  <c:v>3.7629299999999998E-3</c:v>
                </c:pt>
                <c:pt idx="543">
                  <c:v>3.7614300000000001E-3</c:v>
                </c:pt>
                <c:pt idx="544">
                  <c:v>3.7599399999999998E-3</c:v>
                </c:pt>
                <c:pt idx="545">
                  <c:v>3.7559899999999998E-3</c:v>
                </c:pt>
                <c:pt idx="546">
                  <c:v>3.75144E-3</c:v>
                </c:pt>
                <c:pt idx="547">
                  <c:v>3.7469000000000001E-3</c:v>
                </c:pt>
                <c:pt idx="548">
                  <c:v>3.7423500000000002E-3</c:v>
                </c:pt>
                <c:pt idx="549">
                  <c:v>3.7378099999999998E-3</c:v>
                </c:pt>
                <c:pt idx="550">
                  <c:v>3.73326E-3</c:v>
                </c:pt>
                <c:pt idx="551">
                  <c:v>3.72872E-3</c:v>
                </c:pt>
                <c:pt idx="552">
                  <c:v>3.7241800000000001E-3</c:v>
                </c:pt>
                <c:pt idx="553">
                  <c:v>3.7196299999999998E-3</c:v>
                </c:pt>
                <c:pt idx="554">
                  <c:v>3.7150899999999999E-3</c:v>
                </c:pt>
                <c:pt idx="555">
                  <c:v>3.71054E-3</c:v>
                </c:pt>
                <c:pt idx="556">
                  <c:v>3.7060000000000001E-3</c:v>
                </c:pt>
                <c:pt idx="557">
                  <c:v>3.7014499999999998E-3</c:v>
                </c:pt>
                <c:pt idx="558">
                  <c:v>3.6969099999999999E-3</c:v>
                </c:pt>
                <c:pt idx="559">
                  <c:v>3.69236E-3</c:v>
                </c:pt>
                <c:pt idx="560">
                  <c:v>3.6878200000000001E-3</c:v>
                </c:pt>
                <c:pt idx="561">
                  <c:v>3.6832700000000002E-3</c:v>
                </c:pt>
                <c:pt idx="562">
                  <c:v>3.6787299999999998E-3</c:v>
                </c:pt>
                <c:pt idx="563">
                  <c:v>3.67418E-3</c:v>
                </c:pt>
                <c:pt idx="564">
                  <c:v>3.6696400000000001E-3</c:v>
                </c:pt>
                <c:pt idx="565">
                  <c:v>3.6650900000000002E-3</c:v>
                </c:pt>
                <c:pt idx="566">
                  <c:v>3.6605499999999998E-3</c:v>
                </c:pt>
                <c:pt idx="567">
                  <c:v>3.656E-3</c:v>
                </c:pt>
                <c:pt idx="568">
                  <c:v>3.65146E-3</c:v>
                </c:pt>
                <c:pt idx="569">
                  <c:v>3.6469100000000002E-3</c:v>
                </c:pt>
                <c:pt idx="570">
                  <c:v>3.6423699999999998E-3</c:v>
                </c:pt>
                <c:pt idx="571">
                  <c:v>3.6378199999999999E-3</c:v>
                </c:pt>
                <c:pt idx="572">
                  <c:v>3.63328E-3</c:v>
                </c:pt>
                <c:pt idx="573">
                  <c:v>3.6287400000000001E-3</c:v>
                </c:pt>
                <c:pt idx="574">
                  <c:v>3.6241899999999998E-3</c:v>
                </c:pt>
                <c:pt idx="575">
                  <c:v>3.6196499999999999E-3</c:v>
                </c:pt>
                <c:pt idx="576">
                  <c:v>3.6151E-3</c:v>
                </c:pt>
                <c:pt idx="577">
                  <c:v>3.6105600000000001E-3</c:v>
                </c:pt>
                <c:pt idx="578">
                  <c:v>3.6060100000000002E-3</c:v>
                </c:pt>
                <c:pt idx="579">
                  <c:v>3.6014699999999998E-3</c:v>
                </c:pt>
                <c:pt idx="580">
                  <c:v>3.59692E-3</c:v>
                </c:pt>
                <c:pt idx="581">
                  <c:v>3.5923800000000001E-3</c:v>
                </c:pt>
                <c:pt idx="582">
                  <c:v>3.5878300000000002E-3</c:v>
                </c:pt>
                <c:pt idx="583">
                  <c:v>3.5832899999999998E-3</c:v>
                </c:pt>
                <c:pt idx="584">
                  <c:v>3.57874E-3</c:v>
                </c:pt>
                <c:pt idx="585">
                  <c:v>3.5742E-3</c:v>
                </c:pt>
                <c:pt idx="586">
                  <c:v>3.5696500000000002E-3</c:v>
                </c:pt>
                <c:pt idx="587">
                  <c:v>3.5651099999999998E-3</c:v>
                </c:pt>
                <c:pt idx="588">
                  <c:v>3.5605599999999999E-3</c:v>
                </c:pt>
                <c:pt idx="589">
                  <c:v>3.5548799999999998E-3</c:v>
                </c:pt>
                <c:pt idx="590">
                  <c:v>3.5484800000000001E-3</c:v>
                </c:pt>
                <c:pt idx="591">
                  <c:v>3.54208E-3</c:v>
                </c:pt>
                <c:pt idx="592">
                  <c:v>3.5356699999999999E-3</c:v>
                </c:pt>
                <c:pt idx="593">
                  <c:v>3.5292700000000002E-3</c:v>
                </c:pt>
                <c:pt idx="594">
                  <c:v>3.5228600000000001E-3</c:v>
                </c:pt>
                <c:pt idx="595">
                  <c:v>3.5164599999999999E-3</c:v>
                </c:pt>
                <c:pt idx="596">
                  <c:v>3.5100600000000002E-3</c:v>
                </c:pt>
                <c:pt idx="597">
                  <c:v>3.5036500000000001E-3</c:v>
                </c:pt>
                <c:pt idx="598">
                  <c:v>3.4972499999999999E-3</c:v>
                </c:pt>
                <c:pt idx="599">
                  <c:v>3.4908500000000002E-3</c:v>
                </c:pt>
                <c:pt idx="600">
                  <c:v>3.4844400000000001E-3</c:v>
                </c:pt>
                <c:pt idx="601">
                  <c:v>3.47804E-3</c:v>
                </c:pt>
                <c:pt idx="602">
                  <c:v>3.4716399999999998E-3</c:v>
                </c:pt>
                <c:pt idx="603">
                  <c:v>3.4652300000000001E-3</c:v>
                </c:pt>
                <c:pt idx="604">
                  <c:v>3.45883E-3</c:v>
                </c:pt>
                <c:pt idx="605">
                  <c:v>3.4524299999999998E-3</c:v>
                </c:pt>
                <c:pt idx="606">
                  <c:v>3.4460200000000002E-3</c:v>
                </c:pt>
                <c:pt idx="607">
                  <c:v>3.43962E-3</c:v>
                </c:pt>
                <c:pt idx="608">
                  <c:v>3.4332199999999998E-3</c:v>
                </c:pt>
                <c:pt idx="609">
                  <c:v>3.4268100000000002E-3</c:v>
                </c:pt>
                <c:pt idx="610">
                  <c:v>3.42041E-3</c:v>
                </c:pt>
                <c:pt idx="611">
                  <c:v>3.4139999999999999E-3</c:v>
                </c:pt>
                <c:pt idx="612">
                  <c:v>3.4076000000000002E-3</c:v>
                </c:pt>
                <c:pt idx="613">
                  <c:v>3.4012000000000001E-3</c:v>
                </c:pt>
                <c:pt idx="614">
                  <c:v>3.39479E-3</c:v>
                </c:pt>
                <c:pt idx="615">
                  <c:v>3.3883899999999998E-3</c:v>
                </c:pt>
                <c:pt idx="616">
                  <c:v>3.3819900000000001E-3</c:v>
                </c:pt>
                <c:pt idx="617">
                  <c:v>3.37558E-3</c:v>
                </c:pt>
                <c:pt idx="618">
                  <c:v>3.3691799999999998E-3</c:v>
                </c:pt>
                <c:pt idx="619">
                  <c:v>3.3627800000000001E-3</c:v>
                </c:pt>
                <c:pt idx="620">
                  <c:v>3.35637E-3</c:v>
                </c:pt>
                <c:pt idx="621">
                  <c:v>3.3499699999999999E-3</c:v>
                </c:pt>
                <c:pt idx="622">
                  <c:v>3.3435700000000001E-3</c:v>
                </c:pt>
                <c:pt idx="623">
                  <c:v>3.33716E-3</c:v>
                </c:pt>
                <c:pt idx="624">
                  <c:v>3.3307599999999999E-3</c:v>
                </c:pt>
                <c:pt idx="625">
                  <c:v>3.3243499999999998E-3</c:v>
                </c:pt>
                <c:pt idx="626">
                  <c:v>3.3179500000000001E-3</c:v>
                </c:pt>
                <c:pt idx="627">
                  <c:v>3.3115499999999999E-3</c:v>
                </c:pt>
                <c:pt idx="628">
                  <c:v>3.3051399999999998E-3</c:v>
                </c:pt>
                <c:pt idx="629">
                  <c:v>3.2987400000000001E-3</c:v>
                </c:pt>
                <c:pt idx="630">
                  <c:v>3.2923399999999999E-3</c:v>
                </c:pt>
                <c:pt idx="631">
                  <c:v>3.2859299999999998E-3</c:v>
                </c:pt>
                <c:pt idx="632">
                  <c:v>3.2795300000000001E-3</c:v>
                </c:pt>
                <c:pt idx="633">
                  <c:v>3.27262E-3</c:v>
                </c:pt>
                <c:pt idx="634">
                  <c:v>3.26501E-3</c:v>
                </c:pt>
                <c:pt idx="635">
                  <c:v>3.2573900000000002E-3</c:v>
                </c:pt>
                <c:pt idx="636">
                  <c:v>3.2497799999999999E-3</c:v>
                </c:pt>
                <c:pt idx="637">
                  <c:v>3.2421699999999999E-3</c:v>
                </c:pt>
                <c:pt idx="638">
                  <c:v>3.2345500000000001E-3</c:v>
                </c:pt>
                <c:pt idx="639">
                  <c:v>3.2269400000000002E-3</c:v>
                </c:pt>
                <c:pt idx="640">
                  <c:v>3.2193199999999999E-3</c:v>
                </c:pt>
                <c:pt idx="641">
                  <c:v>3.21171E-3</c:v>
                </c:pt>
                <c:pt idx="642">
                  <c:v>3.2041000000000001E-3</c:v>
                </c:pt>
                <c:pt idx="643">
                  <c:v>3.1964799999999998E-3</c:v>
                </c:pt>
                <c:pt idx="644">
                  <c:v>3.1888699999999999E-3</c:v>
                </c:pt>
                <c:pt idx="645">
                  <c:v>3.18126E-3</c:v>
                </c:pt>
                <c:pt idx="646">
                  <c:v>3.1736400000000001E-3</c:v>
                </c:pt>
                <c:pt idx="647">
                  <c:v>3.1660299999999998E-3</c:v>
                </c:pt>
                <c:pt idx="648">
                  <c:v>3.15841E-3</c:v>
                </c:pt>
                <c:pt idx="649">
                  <c:v>3.1508E-3</c:v>
                </c:pt>
                <c:pt idx="650">
                  <c:v>3.1431900000000001E-3</c:v>
                </c:pt>
                <c:pt idx="651">
                  <c:v>3.1355699999999999E-3</c:v>
                </c:pt>
                <c:pt idx="652">
                  <c:v>3.1279599999999999E-3</c:v>
                </c:pt>
                <c:pt idx="653">
                  <c:v>3.12035E-3</c:v>
                </c:pt>
                <c:pt idx="654">
                  <c:v>3.1127300000000002E-3</c:v>
                </c:pt>
                <c:pt idx="655">
                  <c:v>3.1051199999999998E-3</c:v>
                </c:pt>
                <c:pt idx="656">
                  <c:v>3.0975E-3</c:v>
                </c:pt>
                <c:pt idx="657">
                  <c:v>3.0898900000000001E-3</c:v>
                </c:pt>
                <c:pt idx="658">
                  <c:v>3.0822800000000002E-3</c:v>
                </c:pt>
                <c:pt idx="659">
                  <c:v>3.0746599999999999E-3</c:v>
                </c:pt>
                <c:pt idx="660">
                  <c:v>3.06705E-3</c:v>
                </c:pt>
                <c:pt idx="661">
                  <c:v>3.0594400000000001E-3</c:v>
                </c:pt>
                <c:pt idx="662">
                  <c:v>3.0518199999999998E-3</c:v>
                </c:pt>
                <c:pt idx="663">
                  <c:v>3.0442099999999999E-3</c:v>
                </c:pt>
                <c:pt idx="664">
                  <c:v>3.03659E-3</c:v>
                </c:pt>
                <c:pt idx="665">
                  <c:v>3.0289800000000001E-3</c:v>
                </c:pt>
                <c:pt idx="666">
                  <c:v>3.0213699999999998E-3</c:v>
                </c:pt>
                <c:pt idx="667">
                  <c:v>3.0137499999999999E-3</c:v>
                </c:pt>
                <c:pt idx="668">
                  <c:v>3.00614E-3</c:v>
                </c:pt>
                <c:pt idx="669">
                  <c:v>2.9985300000000001E-3</c:v>
                </c:pt>
                <c:pt idx="670">
                  <c:v>2.9909099999999998E-3</c:v>
                </c:pt>
                <c:pt idx="671">
                  <c:v>2.9832999999999999E-3</c:v>
                </c:pt>
                <c:pt idx="672">
                  <c:v>2.9756800000000001E-3</c:v>
                </c:pt>
                <c:pt idx="673">
                  <c:v>2.9680700000000002E-3</c:v>
                </c:pt>
                <c:pt idx="674">
                  <c:v>2.9604599999999998E-3</c:v>
                </c:pt>
                <c:pt idx="675">
                  <c:v>2.95284E-3</c:v>
                </c:pt>
                <c:pt idx="676">
                  <c:v>2.9452300000000001E-3</c:v>
                </c:pt>
                <c:pt idx="677">
                  <c:v>2.9374100000000001E-3</c:v>
                </c:pt>
                <c:pt idx="678">
                  <c:v>2.9288999999999999E-3</c:v>
                </c:pt>
                <c:pt idx="679">
                  <c:v>2.9203900000000001E-3</c:v>
                </c:pt>
                <c:pt idx="680">
                  <c:v>2.9118799999999999E-3</c:v>
                </c:pt>
                <c:pt idx="681">
                  <c:v>2.9033700000000002E-3</c:v>
                </c:pt>
                <c:pt idx="682">
                  <c:v>2.89486E-3</c:v>
                </c:pt>
                <c:pt idx="683">
                  <c:v>2.8863399999999998E-3</c:v>
                </c:pt>
                <c:pt idx="684">
                  <c:v>2.8778300000000001E-3</c:v>
                </c:pt>
                <c:pt idx="685">
                  <c:v>2.8693199999999999E-3</c:v>
                </c:pt>
                <c:pt idx="686">
                  <c:v>2.8608100000000001E-3</c:v>
                </c:pt>
                <c:pt idx="687">
                  <c:v>2.8522999999999999E-3</c:v>
                </c:pt>
                <c:pt idx="688">
                  <c:v>2.8437900000000001E-3</c:v>
                </c:pt>
                <c:pt idx="689">
                  <c:v>2.83527E-3</c:v>
                </c:pt>
                <c:pt idx="690">
                  <c:v>2.8267600000000002E-3</c:v>
                </c:pt>
                <c:pt idx="691">
                  <c:v>2.81825E-3</c:v>
                </c:pt>
                <c:pt idx="692">
                  <c:v>2.8097399999999998E-3</c:v>
                </c:pt>
                <c:pt idx="693">
                  <c:v>2.80123E-3</c:v>
                </c:pt>
                <c:pt idx="694">
                  <c:v>2.7927199999999998E-3</c:v>
                </c:pt>
                <c:pt idx="695">
                  <c:v>2.7842000000000001E-3</c:v>
                </c:pt>
                <c:pt idx="696">
                  <c:v>2.7756899999999999E-3</c:v>
                </c:pt>
                <c:pt idx="697">
                  <c:v>2.7671800000000002E-3</c:v>
                </c:pt>
                <c:pt idx="698">
                  <c:v>2.75867E-3</c:v>
                </c:pt>
                <c:pt idx="699">
                  <c:v>2.7501600000000002E-3</c:v>
                </c:pt>
                <c:pt idx="700">
                  <c:v>2.74165E-3</c:v>
                </c:pt>
                <c:pt idx="701">
                  <c:v>2.7331299999999998E-3</c:v>
                </c:pt>
                <c:pt idx="702">
                  <c:v>2.7246200000000001E-3</c:v>
                </c:pt>
                <c:pt idx="703">
                  <c:v>2.7161099999999999E-3</c:v>
                </c:pt>
                <c:pt idx="704">
                  <c:v>2.7076000000000001E-3</c:v>
                </c:pt>
                <c:pt idx="705">
                  <c:v>2.6990899999999999E-3</c:v>
                </c:pt>
                <c:pt idx="706">
                  <c:v>2.6905800000000001E-3</c:v>
                </c:pt>
                <c:pt idx="707">
                  <c:v>2.68206E-3</c:v>
                </c:pt>
                <c:pt idx="708">
                  <c:v>2.6735499999999998E-3</c:v>
                </c:pt>
                <c:pt idx="709">
                  <c:v>2.66504E-3</c:v>
                </c:pt>
                <c:pt idx="710">
                  <c:v>2.6565299999999998E-3</c:v>
                </c:pt>
                <c:pt idx="711">
                  <c:v>2.6480200000000001E-3</c:v>
                </c:pt>
                <c:pt idx="712">
                  <c:v>2.6395099999999999E-3</c:v>
                </c:pt>
                <c:pt idx="713">
                  <c:v>2.6309900000000002E-3</c:v>
                </c:pt>
                <c:pt idx="714">
                  <c:v>2.62248E-3</c:v>
                </c:pt>
                <c:pt idx="715">
                  <c:v>2.6139700000000002E-3</c:v>
                </c:pt>
                <c:pt idx="716">
                  <c:v>2.60546E-3</c:v>
                </c:pt>
                <c:pt idx="717">
                  <c:v>2.5969500000000002E-3</c:v>
                </c:pt>
                <c:pt idx="718">
                  <c:v>2.58844E-3</c:v>
                </c:pt>
                <c:pt idx="719">
                  <c:v>2.5799199999999999E-3</c:v>
                </c:pt>
                <c:pt idx="720">
                  <c:v>2.5712299999999999E-3</c:v>
                </c:pt>
                <c:pt idx="721">
                  <c:v>2.5615E-3</c:v>
                </c:pt>
                <c:pt idx="722">
                  <c:v>2.5517600000000001E-3</c:v>
                </c:pt>
                <c:pt idx="723">
                  <c:v>2.5420299999999998E-3</c:v>
                </c:pt>
                <c:pt idx="724">
                  <c:v>2.5322999999999999E-3</c:v>
                </c:pt>
                <c:pt idx="725">
                  <c:v>2.5225600000000001E-3</c:v>
                </c:pt>
                <c:pt idx="726">
                  <c:v>2.5128300000000002E-3</c:v>
                </c:pt>
                <c:pt idx="727">
                  <c:v>2.5030899999999999E-3</c:v>
                </c:pt>
                <c:pt idx="728">
                  <c:v>2.49336E-3</c:v>
                </c:pt>
                <c:pt idx="729">
                  <c:v>2.4836200000000002E-3</c:v>
                </c:pt>
                <c:pt idx="730">
                  <c:v>2.4738899999999999E-3</c:v>
                </c:pt>
                <c:pt idx="731">
                  <c:v>2.46416E-3</c:v>
                </c:pt>
                <c:pt idx="732">
                  <c:v>2.4544200000000001E-3</c:v>
                </c:pt>
                <c:pt idx="733">
                  <c:v>2.4446899999999998E-3</c:v>
                </c:pt>
                <c:pt idx="734">
                  <c:v>2.43495E-3</c:v>
                </c:pt>
                <c:pt idx="735">
                  <c:v>2.4252200000000001E-3</c:v>
                </c:pt>
                <c:pt idx="736">
                  <c:v>2.4154900000000002E-3</c:v>
                </c:pt>
                <c:pt idx="737">
                  <c:v>2.4057499999999999E-3</c:v>
                </c:pt>
                <c:pt idx="738">
                  <c:v>2.39602E-3</c:v>
                </c:pt>
                <c:pt idx="739">
                  <c:v>2.3862800000000002E-3</c:v>
                </c:pt>
                <c:pt idx="740">
                  <c:v>2.3765499999999998E-3</c:v>
                </c:pt>
                <c:pt idx="741">
                  <c:v>2.36681E-3</c:v>
                </c:pt>
                <c:pt idx="742">
                  <c:v>2.3570800000000001E-3</c:v>
                </c:pt>
                <c:pt idx="743">
                  <c:v>2.3473499999999998E-3</c:v>
                </c:pt>
                <c:pt idx="744">
                  <c:v>2.3376099999999999E-3</c:v>
                </c:pt>
                <c:pt idx="745">
                  <c:v>2.3278800000000001E-3</c:v>
                </c:pt>
                <c:pt idx="746">
                  <c:v>2.3181399999999998E-3</c:v>
                </c:pt>
                <c:pt idx="747">
                  <c:v>2.3084099999999999E-3</c:v>
                </c:pt>
                <c:pt idx="748">
                  <c:v>2.29868E-3</c:v>
                </c:pt>
                <c:pt idx="749">
                  <c:v>2.2889400000000002E-3</c:v>
                </c:pt>
                <c:pt idx="750">
                  <c:v>2.2792099999999998E-3</c:v>
                </c:pt>
                <c:pt idx="751">
                  <c:v>2.26947E-3</c:v>
                </c:pt>
                <c:pt idx="752">
                  <c:v>2.2597400000000001E-3</c:v>
                </c:pt>
                <c:pt idx="753">
                  <c:v>2.2500100000000002E-3</c:v>
                </c:pt>
                <c:pt idx="754">
                  <c:v>2.2402699999999999E-3</c:v>
                </c:pt>
                <c:pt idx="755">
                  <c:v>2.23054E-3</c:v>
                </c:pt>
                <c:pt idx="756">
                  <c:v>2.2208000000000002E-3</c:v>
                </c:pt>
                <c:pt idx="757">
                  <c:v>2.2110699999999999E-3</c:v>
                </c:pt>
                <c:pt idx="758">
                  <c:v>2.20133E-3</c:v>
                </c:pt>
                <c:pt idx="759">
                  <c:v>2.19074E-3</c:v>
                </c:pt>
                <c:pt idx="760">
                  <c:v>2.1801300000000002E-3</c:v>
                </c:pt>
                <c:pt idx="761">
                  <c:v>2.1695199999999999E-3</c:v>
                </c:pt>
                <c:pt idx="762">
                  <c:v>2.15891E-3</c:v>
                </c:pt>
                <c:pt idx="763">
                  <c:v>2.1482900000000002E-3</c:v>
                </c:pt>
                <c:pt idx="764">
                  <c:v>2.1376799999999999E-3</c:v>
                </c:pt>
                <c:pt idx="765">
                  <c:v>2.12707E-3</c:v>
                </c:pt>
                <c:pt idx="766">
                  <c:v>2.1164600000000001E-3</c:v>
                </c:pt>
                <c:pt idx="767">
                  <c:v>2.1058499999999998E-3</c:v>
                </c:pt>
                <c:pt idx="768">
                  <c:v>2.0952399999999999E-3</c:v>
                </c:pt>
                <c:pt idx="769">
                  <c:v>2.0846300000000001E-3</c:v>
                </c:pt>
                <c:pt idx="770">
                  <c:v>2.0740200000000002E-3</c:v>
                </c:pt>
                <c:pt idx="771">
                  <c:v>2.0634099999999999E-3</c:v>
                </c:pt>
                <c:pt idx="772">
                  <c:v>2.0528E-3</c:v>
                </c:pt>
                <c:pt idx="773">
                  <c:v>2.0421900000000002E-3</c:v>
                </c:pt>
                <c:pt idx="774">
                  <c:v>2.0315799999999998E-3</c:v>
                </c:pt>
                <c:pt idx="775">
                  <c:v>2.02097E-3</c:v>
                </c:pt>
                <c:pt idx="776">
                  <c:v>2.0103600000000001E-3</c:v>
                </c:pt>
                <c:pt idx="777">
                  <c:v>1.9997499999999998E-3</c:v>
                </c:pt>
                <c:pt idx="778">
                  <c:v>1.9891399999999999E-3</c:v>
                </c:pt>
                <c:pt idx="779">
                  <c:v>1.97853E-3</c:v>
                </c:pt>
                <c:pt idx="780">
                  <c:v>1.9679200000000002E-3</c:v>
                </c:pt>
                <c:pt idx="781">
                  <c:v>1.9573099999999999E-3</c:v>
                </c:pt>
                <c:pt idx="782">
                  <c:v>1.9467E-3</c:v>
                </c:pt>
                <c:pt idx="783">
                  <c:v>1.9360899999999999E-3</c:v>
                </c:pt>
                <c:pt idx="784">
                  <c:v>1.92548E-3</c:v>
                </c:pt>
                <c:pt idx="785">
                  <c:v>1.9148699999999999E-3</c:v>
                </c:pt>
                <c:pt idx="786">
                  <c:v>1.9042600000000001E-3</c:v>
                </c:pt>
                <c:pt idx="787">
                  <c:v>1.89365E-3</c:v>
                </c:pt>
                <c:pt idx="788">
                  <c:v>1.8830400000000001E-3</c:v>
                </c:pt>
                <c:pt idx="789">
                  <c:v>1.87243E-3</c:v>
                </c:pt>
                <c:pt idx="790">
                  <c:v>1.8618199999999999E-3</c:v>
                </c:pt>
                <c:pt idx="791">
                  <c:v>1.8512100000000001E-3</c:v>
                </c:pt>
                <c:pt idx="792">
                  <c:v>1.84049E-3</c:v>
                </c:pt>
                <c:pt idx="793">
                  <c:v>1.8292499999999999E-3</c:v>
                </c:pt>
                <c:pt idx="794">
                  <c:v>1.8180200000000001E-3</c:v>
                </c:pt>
                <c:pt idx="795">
                  <c:v>1.80679E-3</c:v>
                </c:pt>
                <c:pt idx="796">
                  <c:v>1.7955600000000001E-3</c:v>
                </c:pt>
                <c:pt idx="797">
                  <c:v>1.78433E-3</c:v>
                </c:pt>
                <c:pt idx="798">
                  <c:v>1.77309E-3</c:v>
                </c:pt>
                <c:pt idx="799">
                  <c:v>1.7618600000000001E-3</c:v>
                </c:pt>
                <c:pt idx="800">
                  <c:v>1.75063E-3</c:v>
                </c:pt>
                <c:pt idx="801">
                  <c:v>1.7394000000000001E-3</c:v>
                </c:pt>
                <c:pt idx="802">
                  <c:v>1.72817E-3</c:v>
                </c:pt>
                <c:pt idx="803">
                  <c:v>1.7169399999999999E-3</c:v>
                </c:pt>
                <c:pt idx="804">
                  <c:v>1.7057000000000001E-3</c:v>
                </c:pt>
                <c:pt idx="805">
                  <c:v>1.69447E-3</c:v>
                </c:pt>
                <c:pt idx="806">
                  <c:v>1.6832399999999999E-3</c:v>
                </c:pt>
                <c:pt idx="807">
                  <c:v>1.67201E-3</c:v>
                </c:pt>
                <c:pt idx="808">
                  <c:v>1.6607799999999999E-3</c:v>
                </c:pt>
                <c:pt idx="809">
                  <c:v>1.6495399999999999E-3</c:v>
                </c:pt>
                <c:pt idx="810">
                  <c:v>1.63831E-3</c:v>
                </c:pt>
                <c:pt idx="811">
                  <c:v>1.6270799999999999E-3</c:v>
                </c:pt>
                <c:pt idx="812">
                  <c:v>1.6158500000000001E-3</c:v>
                </c:pt>
                <c:pt idx="813">
                  <c:v>1.60462E-3</c:v>
                </c:pt>
                <c:pt idx="814">
                  <c:v>1.5933900000000001E-3</c:v>
                </c:pt>
                <c:pt idx="815">
                  <c:v>1.58215E-3</c:v>
                </c:pt>
                <c:pt idx="816">
                  <c:v>1.57092E-3</c:v>
                </c:pt>
                <c:pt idx="817">
                  <c:v>1.5596900000000001E-3</c:v>
                </c:pt>
                <c:pt idx="818">
                  <c:v>1.54846E-3</c:v>
                </c:pt>
                <c:pt idx="819">
                  <c:v>1.5372300000000001E-3</c:v>
                </c:pt>
                <c:pt idx="820">
                  <c:v>1.5259900000000001E-3</c:v>
                </c:pt>
                <c:pt idx="821">
                  <c:v>1.51476E-3</c:v>
                </c:pt>
                <c:pt idx="822">
                  <c:v>1.50347E-3</c:v>
                </c:pt>
                <c:pt idx="823">
                  <c:v>1.4919499999999999E-3</c:v>
                </c:pt>
                <c:pt idx="824">
                  <c:v>1.48043E-3</c:v>
                </c:pt>
                <c:pt idx="825">
                  <c:v>1.4689200000000001E-3</c:v>
                </c:pt>
                <c:pt idx="826">
                  <c:v>1.4574E-3</c:v>
                </c:pt>
                <c:pt idx="827">
                  <c:v>1.4458800000000001E-3</c:v>
                </c:pt>
                <c:pt idx="828">
                  <c:v>1.4343699999999999E-3</c:v>
                </c:pt>
                <c:pt idx="829">
                  <c:v>1.42285E-3</c:v>
                </c:pt>
                <c:pt idx="830">
                  <c:v>1.4113299999999999E-3</c:v>
                </c:pt>
                <c:pt idx="831">
                  <c:v>1.39982E-3</c:v>
                </c:pt>
                <c:pt idx="832">
                  <c:v>1.3883000000000001E-3</c:v>
                </c:pt>
                <c:pt idx="833">
                  <c:v>1.37678E-3</c:v>
                </c:pt>
                <c:pt idx="834">
                  <c:v>1.36527E-3</c:v>
                </c:pt>
                <c:pt idx="835">
                  <c:v>1.3537499999999999E-3</c:v>
                </c:pt>
                <c:pt idx="836">
                  <c:v>1.34223E-3</c:v>
                </c:pt>
                <c:pt idx="837">
                  <c:v>1.3307200000000001E-3</c:v>
                </c:pt>
                <c:pt idx="838">
                  <c:v>1.3192E-3</c:v>
                </c:pt>
                <c:pt idx="839">
                  <c:v>1.3076800000000001E-3</c:v>
                </c:pt>
                <c:pt idx="840">
                  <c:v>1.29616E-3</c:v>
                </c:pt>
                <c:pt idx="841">
                  <c:v>1.28465E-3</c:v>
                </c:pt>
                <c:pt idx="842">
                  <c:v>1.2731299999999999E-3</c:v>
                </c:pt>
                <c:pt idx="843">
                  <c:v>1.26161E-3</c:v>
                </c:pt>
                <c:pt idx="844">
                  <c:v>1.2501000000000001E-3</c:v>
                </c:pt>
                <c:pt idx="845">
                  <c:v>1.23858E-3</c:v>
                </c:pt>
                <c:pt idx="846">
                  <c:v>1.2270600000000001E-3</c:v>
                </c:pt>
                <c:pt idx="847">
                  <c:v>1.2155499999999999E-3</c:v>
                </c:pt>
                <c:pt idx="848">
                  <c:v>1.20403E-3</c:v>
                </c:pt>
                <c:pt idx="849">
                  <c:v>1.1925600000000001E-3</c:v>
                </c:pt>
                <c:pt idx="850">
                  <c:v>1.1811199999999999E-3</c:v>
                </c:pt>
                <c:pt idx="851">
                  <c:v>1.16967E-3</c:v>
                </c:pt>
                <c:pt idx="852">
                  <c:v>1.15822E-3</c:v>
                </c:pt>
                <c:pt idx="853">
                  <c:v>1.14678E-3</c:v>
                </c:pt>
                <c:pt idx="854">
                  <c:v>1.1353299999999999E-3</c:v>
                </c:pt>
                <c:pt idx="855">
                  <c:v>1.1238800000000001E-3</c:v>
                </c:pt>
                <c:pt idx="856">
                  <c:v>1.11243E-3</c:v>
                </c:pt>
                <c:pt idx="857">
                  <c:v>1.10099E-3</c:v>
                </c:pt>
                <c:pt idx="858">
                  <c:v>1.08954E-3</c:v>
                </c:pt>
                <c:pt idx="859">
                  <c:v>1.0780900000000001E-3</c:v>
                </c:pt>
                <c:pt idx="860">
                  <c:v>1.0666499999999999E-3</c:v>
                </c:pt>
                <c:pt idx="861">
                  <c:v>1.0552000000000001E-3</c:v>
                </c:pt>
                <c:pt idx="862">
                  <c:v>1.04375E-3</c:v>
                </c:pt>
                <c:pt idx="863">
                  <c:v>1.03231E-3</c:v>
                </c:pt>
                <c:pt idx="864">
                  <c:v>1.02086E-3</c:v>
                </c:pt>
                <c:pt idx="865">
                  <c:v>1.0094100000000001E-3</c:v>
                </c:pt>
                <c:pt idx="866">
                  <c:v>9.9796600000000009E-4</c:v>
                </c:pt>
                <c:pt idx="867">
                  <c:v>9.8651899999999994E-4</c:v>
                </c:pt>
                <c:pt idx="868">
                  <c:v>9.7507300000000002E-4</c:v>
                </c:pt>
                <c:pt idx="869">
                  <c:v>9.6362599999999998E-4</c:v>
                </c:pt>
                <c:pt idx="870">
                  <c:v>9.5217900000000005E-4</c:v>
                </c:pt>
                <c:pt idx="871">
                  <c:v>9.40732E-4</c:v>
                </c:pt>
                <c:pt idx="872">
                  <c:v>9.2939100000000001E-4</c:v>
                </c:pt>
                <c:pt idx="873">
                  <c:v>9.1851400000000005E-4</c:v>
                </c:pt>
                <c:pt idx="874">
                  <c:v>9.0763699999999998E-4</c:v>
                </c:pt>
                <c:pt idx="875">
                  <c:v>8.9675900000000001E-4</c:v>
                </c:pt>
                <c:pt idx="876">
                  <c:v>8.8588200000000005E-4</c:v>
                </c:pt>
                <c:pt idx="877">
                  <c:v>8.7500499999999999E-4</c:v>
                </c:pt>
                <c:pt idx="878">
                  <c:v>8.6412700000000002E-4</c:v>
                </c:pt>
                <c:pt idx="879">
                  <c:v>8.5324999999999995E-4</c:v>
                </c:pt>
                <c:pt idx="880">
                  <c:v>8.4237299999999999E-4</c:v>
                </c:pt>
                <c:pt idx="881">
                  <c:v>8.3149600000000004E-4</c:v>
                </c:pt>
                <c:pt idx="882">
                  <c:v>8.2061799999999996E-4</c:v>
                </c:pt>
                <c:pt idx="883">
                  <c:v>8.09741E-4</c:v>
                </c:pt>
                <c:pt idx="884">
                  <c:v>7.9886400000000004E-4</c:v>
                </c:pt>
                <c:pt idx="885">
                  <c:v>7.8798699999999998E-4</c:v>
                </c:pt>
                <c:pt idx="886">
                  <c:v>7.7711000000000002E-4</c:v>
                </c:pt>
                <c:pt idx="887">
                  <c:v>7.6623200000000005E-4</c:v>
                </c:pt>
                <c:pt idx="888">
                  <c:v>7.5535499999999998E-4</c:v>
                </c:pt>
                <c:pt idx="889">
                  <c:v>7.4447800000000002E-4</c:v>
                </c:pt>
                <c:pt idx="890">
                  <c:v>7.3360099999999996E-4</c:v>
                </c:pt>
                <c:pt idx="891">
                  <c:v>7.2272299999999999E-4</c:v>
                </c:pt>
                <c:pt idx="892">
                  <c:v>7.1184600000000003E-4</c:v>
                </c:pt>
                <c:pt idx="893">
                  <c:v>7.01309E-4</c:v>
                </c:pt>
                <c:pt idx="894">
                  <c:v>6.9137599999999995E-4</c:v>
                </c:pt>
                <c:pt idx="895">
                  <c:v>6.81443E-4</c:v>
                </c:pt>
                <c:pt idx="896">
                  <c:v>6.7151000000000005E-4</c:v>
                </c:pt>
                <c:pt idx="897">
                  <c:v>6.61577E-4</c:v>
                </c:pt>
                <c:pt idx="898">
                  <c:v>6.5164300000000004E-4</c:v>
                </c:pt>
                <c:pt idx="899">
                  <c:v>6.4170999999999998E-4</c:v>
                </c:pt>
                <c:pt idx="900">
                  <c:v>6.3177800000000005E-4</c:v>
                </c:pt>
                <c:pt idx="901">
                  <c:v>6.2184399999999998E-4</c:v>
                </c:pt>
                <c:pt idx="902">
                  <c:v>6.1191100000000003E-4</c:v>
                </c:pt>
                <c:pt idx="903">
                  <c:v>6.0197799999999997E-4</c:v>
                </c:pt>
                <c:pt idx="904">
                  <c:v>5.9204500000000003E-4</c:v>
                </c:pt>
                <c:pt idx="905">
                  <c:v>5.8211199999999997E-4</c:v>
                </c:pt>
                <c:pt idx="906">
                  <c:v>5.7217900000000003E-4</c:v>
                </c:pt>
                <c:pt idx="907">
                  <c:v>5.6224599999999997E-4</c:v>
                </c:pt>
                <c:pt idx="908">
                  <c:v>5.5231300000000002E-4</c:v>
                </c:pt>
                <c:pt idx="909">
                  <c:v>5.4237999999999997E-4</c:v>
                </c:pt>
                <c:pt idx="910">
                  <c:v>5.32446E-4</c:v>
                </c:pt>
                <c:pt idx="911">
                  <c:v>5.2251299999999995E-4</c:v>
                </c:pt>
                <c:pt idx="912">
                  <c:v>5.1328599999999995E-4</c:v>
                </c:pt>
                <c:pt idx="913">
                  <c:v>5.0412700000000005E-4</c:v>
                </c:pt>
                <c:pt idx="914">
                  <c:v>4.9496800000000004E-4</c:v>
                </c:pt>
                <c:pt idx="915">
                  <c:v>4.8580999999999999E-4</c:v>
                </c:pt>
                <c:pt idx="916">
                  <c:v>4.7665099999999997E-4</c:v>
                </c:pt>
                <c:pt idx="917">
                  <c:v>4.6749200000000002E-4</c:v>
                </c:pt>
                <c:pt idx="918">
                  <c:v>4.5833400000000002E-4</c:v>
                </c:pt>
                <c:pt idx="919">
                  <c:v>4.4917600000000002E-4</c:v>
                </c:pt>
                <c:pt idx="920">
                  <c:v>4.4001700000000001E-4</c:v>
                </c:pt>
                <c:pt idx="921">
                  <c:v>4.30858E-4</c:v>
                </c:pt>
                <c:pt idx="922">
                  <c:v>4.217E-4</c:v>
                </c:pt>
                <c:pt idx="923">
                  <c:v>4.1254099999999999E-4</c:v>
                </c:pt>
                <c:pt idx="924">
                  <c:v>4.03383E-4</c:v>
                </c:pt>
                <c:pt idx="925">
                  <c:v>3.9422399999999999E-4</c:v>
                </c:pt>
                <c:pt idx="926">
                  <c:v>3.8506499999999997E-4</c:v>
                </c:pt>
                <c:pt idx="927">
                  <c:v>3.7590699999999998E-4</c:v>
                </c:pt>
                <c:pt idx="928">
                  <c:v>3.67239E-4</c:v>
                </c:pt>
                <c:pt idx="929">
                  <c:v>3.5894900000000001E-4</c:v>
                </c:pt>
                <c:pt idx="930">
                  <c:v>3.5065900000000002E-4</c:v>
                </c:pt>
                <c:pt idx="931">
                  <c:v>3.4236899999999997E-4</c:v>
                </c:pt>
                <c:pt idx="932">
                  <c:v>3.3407899999999998E-4</c:v>
                </c:pt>
                <c:pt idx="933">
                  <c:v>3.2578899999999999E-4</c:v>
                </c:pt>
                <c:pt idx="934">
                  <c:v>3.17499E-4</c:v>
                </c:pt>
                <c:pt idx="935">
                  <c:v>3.0920900000000001E-4</c:v>
                </c:pt>
                <c:pt idx="936">
                  <c:v>3.0091900000000002E-4</c:v>
                </c:pt>
                <c:pt idx="937">
                  <c:v>2.9262899999999998E-4</c:v>
                </c:pt>
                <c:pt idx="938">
                  <c:v>2.8433899999999999E-4</c:v>
                </c:pt>
                <c:pt idx="939">
                  <c:v>2.76049E-4</c:v>
                </c:pt>
                <c:pt idx="940">
                  <c:v>2.6775900000000001E-4</c:v>
                </c:pt>
                <c:pt idx="941">
                  <c:v>2.5946900000000002E-4</c:v>
                </c:pt>
                <c:pt idx="942">
                  <c:v>2.5128500000000002E-4</c:v>
                </c:pt>
                <c:pt idx="943">
                  <c:v>2.4424100000000002E-4</c:v>
                </c:pt>
                <c:pt idx="944">
                  <c:v>2.3719600000000001E-4</c:v>
                </c:pt>
                <c:pt idx="945">
                  <c:v>2.3015199999999999E-4</c:v>
                </c:pt>
                <c:pt idx="946">
                  <c:v>2.2310799999999999E-4</c:v>
                </c:pt>
                <c:pt idx="947">
                  <c:v>2.1606300000000001E-4</c:v>
                </c:pt>
                <c:pt idx="948">
                  <c:v>2.0901900000000001E-4</c:v>
                </c:pt>
                <c:pt idx="949">
                  <c:v>2.0197499999999999E-4</c:v>
                </c:pt>
                <c:pt idx="950">
                  <c:v>1.9493099999999999E-4</c:v>
                </c:pt>
                <c:pt idx="951">
                  <c:v>1.8788600000000001E-4</c:v>
                </c:pt>
                <c:pt idx="952">
                  <c:v>1.8084199999999999E-4</c:v>
                </c:pt>
                <c:pt idx="953">
                  <c:v>1.7379799999999999E-4</c:v>
                </c:pt>
                <c:pt idx="954">
                  <c:v>1.6675300000000001E-4</c:v>
                </c:pt>
                <c:pt idx="955">
                  <c:v>1.6003600000000001E-4</c:v>
                </c:pt>
                <c:pt idx="956">
                  <c:v>1.5426599999999999E-4</c:v>
                </c:pt>
                <c:pt idx="957">
                  <c:v>1.4849500000000001E-4</c:v>
                </c:pt>
                <c:pt idx="958">
                  <c:v>1.4272500000000001E-4</c:v>
                </c:pt>
                <c:pt idx="959">
                  <c:v>1.36954E-4</c:v>
                </c:pt>
                <c:pt idx="960">
                  <c:v>1.3118400000000001E-4</c:v>
                </c:pt>
                <c:pt idx="961">
                  <c:v>1.2541399999999999E-4</c:v>
                </c:pt>
                <c:pt idx="962">
                  <c:v>1.1964300000000001E-4</c:v>
                </c:pt>
                <c:pt idx="963">
                  <c:v>1.13873E-4</c:v>
                </c:pt>
                <c:pt idx="964">
                  <c:v>1.08102E-4</c:v>
                </c:pt>
                <c:pt idx="965">
                  <c:v>1.02332E-4</c:v>
                </c:pt>
                <c:pt idx="966">
                  <c:v>9.6561600000000001E-5</c:v>
                </c:pt>
                <c:pt idx="967">
                  <c:v>9.1940400000000005E-5</c:v>
                </c:pt>
                <c:pt idx="968">
                  <c:v>8.7458699999999997E-5</c:v>
                </c:pt>
                <c:pt idx="969">
                  <c:v>8.2977099999999995E-5</c:v>
                </c:pt>
                <c:pt idx="970">
                  <c:v>7.8495499999999994E-5</c:v>
                </c:pt>
                <c:pt idx="971">
                  <c:v>7.4013900000000006E-5</c:v>
                </c:pt>
                <c:pt idx="972">
                  <c:v>6.9532300000000005E-5</c:v>
                </c:pt>
                <c:pt idx="973">
                  <c:v>6.5050900000000004E-5</c:v>
                </c:pt>
                <c:pt idx="974">
                  <c:v>6.0569300000000003E-5</c:v>
                </c:pt>
                <c:pt idx="975">
                  <c:v>5.6087700000000002E-5</c:v>
                </c:pt>
                <c:pt idx="976">
                  <c:v>5.16061E-5</c:v>
                </c:pt>
                <c:pt idx="977">
                  <c:v>4.8179800000000002E-5</c:v>
                </c:pt>
                <c:pt idx="978">
                  <c:v>4.4980400000000001E-5</c:v>
                </c:pt>
                <c:pt idx="979">
                  <c:v>4.1781199999999999E-5</c:v>
                </c:pt>
                <c:pt idx="980">
                  <c:v>3.8581899999999997E-5</c:v>
                </c:pt>
                <c:pt idx="981">
                  <c:v>3.5382500000000002E-5</c:v>
                </c:pt>
                <c:pt idx="982">
                  <c:v>3.21831E-5</c:v>
                </c:pt>
                <c:pt idx="983">
                  <c:v>2.8983799999999999E-5</c:v>
                </c:pt>
                <c:pt idx="984">
                  <c:v>2.57844E-5</c:v>
                </c:pt>
                <c:pt idx="985">
                  <c:v>2.2585199999999999E-5</c:v>
                </c:pt>
                <c:pt idx="986">
                  <c:v>2.0505000000000001E-5</c:v>
                </c:pt>
                <c:pt idx="987">
                  <c:v>1.8544999999999999E-5</c:v>
                </c:pt>
                <c:pt idx="988">
                  <c:v>1.6584900000000001E-5</c:v>
                </c:pt>
                <c:pt idx="989">
                  <c:v>1.46249E-5</c:v>
                </c:pt>
                <c:pt idx="990">
                  <c:v>1.2664799999999999E-5</c:v>
                </c:pt>
                <c:pt idx="991">
                  <c:v>1.07049E-5</c:v>
                </c:pt>
                <c:pt idx="992">
                  <c:v>8.7448100000000004E-6</c:v>
                </c:pt>
                <c:pt idx="993">
                  <c:v>6.7856199999999996E-6</c:v>
                </c:pt>
                <c:pt idx="994">
                  <c:v>5.9126300000000003E-6</c:v>
                </c:pt>
                <c:pt idx="995">
                  <c:v>5.0396500000000001E-6</c:v>
                </c:pt>
                <c:pt idx="996">
                  <c:v>4.16666E-6</c:v>
                </c:pt>
                <c:pt idx="997">
                  <c:v>3.29372E-6</c:v>
                </c:pt>
                <c:pt idx="998">
                  <c:v>2.4207299999999999E-6</c:v>
                </c:pt>
                <c:pt idx="999">
                  <c:v>1.5477499999999999E-6</c:v>
                </c:pt>
                <c:pt idx="1000">
                  <c:v>0</c:v>
                </c:pt>
              </c:numCache>
            </c:numRef>
          </c:val>
          <c:smooth val="0"/>
          <c:extLst>
            <c:ext xmlns:c16="http://schemas.microsoft.com/office/drawing/2014/chart" uri="{C3380CC4-5D6E-409C-BE32-E72D297353CC}">
              <c16:uniqueId val="{00000001-5321-45B6-B703-2AF533A169FD}"/>
            </c:ext>
          </c:extLst>
        </c:ser>
        <c:ser>
          <c:idx val="5"/>
          <c:order val="5"/>
          <c:tx>
            <c:v>6.5s</c:v>
          </c:tx>
          <c:spPr>
            <a:ln w="28575" cap="rnd">
              <a:solidFill>
                <a:schemeClr val="accent6"/>
              </a:solidFill>
              <a:round/>
            </a:ln>
            <a:effectLst/>
          </c:spPr>
          <c:marker>
            <c:symbol val="none"/>
          </c:marker>
          <c:cat>
            <c:numRef>
              <c:f>'[1]U-1m'!$H$2:$H$1002</c:f>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f>'[1]U-1m'!$E$2:$E$1002</c:f>
              <c:numCache>
                <c:formatCode>General</c:formatCode>
                <c:ptCount val="1001"/>
                <c:pt idx="0">
                  <c:v>0</c:v>
                </c:pt>
                <c:pt idx="1">
                  <c:v>1.3759700000000001E-6</c:v>
                </c:pt>
                <c:pt idx="2">
                  <c:v>2.1491899999999998E-6</c:v>
                </c:pt>
                <c:pt idx="3">
                  <c:v>2.92241E-6</c:v>
                </c:pt>
                <c:pt idx="4">
                  <c:v>3.69559E-6</c:v>
                </c:pt>
                <c:pt idx="5">
                  <c:v>4.4688000000000003E-6</c:v>
                </c:pt>
                <c:pt idx="6">
                  <c:v>5.2420199999999997E-6</c:v>
                </c:pt>
                <c:pt idx="7">
                  <c:v>6.0152399999999999E-6</c:v>
                </c:pt>
                <c:pt idx="8">
                  <c:v>7.7507899999999997E-6</c:v>
                </c:pt>
                <c:pt idx="9">
                  <c:v>9.48711E-6</c:v>
                </c:pt>
                <c:pt idx="10">
                  <c:v>1.12233E-5</c:v>
                </c:pt>
                <c:pt idx="11">
                  <c:v>1.2959700000000001E-5</c:v>
                </c:pt>
                <c:pt idx="12">
                  <c:v>1.4696E-5</c:v>
                </c:pt>
                <c:pt idx="13">
                  <c:v>1.6432299999999999E-5</c:v>
                </c:pt>
                <c:pt idx="14">
                  <c:v>1.8168600000000001E-5</c:v>
                </c:pt>
                <c:pt idx="15">
                  <c:v>2.00114E-5</c:v>
                </c:pt>
                <c:pt idx="16">
                  <c:v>2.2846200000000002E-5</c:v>
                </c:pt>
                <c:pt idx="17">
                  <c:v>2.5681200000000001E-5</c:v>
                </c:pt>
                <c:pt idx="18">
                  <c:v>2.85161E-5</c:v>
                </c:pt>
                <c:pt idx="19">
                  <c:v>3.1351099999999999E-5</c:v>
                </c:pt>
                <c:pt idx="20">
                  <c:v>3.4186000000000001E-5</c:v>
                </c:pt>
                <c:pt idx="21">
                  <c:v>3.7020999999999997E-5</c:v>
                </c:pt>
                <c:pt idx="22">
                  <c:v>3.9855799999999999E-5</c:v>
                </c:pt>
                <c:pt idx="23">
                  <c:v>4.2690700000000001E-5</c:v>
                </c:pt>
                <c:pt idx="24">
                  <c:v>4.5728E-5</c:v>
                </c:pt>
                <c:pt idx="25">
                  <c:v>4.9705700000000001E-5</c:v>
                </c:pt>
                <c:pt idx="26">
                  <c:v>5.3683400000000002E-5</c:v>
                </c:pt>
                <c:pt idx="27">
                  <c:v>5.7661200000000003E-5</c:v>
                </c:pt>
                <c:pt idx="28">
                  <c:v>6.1638700000000003E-5</c:v>
                </c:pt>
                <c:pt idx="29">
                  <c:v>6.5616400000000004E-5</c:v>
                </c:pt>
                <c:pt idx="30">
                  <c:v>6.9594199999999999E-5</c:v>
                </c:pt>
                <c:pt idx="31">
                  <c:v>7.3571899999999999E-5</c:v>
                </c:pt>
                <c:pt idx="32">
                  <c:v>7.75496E-5</c:v>
                </c:pt>
                <c:pt idx="33">
                  <c:v>8.1527399999999995E-5</c:v>
                </c:pt>
                <c:pt idx="34">
                  <c:v>8.5631100000000001E-5</c:v>
                </c:pt>
                <c:pt idx="35">
                  <c:v>9.0771499999999997E-5</c:v>
                </c:pt>
                <c:pt idx="36">
                  <c:v>9.5911900000000006E-5</c:v>
                </c:pt>
                <c:pt idx="37">
                  <c:v>1.0105199999999999E-4</c:v>
                </c:pt>
                <c:pt idx="38">
                  <c:v>1.06193E-4</c:v>
                </c:pt>
                <c:pt idx="39">
                  <c:v>1.11333E-4</c:v>
                </c:pt>
                <c:pt idx="40">
                  <c:v>1.1647299999999999E-4</c:v>
                </c:pt>
                <c:pt idx="41">
                  <c:v>1.21614E-4</c:v>
                </c:pt>
                <c:pt idx="42">
                  <c:v>1.26754E-4</c:v>
                </c:pt>
                <c:pt idx="43">
                  <c:v>1.3189500000000001E-4</c:v>
                </c:pt>
                <c:pt idx="44">
                  <c:v>1.3703500000000001E-4</c:v>
                </c:pt>
                <c:pt idx="45">
                  <c:v>1.42175E-4</c:v>
                </c:pt>
                <c:pt idx="46">
                  <c:v>1.4818899999999999E-4</c:v>
                </c:pt>
                <c:pt idx="47">
                  <c:v>1.5450300000000001E-4</c:v>
                </c:pt>
                <c:pt idx="48">
                  <c:v>1.6081799999999999E-4</c:v>
                </c:pt>
                <c:pt idx="49">
                  <c:v>1.67133E-4</c:v>
                </c:pt>
                <c:pt idx="50">
                  <c:v>1.7344800000000001E-4</c:v>
                </c:pt>
                <c:pt idx="51">
                  <c:v>1.7976299999999999E-4</c:v>
                </c:pt>
                <c:pt idx="52">
                  <c:v>1.8607699999999999E-4</c:v>
                </c:pt>
                <c:pt idx="53">
                  <c:v>1.92392E-4</c:v>
                </c:pt>
                <c:pt idx="54">
                  <c:v>1.9870700000000001E-4</c:v>
                </c:pt>
                <c:pt idx="55">
                  <c:v>2.0502199999999999E-4</c:v>
                </c:pt>
                <c:pt idx="56">
                  <c:v>2.1133600000000001E-4</c:v>
                </c:pt>
                <c:pt idx="57">
                  <c:v>2.1765099999999999E-4</c:v>
                </c:pt>
                <c:pt idx="58">
                  <c:v>2.23966E-4</c:v>
                </c:pt>
                <c:pt idx="59">
                  <c:v>2.3137E-4</c:v>
                </c:pt>
                <c:pt idx="60">
                  <c:v>2.3887499999999999E-4</c:v>
                </c:pt>
                <c:pt idx="61">
                  <c:v>2.46381E-4</c:v>
                </c:pt>
                <c:pt idx="62">
                  <c:v>2.5388599999999999E-4</c:v>
                </c:pt>
                <c:pt idx="63">
                  <c:v>2.6139099999999998E-4</c:v>
                </c:pt>
                <c:pt idx="64">
                  <c:v>2.6889699999999998E-4</c:v>
                </c:pt>
                <c:pt idx="65">
                  <c:v>2.7640199999999997E-4</c:v>
                </c:pt>
                <c:pt idx="66">
                  <c:v>2.8390700000000002E-4</c:v>
                </c:pt>
                <c:pt idx="67">
                  <c:v>2.9141300000000002E-4</c:v>
                </c:pt>
                <c:pt idx="68">
                  <c:v>2.9891800000000001E-4</c:v>
                </c:pt>
                <c:pt idx="69">
                  <c:v>3.06423E-4</c:v>
                </c:pt>
                <c:pt idx="70">
                  <c:v>3.1392900000000001E-4</c:v>
                </c:pt>
                <c:pt idx="71">
                  <c:v>3.21434E-4</c:v>
                </c:pt>
                <c:pt idx="72">
                  <c:v>3.2893899999999999E-4</c:v>
                </c:pt>
                <c:pt idx="73">
                  <c:v>3.3682800000000001E-4</c:v>
                </c:pt>
                <c:pt idx="74">
                  <c:v>3.4521500000000001E-4</c:v>
                </c:pt>
                <c:pt idx="75">
                  <c:v>3.5360300000000002E-4</c:v>
                </c:pt>
                <c:pt idx="76">
                  <c:v>3.6199099999999998E-4</c:v>
                </c:pt>
                <c:pt idx="77">
                  <c:v>3.7037799999999998E-4</c:v>
                </c:pt>
                <c:pt idx="78">
                  <c:v>3.7876499999999998E-4</c:v>
                </c:pt>
                <c:pt idx="79">
                  <c:v>3.87153E-4</c:v>
                </c:pt>
                <c:pt idx="80">
                  <c:v>3.9554E-4</c:v>
                </c:pt>
                <c:pt idx="81">
                  <c:v>4.0392800000000001E-4</c:v>
                </c:pt>
                <c:pt idx="82">
                  <c:v>4.1231599999999997E-4</c:v>
                </c:pt>
                <c:pt idx="83">
                  <c:v>4.2070299999999997E-4</c:v>
                </c:pt>
                <c:pt idx="84">
                  <c:v>4.2909000000000003E-4</c:v>
                </c:pt>
                <c:pt idx="85">
                  <c:v>4.3747799999999999E-4</c:v>
                </c:pt>
                <c:pt idx="86">
                  <c:v>4.45866E-4</c:v>
                </c:pt>
                <c:pt idx="87">
                  <c:v>4.54253E-4</c:v>
                </c:pt>
                <c:pt idx="88">
                  <c:v>4.6264100000000002E-4</c:v>
                </c:pt>
                <c:pt idx="89">
                  <c:v>4.7110400000000002E-4</c:v>
                </c:pt>
                <c:pt idx="90">
                  <c:v>4.8033599999999999E-4</c:v>
                </c:pt>
                <c:pt idx="91">
                  <c:v>4.8956900000000003E-4</c:v>
                </c:pt>
                <c:pt idx="92">
                  <c:v>4.9880200000000001E-4</c:v>
                </c:pt>
                <c:pt idx="93">
                  <c:v>5.0803399999999998E-4</c:v>
                </c:pt>
                <c:pt idx="94">
                  <c:v>5.1726699999999997E-4</c:v>
                </c:pt>
                <c:pt idx="95">
                  <c:v>5.2649900000000004E-4</c:v>
                </c:pt>
                <c:pt idx="96">
                  <c:v>5.3573200000000003E-4</c:v>
                </c:pt>
                <c:pt idx="97">
                  <c:v>5.44964E-4</c:v>
                </c:pt>
                <c:pt idx="98">
                  <c:v>5.5419699999999998E-4</c:v>
                </c:pt>
                <c:pt idx="99">
                  <c:v>5.6342999999999996E-4</c:v>
                </c:pt>
                <c:pt idx="100">
                  <c:v>5.7266200000000004E-4</c:v>
                </c:pt>
                <c:pt idx="101">
                  <c:v>5.8189400000000001E-4</c:v>
                </c:pt>
                <c:pt idx="102">
                  <c:v>5.9112699999999999E-4</c:v>
                </c:pt>
                <c:pt idx="103">
                  <c:v>6.0035999999999998E-4</c:v>
                </c:pt>
                <c:pt idx="104">
                  <c:v>6.0959199999999995E-4</c:v>
                </c:pt>
                <c:pt idx="105">
                  <c:v>6.1882500000000004E-4</c:v>
                </c:pt>
                <c:pt idx="106">
                  <c:v>6.2805800000000002E-4</c:v>
                </c:pt>
                <c:pt idx="107">
                  <c:v>6.3728999999999999E-4</c:v>
                </c:pt>
                <c:pt idx="108">
                  <c:v>6.4717599999999996E-4</c:v>
                </c:pt>
                <c:pt idx="109">
                  <c:v>6.5742999999999997E-4</c:v>
                </c:pt>
                <c:pt idx="110">
                  <c:v>6.67685E-4</c:v>
                </c:pt>
                <c:pt idx="111">
                  <c:v>6.7793900000000002E-4</c:v>
                </c:pt>
                <c:pt idx="112">
                  <c:v>6.8819300000000003E-4</c:v>
                </c:pt>
                <c:pt idx="113">
                  <c:v>6.9844700000000004E-4</c:v>
                </c:pt>
                <c:pt idx="114">
                  <c:v>7.0870099999999995E-4</c:v>
                </c:pt>
                <c:pt idx="115">
                  <c:v>7.1895499999999996E-4</c:v>
                </c:pt>
                <c:pt idx="116">
                  <c:v>7.2920999999999999E-4</c:v>
                </c:pt>
                <c:pt idx="117">
                  <c:v>7.3946400000000001E-4</c:v>
                </c:pt>
                <c:pt idx="118">
                  <c:v>7.4971800000000002E-4</c:v>
                </c:pt>
                <c:pt idx="119">
                  <c:v>7.5997200000000003E-4</c:v>
                </c:pt>
                <c:pt idx="120">
                  <c:v>7.7022699999999996E-4</c:v>
                </c:pt>
                <c:pt idx="121">
                  <c:v>7.8048099999999997E-4</c:v>
                </c:pt>
                <c:pt idx="122">
                  <c:v>7.9073499999999998E-4</c:v>
                </c:pt>
                <c:pt idx="123">
                  <c:v>8.00989E-4</c:v>
                </c:pt>
                <c:pt idx="124">
                  <c:v>8.1124300000000001E-4</c:v>
                </c:pt>
                <c:pt idx="125">
                  <c:v>8.2149700000000003E-4</c:v>
                </c:pt>
                <c:pt idx="126">
                  <c:v>8.3175199999999995E-4</c:v>
                </c:pt>
                <c:pt idx="127">
                  <c:v>8.4200599999999996E-4</c:v>
                </c:pt>
                <c:pt idx="128">
                  <c:v>8.5225999999999998E-4</c:v>
                </c:pt>
                <c:pt idx="129">
                  <c:v>8.6305400000000003E-4</c:v>
                </c:pt>
                <c:pt idx="130">
                  <c:v>8.7397099999999997E-4</c:v>
                </c:pt>
                <c:pt idx="131">
                  <c:v>8.8488800000000002E-4</c:v>
                </c:pt>
                <c:pt idx="132">
                  <c:v>8.9580499999999995E-4</c:v>
                </c:pt>
                <c:pt idx="133">
                  <c:v>9.06722E-4</c:v>
                </c:pt>
                <c:pt idx="134">
                  <c:v>9.1763999999999995E-4</c:v>
                </c:pt>
                <c:pt idx="135">
                  <c:v>9.2855699999999999E-4</c:v>
                </c:pt>
                <c:pt idx="136">
                  <c:v>9.3947400000000004E-4</c:v>
                </c:pt>
                <c:pt idx="137">
                  <c:v>9.5039099999999997E-4</c:v>
                </c:pt>
                <c:pt idx="138">
                  <c:v>9.6130800000000002E-4</c:v>
                </c:pt>
                <c:pt idx="139">
                  <c:v>9.7222499999999996E-4</c:v>
                </c:pt>
                <c:pt idx="140">
                  <c:v>9.8314299999999991E-4</c:v>
                </c:pt>
                <c:pt idx="141">
                  <c:v>9.9405999999999995E-4</c:v>
                </c:pt>
                <c:pt idx="142">
                  <c:v>1.0049799999999999E-3</c:v>
                </c:pt>
                <c:pt idx="143">
                  <c:v>1.01589E-3</c:v>
                </c:pt>
                <c:pt idx="144">
                  <c:v>1.02681E-3</c:v>
                </c:pt>
                <c:pt idx="145">
                  <c:v>1.0377299999999999E-3</c:v>
                </c:pt>
                <c:pt idx="146">
                  <c:v>1.0486499999999999E-3</c:v>
                </c:pt>
                <c:pt idx="147">
                  <c:v>1.05956E-3</c:v>
                </c:pt>
                <c:pt idx="148">
                  <c:v>1.07048E-3</c:v>
                </c:pt>
                <c:pt idx="149">
                  <c:v>1.0813999999999999E-3</c:v>
                </c:pt>
                <c:pt idx="150">
                  <c:v>1.09231E-3</c:v>
                </c:pt>
                <c:pt idx="151">
                  <c:v>1.10323E-3</c:v>
                </c:pt>
                <c:pt idx="152">
                  <c:v>1.1142000000000001E-3</c:v>
                </c:pt>
                <c:pt idx="153">
                  <c:v>1.1253000000000001E-3</c:v>
                </c:pt>
                <c:pt idx="154">
                  <c:v>1.1364000000000001E-3</c:v>
                </c:pt>
                <c:pt idx="155">
                  <c:v>1.1474899999999999E-3</c:v>
                </c:pt>
                <c:pt idx="156">
                  <c:v>1.1585899999999999E-3</c:v>
                </c:pt>
                <c:pt idx="157">
                  <c:v>1.1696899999999999E-3</c:v>
                </c:pt>
                <c:pt idx="158">
                  <c:v>1.18078E-3</c:v>
                </c:pt>
                <c:pt idx="159">
                  <c:v>1.19188E-3</c:v>
                </c:pt>
                <c:pt idx="160">
                  <c:v>1.20297E-3</c:v>
                </c:pt>
                <c:pt idx="161">
                  <c:v>1.21407E-3</c:v>
                </c:pt>
                <c:pt idx="162">
                  <c:v>1.22517E-3</c:v>
                </c:pt>
                <c:pt idx="163">
                  <c:v>1.2362600000000001E-3</c:v>
                </c:pt>
                <c:pt idx="164">
                  <c:v>1.2473600000000001E-3</c:v>
                </c:pt>
                <c:pt idx="165">
                  <c:v>1.2584600000000001E-3</c:v>
                </c:pt>
                <c:pt idx="166">
                  <c:v>1.2695499999999999E-3</c:v>
                </c:pt>
                <c:pt idx="167">
                  <c:v>1.2806499999999999E-3</c:v>
                </c:pt>
                <c:pt idx="168">
                  <c:v>1.2917499999999999E-3</c:v>
                </c:pt>
                <c:pt idx="169">
                  <c:v>1.30284E-3</c:v>
                </c:pt>
                <c:pt idx="170">
                  <c:v>1.31394E-3</c:v>
                </c:pt>
                <c:pt idx="171">
                  <c:v>1.32504E-3</c:v>
                </c:pt>
                <c:pt idx="172">
                  <c:v>1.33613E-3</c:v>
                </c:pt>
                <c:pt idx="173">
                  <c:v>1.34723E-3</c:v>
                </c:pt>
                <c:pt idx="174">
                  <c:v>1.3583200000000001E-3</c:v>
                </c:pt>
                <c:pt idx="175">
                  <c:v>1.3694200000000001E-3</c:v>
                </c:pt>
                <c:pt idx="176">
                  <c:v>1.3805200000000001E-3</c:v>
                </c:pt>
                <c:pt idx="177">
                  <c:v>1.3916099999999999E-3</c:v>
                </c:pt>
                <c:pt idx="178">
                  <c:v>1.4027099999999999E-3</c:v>
                </c:pt>
                <c:pt idx="179">
                  <c:v>1.4136699999999999E-3</c:v>
                </c:pt>
                <c:pt idx="180">
                  <c:v>1.4245900000000001E-3</c:v>
                </c:pt>
                <c:pt idx="181">
                  <c:v>1.4354999999999999E-3</c:v>
                </c:pt>
                <c:pt idx="182">
                  <c:v>1.4464199999999999E-3</c:v>
                </c:pt>
                <c:pt idx="183">
                  <c:v>1.4573399999999999E-3</c:v>
                </c:pt>
                <c:pt idx="184">
                  <c:v>1.4682600000000001E-3</c:v>
                </c:pt>
                <c:pt idx="185">
                  <c:v>1.4791699999999999E-3</c:v>
                </c:pt>
                <c:pt idx="186">
                  <c:v>1.4900899999999999E-3</c:v>
                </c:pt>
                <c:pt idx="187">
                  <c:v>1.5010100000000001E-3</c:v>
                </c:pt>
                <c:pt idx="188">
                  <c:v>1.5119300000000001E-3</c:v>
                </c:pt>
                <c:pt idx="189">
                  <c:v>1.5228399999999999E-3</c:v>
                </c:pt>
                <c:pt idx="190">
                  <c:v>1.5337599999999999E-3</c:v>
                </c:pt>
                <c:pt idx="191">
                  <c:v>1.5446800000000001E-3</c:v>
                </c:pt>
                <c:pt idx="192">
                  <c:v>1.5556000000000001E-3</c:v>
                </c:pt>
                <c:pt idx="193">
                  <c:v>1.5665099999999999E-3</c:v>
                </c:pt>
                <c:pt idx="194">
                  <c:v>1.5774300000000001E-3</c:v>
                </c:pt>
                <c:pt idx="195">
                  <c:v>1.5883500000000001E-3</c:v>
                </c:pt>
                <c:pt idx="196">
                  <c:v>1.5992700000000001E-3</c:v>
                </c:pt>
                <c:pt idx="197">
                  <c:v>1.6101799999999999E-3</c:v>
                </c:pt>
                <c:pt idx="198">
                  <c:v>1.6211000000000001E-3</c:v>
                </c:pt>
                <c:pt idx="199">
                  <c:v>1.6320200000000001E-3</c:v>
                </c:pt>
                <c:pt idx="200">
                  <c:v>1.6429400000000001E-3</c:v>
                </c:pt>
                <c:pt idx="201">
                  <c:v>1.6538499999999999E-3</c:v>
                </c:pt>
                <c:pt idx="202">
                  <c:v>1.6647700000000001E-3</c:v>
                </c:pt>
                <c:pt idx="203">
                  <c:v>1.6756900000000001E-3</c:v>
                </c:pt>
                <c:pt idx="204">
                  <c:v>1.6866100000000001E-3</c:v>
                </c:pt>
                <c:pt idx="205">
                  <c:v>1.6975200000000001E-3</c:v>
                </c:pt>
                <c:pt idx="206">
                  <c:v>1.7084400000000001E-3</c:v>
                </c:pt>
                <c:pt idx="207">
                  <c:v>1.7193600000000001E-3</c:v>
                </c:pt>
                <c:pt idx="208">
                  <c:v>1.7302800000000001E-3</c:v>
                </c:pt>
                <c:pt idx="209">
                  <c:v>1.74077E-3</c:v>
                </c:pt>
                <c:pt idx="210">
                  <c:v>1.75117E-3</c:v>
                </c:pt>
                <c:pt idx="211">
                  <c:v>1.7615700000000001E-3</c:v>
                </c:pt>
                <c:pt idx="212">
                  <c:v>1.7719700000000001E-3</c:v>
                </c:pt>
                <c:pt idx="213">
                  <c:v>1.7823699999999999E-3</c:v>
                </c:pt>
                <c:pt idx="214">
                  <c:v>1.79277E-3</c:v>
                </c:pt>
                <c:pt idx="215">
                  <c:v>1.80317E-3</c:v>
                </c:pt>
                <c:pt idx="216">
                  <c:v>1.81357E-3</c:v>
                </c:pt>
                <c:pt idx="217">
                  <c:v>1.8239700000000001E-3</c:v>
                </c:pt>
                <c:pt idx="218">
                  <c:v>1.8343700000000001E-3</c:v>
                </c:pt>
                <c:pt idx="219">
                  <c:v>1.8447699999999999E-3</c:v>
                </c:pt>
                <c:pt idx="220">
                  <c:v>1.85517E-3</c:v>
                </c:pt>
                <c:pt idx="221">
                  <c:v>1.86557E-3</c:v>
                </c:pt>
                <c:pt idx="222">
                  <c:v>1.87597E-3</c:v>
                </c:pt>
                <c:pt idx="223">
                  <c:v>1.8863700000000001E-3</c:v>
                </c:pt>
                <c:pt idx="224">
                  <c:v>1.8967700000000001E-3</c:v>
                </c:pt>
                <c:pt idx="225">
                  <c:v>1.9071699999999999E-3</c:v>
                </c:pt>
                <c:pt idx="226">
                  <c:v>1.91757E-3</c:v>
                </c:pt>
                <c:pt idx="227">
                  <c:v>1.92797E-3</c:v>
                </c:pt>
                <c:pt idx="228">
                  <c:v>1.93837E-3</c:v>
                </c:pt>
                <c:pt idx="229">
                  <c:v>1.9487700000000001E-3</c:v>
                </c:pt>
                <c:pt idx="230">
                  <c:v>1.9591700000000001E-3</c:v>
                </c:pt>
                <c:pt idx="231">
                  <c:v>1.9695699999999999E-3</c:v>
                </c:pt>
                <c:pt idx="232">
                  <c:v>1.9799700000000002E-3</c:v>
                </c:pt>
                <c:pt idx="233">
                  <c:v>1.99037E-3</c:v>
                </c:pt>
                <c:pt idx="234">
                  <c:v>2.0007699999999998E-3</c:v>
                </c:pt>
                <c:pt idx="235">
                  <c:v>2.0111700000000001E-3</c:v>
                </c:pt>
                <c:pt idx="236">
                  <c:v>2.0215699999999999E-3</c:v>
                </c:pt>
                <c:pt idx="237">
                  <c:v>2.0319700000000001E-3</c:v>
                </c:pt>
                <c:pt idx="238">
                  <c:v>2.0423699999999999E-3</c:v>
                </c:pt>
                <c:pt idx="239">
                  <c:v>2.0527700000000002E-3</c:v>
                </c:pt>
                <c:pt idx="240">
                  <c:v>2.06317E-3</c:v>
                </c:pt>
                <c:pt idx="241">
                  <c:v>2.0735699999999998E-3</c:v>
                </c:pt>
                <c:pt idx="242">
                  <c:v>2.0839600000000002E-3</c:v>
                </c:pt>
                <c:pt idx="243">
                  <c:v>2.0935900000000002E-3</c:v>
                </c:pt>
                <c:pt idx="244">
                  <c:v>2.1032199999999998E-3</c:v>
                </c:pt>
                <c:pt idx="245">
                  <c:v>2.1128399999999999E-3</c:v>
                </c:pt>
                <c:pt idx="246">
                  <c:v>2.12247E-3</c:v>
                </c:pt>
                <c:pt idx="247">
                  <c:v>2.1321000000000001E-3</c:v>
                </c:pt>
                <c:pt idx="248">
                  <c:v>2.1417300000000001E-3</c:v>
                </c:pt>
                <c:pt idx="249">
                  <c:v>2.1513600000000002E-3</c:v>
                </c:pt>
                <c:pt idx="250">
                  <c:v>2.1609899999999998E-3</c:v>
                </c:pt>
                <c:pt idx="251">
                  <c:v>2.1706199999999998E-3</c:v>
                </c:pt>
                <c:pt idx="252">
                  <c:v>2.1802499999999999E-3</c:v>
                </c:pt>
                <c:pt idx="253">
                  <c:v>2.18988E-3</c:v>
                </c:pt>
                <c:pt idx="254">
                  <c:v>2.1995000000000001E-3</c:v>
                </c:pt>
                <c:pt idx="255">
                  <c:v>2.2091300000000001E-3</c:v>
                </c:pt>
                <c:pt idx="256">
                  <c:v>2.2187600000000002E-3</c:v>
                </c:pt>
                <c:pt idx="257">
                  <c:v>2.2283899999999998E-3</c:v>
                </c:pt>
                <c:pt idx="258">
                  <c:v>2.2380199999999999E-3</c:v>
                </c:pt>
                <c:pt idx="259">
                  <c:v>2.2476499999999999E-3</c:v>
                </c:pt>
                <c:pt idx="260">
                  <c:v>2.25728E-3</c:v>
                </c:pt>
                <c:pt idx="261">
                  <c:v>2.26691E-3</c:v>
                </c:pt>
                <c:pt idx="262">
                  <c:v>2.2765400000000001E-3</c:v>
                </c:pt>
                <c:pt idx="263">
                  <c:v>2.2861600000000002E-3</c:v>
                </c:pt>
                <c:pt idx="264">
                  <c:v>2.2957899999999998E-3</c:v>
                </c:pt>
                <c:pt idx="265">
                  <c:v>2.3054199999999999E-3</c:v>
                </c:pt>
                <c:pt idx="266">
                  <c:v>2.3150499999999999E-3</c:v>
                </c:pt>
                <c:pt idx="267">
                  <c:v>2.32468E-3</c:v>
                </c:pt>
                <c:pt idx="268">
                  <c:v>2.33431E-3</c:v>
                </c:pt>
                <c:pt idx="269">
                  <c:v>2.3439400000000001E-3</c:v>
                </c:pt>
                <c:pt idx="270">
                  <c:v>2.3535700000000001E-3</c:v>
                </c:pt>
                <c:pt idx="271">
                  <c:v>2.3632000000000002E-3</c:v>
                </c:pt>
                <c:pt idx="272">
                  <c:v>2.3728199999999999E-3</c:v>
                </c:pt>
                <c:pt idx="273">
                  <c:v>2.3824499999999999E-3</c:v>
                </c:pt>
                <c:pt idx="274">
                  <c:v>2.39208E-3</c:v>
                </c:pt>
                <c:pt idx="275">
                  <c:v>2.40171E-3</c:v>
                </c:pt>
                <c:pt idx="276">
                  <c:v>2.4113400000000001E-3</c:v>
                </c:pt>
                <c:pt idx="277">
                  <c:v>2.4209700000000002E-3</c:v>
                </c:pt>
                <c:pt idx="278">
                  <c:v>2.4306000000000002E-3</c:v>
                </c:pt>
                <c:pt idx="279">
                  <c:v>2.4402299999999998E-3</c:v>
                </c:pt>
                <c:pt idx="280">
                  <c:v>2.4498599999999999E-3</c:v>
                </c:pt>
                <c:pt idx="281">
                  <c:v>2.4585499999999999E-3</c:v>
                </c:pt>
                <c:pt idx="282">
                  <c:v>2.46708E-3</c:v>
                </c:pt>
                <c:pt idx="283">
                  <c:v>2.4756000000000001E-3</c:v>
                </c:pt>
                <c:pt idx="284">
                  <c:v>2.4841300000000002E-3</c:v>
                </c:pt>
                <c:pt idx="285">
                  <c:v>2.4926599999999998E-3</c:v>
                </c:pt>
                <c:pt idx="286">
                  <c:v>2.5011899999999999E-3</c:v>
                </c:pt>
                <c:pt idx="287">
                  <c:v>2.50972E-3</c:v>
                </c:pt>
                <c:pt idx="288">
                  <c:v>2.5182400000000001E-3</c:v>
                </c:pt>
                <c:pt idx="289">
                  <c:v>2.5267699999999998E-3</c:v>
                </c:pt>
                <c:pt idx="290">
                  <c:v>2.5352999999999999E-3</c:v>
                </c:pt>
                <c:pt idx="291">
                  <c:v>2.54383E-3</c:v>
                </c:pt>
                <c:pt idx="292">
                  <c:v>2.55236E-3</c:v>
                </c:pt>
                <c:pt idx="293">
                  <c:v>2.5608900000000001E-3</c:v>
                </c:pt>
                <c:pt idx="294">
                  <c:v>2.5694099999999998E-3</c:v>
                </c:pt>
                <c:pt idx="295">
                  <c:v>2.5779399999999999E-3</c:v>
                </c:pt>
                <c:pt idx="296">
                  <c:v>2.58647E-3</c:v>
                </c:pt>
                <c:pt idx="297">
                  <c:v>2.5950000000000001E-3</c:v>
                </c:pt>
                <c:pt idx="298">
                  <c:v>2.6035300000000002E-3</c:v>
                </c:pt>
                <c:pt idx="299">
                  <c:v>2.6120499999999999E-3</c:v>
                </c:pt>
                <c:pt idx="300">
                  <c:v>2.62058E-3</c:v>
                </c:pt>
                <c:pt idx="301">
                  <c:v>2.62911E-3</c:v>
                </c:pt>
                <c:pt idx="302">
                  <c:v>2.6376400000000001E-3</c:v>
                </c:pt>
                <c:pt idx="303">
                  <c:v>2.6461700000000002E-3</c:v>
                </c:pt>
                <c:pt idx="304">
                  <c:v>2.6546999999999999E-3</c:v>
                </c:pt>
                <c:pt idx="305">
                  <c:v>2.66322E-3</c:v>
                </c:pt>
                <c:pt idx="306">
                  <c:v>2.6717500000000001E-3</c:v>
                </c:pt>
                <c:pt idx="307">
                  <c:v>2.6802800000000002E-3</c:v>
                </c:pt>
                <c:pt idx="308">
                  <c:v>2.6888099999999998E-3</c:v>
                </c:pt>
                <c:pt idx="309">
                  <c:v>2.6973399999999999E-3</c:v>
                </c:pt>
                <c:pt idx="310">
                  <c:v>2.70587E-3</c:v>
                </c:pt>
                <c:pt idx="311">
                  <c:v>2.7143900000000001E-3</c:v>
                </c:pt>
                <c:pt idx="312">
                  <c:v>2.7229200000000002E-3</c:v>
                </c:pt>
                <c:pt idx="313">
                  <c:v>2.7314499999999999E-3</c:v>
                </c:pt>
                <c:pt idx="314">
                  <c:v>2.7399799999999999E-3</c:v>
                </c:pt>
                <c:pt idx="315">
                  <c:v>2.74851E-3</c:v>
                </c:pt>
                <c:pt idx="316">
                  <c:v>2.7570300000000002E-3</c:v>
                </c:pt>
                <c:pt idx="317">
                  <c:v>2.7655599999999998E-3</c:v>
                </c:pt>
                <c:pt idx="318">
                  <c:v>2.7740899999999999E-3</c:v>
                </c:pt>
                <c:pt idx="319">
                  <c:v>2.78262E-3</c:v>
                </c:pt>
                <c:pt idx="320">
                  <c:v>2.7911500000000001E-3</c:v>
                </c:pt>
                <c:pt idx="321">
                  <c:v>2.7996800000000001E-3</c:v>
                </c:pt>
                <c:pt idx="322">
                  <c:v>2.8081999999999998E-3</c:v>
                </c:pt>
                <c:pt idx="323">
                  <c:v>2.8167299999999999E-3</c:v>
                </c:pt>
                <c:pt idx="324">
                  <c:v>2.8246899999999999E-3</c:v>
                </c:pt>
                <c:pt idx="325">
                  <c:v>2.8324800000000001E-3</c:v>
                </c:pt>
                <c:pt idx="326">
                  <c:v>2.8402700000000002E-3</c:v>
                </c:pt>
                <c:pt idx="327">
                  <c:v>2.8480699999999999E-3</c:v>
                </c:pt>
                <c:pt idx="328">
                  <c:v>2.85586E-3</c:v>
                </c:pt>
                <c:pt idx="329">
                  <c:v>2.8636500000000001E-3</c:v>
                </c:pt>
                <c:pt idx="330">
                  <c:v>2.8714399999999998E-3</c:v>
                </c:pt>
                <c:pt idx="331">
                  <c:v>2.8792399999999999E-3</c:v>
                </c:pt>
                <c:pt idx="332">
                  <c:v>2.8870300000000001E-3</c:v>
                </c:pt>
                <c:pt idx="333">
                  <c:v>2.8948200000000002E-3</c:v>
                </c:pt>
                <c:pt idx="334">
                  <c:v>2.9026099999999999E-3</c:v>
                </c:pt>
                <c:pt idx="335">
                  <c:v>2.9104000000000001E-3</c:v>
                </c:pt>
                <c:pt idx="336">
                  <c:v>2.9182000000000001E-3</c:v>
                </c:pt>
                <c:pt idx="337">
                  <c:v>2.9259899999999998E-3</c:v>
                </c:pt>
                <c:pt idx="338">
                  <c:v>2.93378E-3</c:v>
                </c:pt>
                <c:pt idx="339">
                  <c:v>2.9415700000000001E-3</c:v>
                </c:pt>
                <c:pt idx="340">
                  <c:v>2.9493700000000002E-3</c:v>
                </c:pt>
                <c:pt idx="341">
                  <c:v>2.9571599999999999E-3</c:v>
                </c:pt>
                <c:pt idx="342">
                  <c:v>2.9649500000000001E-3</c:v>
                </c:pt>
                <c:pt idx="343">
                  <c:v>2.9727400000000002E-3</c:v>
                </c:pt>
                <c:pt idx="344">
                  <c:v>2.9805399999999998E-3</c:v>
                </c:pt>
                <c:pt idx="345">
                  <c:v>2.98833E-3</c:v>
                </c:pt>
                <c:pt idx="346">
                  <c:v>2.9961200000000001E-3</c:v>
                </c:pt>
                <c:pt idx="347">
                  <c:v>3.0039099999999998E-3</c:v>
                </c:pt>
                <c:pt idx="348">
                  <c:v>3.0117099999999999E-3</c:v>
                </c:pt>
                <c:pt idx="349">
                  <c:v>3.0195E-3</c:v>
                </c:pt>
                <c:pt idx="350">
                  <c:v>3.0272900000000002E-3</c:v>
                </c:pt>
                <c:pt idx="351">
                  <c:v>3.0350799999999999E-3</c:v>
                </c:pt>
                <c:pt idx="352">
                  <c:v>3.04288E-3</c:v>
                </c:pt>
                <c:pt idx="353">
                  <c:v>3.0506700000000001E-3</c:v>
                </c:pt>
                <c:pt idx="354">
                  <c:v>3.0584599999999998E-3</c:v>
                </c:pt>
                <c:pt idx="355">
                  <c:v>3.06625E-3</c:v>
                </c:pt>
                <c:pt idx="356">
                  <c:v>3.0740400000000001E-3</c:v>
                </c:pt>
                <c:pt idx="357">
                  <c:v>3.0818400000000002E-3</c:v>
                </c:pt>
                <c:pt idx="358">
                  <c:v>3.0896299999999999E-3</c:v>
                </c:pt>
                <c:pt idx="359">
                  <c:v>3.09742E-3</c:v>
                </c:pt>
                <c:pt idx="360">
                  <c:v>3.1052100000000002E-3</c:v>
                </c:pt>
                <c:pt idx="361">
                  <c:v>3.1130099999999998E-3</c:v>
                </c:pt>
                <c:pt idx="362">
                  <c:v>3.1208E-3</c:v>
                </c:pt>
                <c:pt idx="363">
                  <c:v>3.1285900000000001E-3</c:v>
                </c:pt>
                <c:pt idx="364">
                  <c:v>3.1363799999999998E-3</c:v>
                </c:pt>
                <c:pt idx="365">
                  <c:v>3.1441799999999999E-3</c:v>
                </c:pt>
                <c:pt idx="366">
                  <c:v>3.15197E-3</c:v>
                </c:pt>
                <c:pt idx="367">
                  <c:v>3.1597600000000002E-3</c:v>
                </c:pt>
                <c:pt idx="368">
                  <c:v>3.1669799999999998E-3</c:v>
                </c:pt>
                <c:pt idx="369">
                  <c:v>3.1737900000000001E-3</c:v>
                </c:pt>
                <c:pt idx="370">
                  <c:v>3.1806E-3</c:v>
                </c:pt>
                <c:pt idx="371">
                  <c:v>3.1874099999999999E-3</c:v>
                </c:pt>
                <c:pt idx="372">
                  <c:v>3.1942199999999998E-3</c:v>
                </c:pt>
                <c:pt idx="373">
                  <c:v>3.2010300000000001E-3</c:v>
                </c:pt>
                <c:pt idx="374">
                  <c:v>3.20784E-3</c:v>
                </c:pt>
                <c:pt idx="375">
                  <c:v>3.2146499999999999E-3</c:v>
                </c:pt>
                <c:pt idx="376">
                  <c:v>3.2214600000000002E-3</c:v>
                </c:pt>
                <c:pt idx="377">
                  <c:v>3.2282700000000001E-3</c:v>
                </c:pt>
                <c:pt idx="378">
                  <c:v>3.23508E-3</c:v>
                </c:pt>
                <c:pt idx="379">
                  <c:v>3.2418899999999999E-3</c:v>
                </c:pt>
                <c:pt idx="380">
                  <c:v>3.2487000000000002E-3</c:v>
                </c:pt>
                <c:pt idx="381">
                  <c:v>3.2555100000000001E-3</c:v>
                </c:pt>
                <c:pt idx="382">
                  <c:v>3.26232E-3</c:v>
                </c:pt>
                <c:pt idx="383">
                  <c:v>3.2691299999999999E-3</c:v>
                </c:pt>
                <c:pt idx="384">
                  <c:v>3.2759400000000002E-3</c:v>
                </c:pt>
                <c:pt idx="385">
                  <c:v>3.2827500000000001E-3</c:v>
                </c:pt>
                <c:pt idx="386">
                  <c:v>3.28956E-3</c:v>
                </c:pt>
                <c:pt idx="387">
                  <c:v>3.2963699999999999E-3</c:v>
                </c:pt>
                <c:pt idx="388">
                  <c:v>3.3031800000000002E-3</c:v>
                </c:pt>
                <c:pt idx="389">
                  <c:v>3.3099900000000001E-3</c:v>
                </c:pt>
                <c:pt idx="390">
                  <c:v>3.3168E-3</c:v>
                </c:pt>
                <c:pt idx="391">
                  <c:v>3.3236099999999998E-3</c:v>
                </c:pt>
                <c:pt idx="392">
                  <c:v>3.3304200000000002E-3</c:v>
                </c:pt>
                <c:pt idx="393">
                  <c:v>3.3372300000000001E-3</c:v>
                </c:pt>
                <c:pt idx="394">
                  <c:v>3.3440399999999999E-3</c:v>
                </c:pt>
                <c:pt idx="395">
                  <c:v>3.3508499999999998E-3</c:v>
                </c:pt>
                <c:pt idx="396">
                  <c:v>3.3576600000000002E-3</c:v>
                </c:pt>
                <c:pt idx="397">
                  <c:v>3.36447E-3</c:v>
                </c:pt>
                <c:pt idx="398">
                  <c:v>3.3712799999999999E-3</c:v>
                </c:pt>
                <c:pt idx="399">
                  <c:v>3.3780899999999998E-3</c:v>
                </c:pt>
                <c:pt idx="400">
                  <c:v>3.3849000000000001E-3</c:v>
                </c:pt>
                <c:pt idx="401">
                  <c:v>3.39171E-3</c:v>
                </c:pt>
                <c:pt idx="402">
                  <c:v>3.3985199999999999E-3</c:v>
                </c:pt>
                <c:pt idx="403">
                  <c:v>3.4053299999999998E-3</c:v>
                </c:pt>
                <c:pt idx="404">
                  <c:v>3.4121400000000001E-3</c:v>
                </c:pt>
                <c:pt idx="405">
                  <c:v>3.41895E-3</c:v>
                </c:pt>
                <c:pt idx="406">
                  <c:v>3.4257599999999999E-3</c:v>
                </c:pt>
                <c:pt idx="407">
                  <c:v>3.4325699999999998E-3</c:v>
                </c:pt>
                <c:pt idx="408">
                  <c:v>3.4393800000000001E-3</c:v>
                </c:pt>
                <c:pt idx="409">
                  <c:v>3.44619E-3</c:v>
                </c:pt>
                <c:pt idx="410">
                  <c:v>3.4529999999999999E-3</c:v>
                </c:pt>
                <c:pt idx="411">
                  <c:v>3.4598099999999998E-3</c:v>
                </c:pt>
                <c:pt idx="412">
                  <c:v>3.46599E-3</c:v>
                </c:pt>
                <c:pt idx="413">
                  <c:v>3.47117E-3</c:v>
                </c:pt>
                <c:pt idx="414">
                  <c:v>3.47636E-3</c:v>
                </c:pt>
                <c:pt idx="415">
                  <c:v>3.4815499999999999E-3</c:v>
                </c:pt>
                <c:pt idx="416">
                  <c:v>3.4867399999999999E-3</c:v>
                </c:pt>
                <c:pt idx="417">
                  <c:v>3.4919299999999999E-3</c:v>
                </c:pt>
                <c:pt idx="418">
                  <c:v>3.4971199999999998E-3</c:v>
                </c:pt>
                <c:pt idx="419">
                  <c:v>3.5022999999999999E-3</c:v>
                </c:pt>
                <c:pt idx="420">
                  <c:v>3.5074899999999998E-3</c:v>
                </c:pt>
                <c:pt idx="421">
                  <c:v>3.5126799999999998E-3</c:v>
                </c:pt>
                <c:pt idx="422">
                  <c:v>3.5178700000000002E-3</c:v>
                </c:pt>
                <c:pt idx="423">
                  <c:v>3.5230600000000002E-3</c:v>
                </c:pt>
                <c:pt idx="424">
                  <c:v>3.5282400000000002E-3</c:v>
                </c:pt>
                <c:pt idx="425">
                  <c:v>3.5334300000000002E-3</c:v>
                </c:pt>
                <c:pt idx="426">
                  <c:v>3.5386200000000001E-3</c:v>
                </c:pt>
                <c:pt idx="427">
                  <c:v>3.5438100000000001E-3</c:v>
                </c:pt>
                <c:pt idx="428">
                  <c:v>3.5490000000000001E-3</c:v>
                </c:pt>
                <c:pt idx="429">
                  <c:v>3.5541800000000001E-3</c:v>
                </c:pt>
                <c:pt idx="430">
                  <c:v>3.5593700000000001E-3</c:v>
                </c:pt>
                <c:pt idx="431">
                  <c:v>3.56456E-3</c:v>
                </c:pt>
                <c:pt idx="432">
                  <c:v>3.56975E-3</c:v>
                </c:pt>
                <c:pt idx="433">
                  <c:v>3.57494E-3</c:v>
                </c:pt>
                <c:pt idx="434">
                  <c:v>3.5801299999999999E-3</c:v>
                </c:pt>
                <c:pt idx="435">
                  <c:v>3.58531E-3</c:v>
                </c:pt>
                <c:pt idx="436">
                  <c:v>3.5904999999999999E-3</c:v>
                </c:pt>
                <c:pt idx="437">
                  <c:v>3.5956899999999999E-3</c:v>
                </c:pt>
                <c:pt idx="438">
                  <c:v>3.6008799999999999E-3</c:v>
                </c:pt>
                <c:pt idx="439">
                  <c:v>3.6060699999999998E-3</c:v>
                </c:pt>
                <c:pt idx="440">
                  <c:v>3.6112499999999999E-3</c:v>
                </c:pt>
                <c:pt idx="441">
                  <c:v>3.6164399999999998E-3</c:v>
                </c:pt>
                <c:pt idx="442">
                  <c:v>3.6216299999999998E-3</c:v>
                </c:pt>
                <c:pt idx="443">
                  <c:v>3.6268199999999998E-3</c:v>
                </c:pt>
                <c:pt idx="444">
                  <c:v>3.6320100000000002E-3</c:v>
                </c:pt>
                <c:pt idx="445">
                  <c:v>3.6372000000000002E-3</c:v>
                </c:pt>
                <c:pt idx="446">
                  <c:v>3.6423800000000002E-3</c:v>
                </c:pt>
                <c:pt idx="447">
                  <c:v>3.6475700000000002E-3</c:v>
                </c:pt>
                <c:pt idx="448">
                  <c:v>3.6527600000000001E-3</c:v>
                </c:pt>
                <c:pt idx="449">
                  <c:v>3.6579500000000001E-3</c:v>
                </c:pt>
                <c:pt idx="450">
                  <c:v>3.6631400000000001E-3</c:v>
                </c:pt>
                <c:pt idx="451">
                  <c:v>3.6683200000000001E-3</c:v>
                </c:pt>
                <c:pt idx="452">
                  <c:v>3.6735100000000001E-3</c:v>
                </c:pt>
                <c:pt idx="453">
                  <c:v>3.6787E-3</c:v>
                </c:pt>
                <c:pt idx="454">
                  <c:v>3.68389E-3</c:v>
                </c:pt>
                <c:pt idx="455">
                  <c:v>3.68908E-3</c:v>
                </c:pt>
                <c:pt idx="456">
                  <c:v>3.6936999999999998E-3</c:v>
                </c:pt>
                <c:pt idx="457">
                  <c:v>3.6959900000000001E-3</c:v>
                </c:pt>
                <c:pt idx="458">
                  <c:v>3.69827E-3</c:v>
                </c:pt>
                <c:pt idx="459">
                  <c:v>3.7005599999999999E-3</c:v>
                </c:pt>
                <c:pt idx="460">
                  <c:v>3.7028500000000002E-3</c:v>
                </c:pt>
                <c:pt idx="461">
                  <c:v>3.7051300000000001E-3</c:v>
                </c:pt>
                <c:pt idx="462">
                  <c:v>3.7074199999999999E-3</c:v>
                </c:pt>
                <c:pt idx="463">
                  <c:v>3.7097100000000002E-3</c:v>
                </c:pt>
                <c:pt idx="464">
                  <c:v>3.7119900000000001E-3</c:v>
                </c:pt>
                <c:pt idx="465">
                  <c:v>3.7142799999999999E-3</c:v>
                </c:pt>
                <c:pt idx="466">
                  <c:v>3.7165700000000002E-3</c:v>
                </c:pt>
                <c:pt idx="467">
                  <c:v>3.7188500000000001E-3</c:v>
                </c:pt>
                <c:pt idx="468">
                  <c:v>3.72114E-3</c:v>
                </c:pt>
                <c:pt idx="469">
                  <c:v>3.7234199999999999E-3</c:v>
                </c:pt>
                <c:pt idx="470">
                  <c:v>3.7257100000000001E-3</c:v>
                </c:pt>
                <c:pt idx="471">
                  <c:v>3.728E-3</c:v>
                </c:pt>
                <c:pt idx="472">
                  <c:v>3.7302799999999999E-3</c:v>
                </c:pt>
                <c:pt idx="473">
                  <c:v>3.7325700000000002E-3</c:v>
                </c:pt>
                <c:pt idx="474">
                  <c:v>3.73486E-3</c:v>
                </c:pt>
                <c:pt idx="475">
                  <c:v>3.7371399999999999E-3</c:v>
                </c:pt>
                <c:pt idx="476">
                  <c:v>3.7394300000000002E-3</c:v>
                </c:pt>
                <c:pt idx="477">
                  <c:v>3.74172E-3</c:v>
                </c:pt>
                <c:pt idx="478">
                  <c:v>3.7439999999999999E-3</c:v>
                </c:pt>
                <c:pt idx="479">
                  <c:v>3.7462900000000002E-3</c:v>
                </c:pt>
                <c:pt idx="480">
                  <c:v>3.7485700000000001E-3</c:v>
                </c:pt>
                <c:pt idx="481">
                  <c:v>3.75086E-3</c:v>
                </c:pt>
                <c:pt idx="482">
                  <c:v>3.7531499999999998E-3</c:v>
                </c:pt>
                <c:pt idx="483">
                  <c:v>3.7554300000000001E-3</c:v>
                </c:pt>
                <c:pt idx="484">
                  <c:v>3.75772E-3</c:v>
                </c:pt>
                <c:pt idx="485">
                  <c:v>3.7600099999999998E-3</c:v>
                </c:pt>
                <c:pt idx="486">
                  <c:v>3.7622900000000002E-3</c:v>
                </c:pt>
                <c:pt idx="487">
                  <c:v>3.76458E-3</c:v>
                </c:pt>
                <c:pt idx="488">
                  <c:v>3.7668699999999999E-3</c:v>
                </c:pt>
                <c:pt idx="489">
                  <c:v>3.7691500000000002E-3</c:v>
                </c:pt>
                <c:pt idx="490">
                  <c:v>3.77144E-3</c:v>
                </c:pt>
                <c:pt idx="491">
                  <c:v>3.7737199999999999E-3</c:v>
                </c:pt>
                <c:pt idx="492">
                  <c:v>3.7760099999999998E-3</c:v>
                </c:pt>
                <c:pt idx="493">
                  <c:v>3.7783000000000001E-3</c:v>
                </c:pt>
                <c:pt idx="494">
                  <c:v>3.78058E-3</c:v>
                </c:pt>
                <c:pt idx="495">
                  <c:v>3.7828699999999998E-3</c:v>
                </c:pt>
                <c:pt idx="496">
                  <c:v>3.7851600000000001E-3</c:v>
                </c:pt>
                <c:pt idx="497">
                  <c:v>3.78744E-3</c:v>
                </c:pt>
                <c:pt idx="498">
                  <c:v>3.7897299999999998E-3</c:v>
                </c:pt>
                <c:pt idx="499">
                  <c:v>3.7920200000000001E-3</c:v>
                </c:pt>
                <c:pt idx="500">
                  <c:v>3.7943E-3</c:v>
                </c:pt>
                <c:pt idx="501">
                  <c:v>3.7928300000000001E-3</c:v>
                </c:pt>
                <c:pt idx="502">
                  <c:v>3.7913600000000001E-3</c:v>
                </c:pt>
                <c:pt idx="503">
                  <c:v>3.7898900000000002E-3</c:v>
                </c:pt>
                <c:pt idx="504">
                  <c:v>3.7884099999999999E-3</c:v>
                </c:pt>
                <c:pt idx="505">
                  <c:v>3.7869399999999999E-3</c:v>
                </c:pt>
                <c:pt idx="506">
                  <c:v>3.78547E-3</c:v>
                </c:pt>
                <c:pt idx="507">
                  <c:v>3.784E-3</c:v>
                </c:pt>
                <c:pt idx="508">
                  <c:v>3.7825300000000001E-3</c:v>
                </c:pt>
                <c:pt idx="509">
                  <c:v>3.7810600000000001E-3</c:v>
                </c:pt>
                <c:pt idx="510">
                  <c:v>3.7795799999999998E-3</c:v>
                </c:pt>
                <c:pt idx="511">
                  <c:v>3.7781099999999999E-3</c:v>
                </c:pt>
                <c:pt idx="512">
                  <c:v>3.7766399999999999E-3</c:v>
                </c:pt>
                <c:pt idx="513">
                  <c:v>3.77517E-3</c:v>
                </c:pt>
                <c:pt idx="514">
                  <c:v>3.7737000000000001E-3</c:v>
                </c:pt>
                <c:pt idx="515">
                  <c:v>3.7722200000000002E-3</c:v>
                </c:pt>
                <c:pt idx="516">
                  <c:v>3.7707499999999998E-3</c:v>
                </c:pt>
                <c:pt idx="517">
                  <c:v>3.7692799999999999E-3</c:v>
                </c:pt>
                <c:pt idx="518">
                  <c:v>3.7678099999999999E-3</c:v>
                </c:pt>
                <c:pt idx="519">
                  <c:v>3.76634E-3</c:v>
                </c:pt>
                <c:pt idx="520">
                  <c:v>3.76487E-3</c:v>
                </c:pt>
                <c:pt idx="521">
                  <c:v>3.7633900000000001E-3</c:v>
                </c:pt>
                <c:pt idx="522">
                  <c:v>3.7619200000000002E-3</c:v>
                </c:pt>
                <c:pt idx="523">
                  <c:v>3.7604499999999998E-3</c:v>
                </c:pt>
                <c:pt idx="524">
                  <c:v>3.7589799999999999E-3</c:v>
                </c:pt>
                <c:pt idx="525">
                  <c:v>3.7575099999999999E-3</c:v>
                </c:pt>
                <c:pt idx="526">
                  <c:v>3.75603E-3</c:v>
                </c:pt>
                <c:pt idx="527">
                  <c:v>3.7545600000000001E-3</c:v>
                </c:pt>
                <c:pt idx="528">
                  <c:v>3.7530900000000002E-3</c:v>
                </c:pt>
                <c:pt idx="529">
                  <c:v>3.7516200000000002E-3</c:v>
                </c:pt>
                <c:pt idx="530">
                  <c:v>3.7501499999999998E-3</c:v>
                </c:pt>
                <c:pt idx="531">
                  <c:v>3.7486799999999999E-3</c:v>
                </c:pt>
                <c:pt idx="532">
                  <c:v>3.7472E-3</c:v>
                </c:pt>
                <c:pt idx="533">
                  <c:v>3.7457300000000001E-3</c:v>
                </c:pt>
                <c:pt idx="534">
                  <c:v>3.7442600000000001E-3</c:v>
                </c:pt>
                <c:pt idx="535">
                  <c:v>3.7427900000000002E-3</c:v>
                </c:pt>
                <c:pt idx="536">
                  <c:v>3.7413199999999998E-3</c:v>
                </c:pt>
                <c:pt idx="537">
                  <c:v>3.7398399999999999E-3</c:v>
                </c:pt>
                <c:pt idx="538">
                  <c:v>3.73837E-3</c:v>
                </c:pt>
                <c:pt idx="539">
                  <c:v>3.7369E-3</c:v>
                </c:pt>
                <c:pt idx="540">
                  <c:v>3.7354300000000001E-3</c:v>
                </c:pt>
                <c:pt idx="541">
                  <c:v>3.7339600000000001E-3</c:v>
                </c:pt>
                <c:pt idx="542">
                  <c:v>3.7324900000000002E-3</c:v>
                </c:pt>
                <c:pt idx="543">
                  <c:v>3.7310099999999999E-3</c:v>
                </c:pt>
                <c:pt idx="544">
                  <c:v>3.7295399999999999E-3</c:v>
                </c:pt>
                <c:pt idx="545">
                  <c:v>3.7256300000000002E-3</c:v>
                </c:pt>
                <c:pt idx="546">
                  <c:v>3.72113E-3</c:v>
                </c:pt>
                <c:pt idx="547">
                  <c:v>3.7166299999999998E-3</c:v>
                </c:pt>
                <c:pt idx="548">
                  <c:v>3.7121300000000001E-3</c:v>
                </c:pt>
                <c:pt idx="549">
                  <c:v>3.70763E-3</c:v>
                </c:pt>
                <c:pt idx="550">
                  <c:v>3.7031299999999998E-3</c:v>
                </c:pt>
                <c:pt idx="551">
                  <c:v>3.6986300000000001E-3</c:v>
                </c:pt>
                <c:pt idx="552">
                  <c:v>3.6941299999999999E-3</c:v>
                </c:pt>
                <c:pt idx="553">
                  <c:v>3.6896199999999998E-3</c:v>
                </c:pt>
                <c:pt idx="554">
                  <c:v>3.6851200000000001E-3</c:v>
                </c:pt>
                <c:pt idx="555">
                  <c:v>3.6806199999999999E-3</c:v>
                </c:pt>
                <c:pt idx="556">
                  <c:v>3.6761200000000002E-3</c:v>
                </c:pt>
                <c:pt idx="557">
                  <c:v>3.67162E-3</c:v>
                </c:pt>
                <c:pt idx="558">
                  <c:v>3.6671199999999998E-3</c:v>
                </c:pt>
                <c:pt idx="559">
                  <c:v>3.6626200000000001E-3</c:v>
                </c:pt>
                <c:pt idx="560">
                  <c:v>3.6581199999999999E-3</c:v>
                </c:pt>
                <c:pt idx="561">
                  <c:v>3.6536199999999998E-3</c:v>
                </c:pt>
                <c:pt idx="562">
                  <c:v>3.6491200000000001E-3</c:v>
                </c:pt>
                <c:pt idx="563">
                  <c:v>3.6446199999999999E-3</c:v>
                </c:pt>
                <c:pt idx="564">
                  <c:v>3.6401200000000002E-3</c:v>
                </c:pt>
                <c:pt idx="565">
                  <c:v>3.63562E-3</c:v>
                </c:pt>
                <c:pt idx="566">
                  <c:v>3.6311199999999998E-3</c:v>
                </c:pt>
                <c:pt idx="567">
                  <c:v>3.6266200000000001E-3</c:v>
                </c:pt>
                <c:pt idx="568">
                  <c:v>3.6221199999999999E-3</c:v>
                </c:pt>
                <c:pt idx="569">
                  <c:v>3.6176200000000002E-3</c:v>
                </c:pt>
                <c:pt idx="570">
                  <c:v>3.61312E-3</c:v>
                </c:pt>
                <c:pt idx="571">
                  <c:v>3.6086099999999999E-3</c:v>
                </c:pt>
                <c:pt idx="572">
                  <c:v>3.6041100000000002E-3</c:v>
                </c:pt>
                <c:pt idx="573">
                  <c:v>3.59961E-3</c:v>
                </c:pt>
                <c:pt idx="574">
                  <c:v>3.5951099999999999E-3</c:v>
                </c:pt>
                <c:pt idx="575">
                  <c:v>3.5906100000000002E-3</c:v>
                </c:pt>
                <c:pt idx="576">
                  <c:v>3.58611E-3</c:v>
                </c:pt>
                <c:pt idx="577">
                  <c:v>3.5816099999999998E-3</c:v>
                </c:pt>
                <c:pt idx="578">
                  <c:v>3.5771100000000001E-3</c:v>
                </c:pt>
                <c:pt idx="579">
                  <c:v>3.5726099999999999E-3</c:v>
                </c:pt>
                <c:pt idx="580">
                  <c:v>3.5681100000000002E-3</c:v>
                </c:pt>
                <c:pt idx="581">
                  <c:v>3.56361E-3</c:v>
                </c:pt>
                <c:pt idx="582">
                  <c:v>3.5591099999999999E-3</c:v>
                </c:pt>
                <c:pt idx="583">
                  <c:v>3.5546100000000001E-3</c:v>
                </c:pt>
                <c:pt idx="584">
                  <c:v>3.55011E-3</c:v>
                </c:pt>
                <c:pt idx="585">
                  <c:v>3.5456099999999998E-3</c:v>
                </c:pt>
                <c:pt idx="586">
                  <c:v>3.5411100000000001E-3</c:v>
                </c:pt>
                <c:pt idx="587">
                  <c:v>3.5366099999999999E-3</c:v>
                </c:pt>
                <c:pt idx="588">
                  <c:v>3.5321100000000002E-3</c:v>
                </c:pt>
                <c:pt idx="589">
                  <c:v>3.5264699999999999E-3</c:v>
                </c:pt>
                <c:pt idx="590">
                  <c:v>3.5201299999999998E-3</c:v>
                </c:pt>
                <c:pt idx="591">
                  <c:v>3.5137800000000002E-3</c:v>
                </c:pt>
                <c:pt idx="592">
                  <c:v>3.5074300000000002E-3</c:v>
                </c:pt>
                <c:pt idx="593">
                  <c:v>3.5010800000000002E-3</c:v>
                </c:pt>
                <c:pt idx="594">
                  <c:v>3.4947300000000001E-3</c:v>
                </c:pt>
                <c:pt idx="595">
                  <c:v>3.4883900000000001E-3</c:v>
                </c:pt>
                <c:pt idx="596">
                  <c:v>3.48204E-3</c:v>
                </c:pt>
                <c:pt idx="597">
                  <c:v>3.47569E-3</c:v>
                </c:pt>
                <c:pt idx="598">
                  <c:v>3.46934E-3</c:v>
                </c:pt>
                <c:pt idx="599">
                  <c:v>3.46299E-3</c:v>
                </c:pt>
                <c:pt idx="600">
                  <c:v>3.4566499999999999E-3</c:v>
                </c:pt>
                <c:pt idx="601">
                  <c:v>3.4502999999999999E-3</c:v>
                </c:pt>
                <c:pt idx="602">
                  <c:v>3.4439499999999999E-3</c:v>
                </c:pt>
                <c:pt idx="603">
                  <c:v>3.4375999999999999E-3</c:v>
                </c:pt>
                <c:pt idx="604">
                  <c:v>3.4312499999999998E-3</c:v>
                </c:pt>
                <c:pt idx="605">
                  <c:v>3.4249100000000002E-3</c:v>
                </c:pt>
                <c:pt idx="606">
                  <c:v>3.4185600000000002E-3</c:v>
                </c:pt>
                <c:pt idx="607">
                  <c:v>3.4122100000000002E-3</c:v>
                </c:pt>
                <c:pt idx="608">
                  <c:v>3.4058600000000001E-3</c:v>
                </c:pt>
                <c:pt idx="609">
                  <c:v>3.3995100000000001E-3</c:v>
                </c:pt>
                <c:pt idx="610">
                  <c:v>3.3931600000000001E-3</c:v>
                </c:pt>
                <c:pt idx="611">
                  <c:v>3.38682E-3</c:v>
                </c:pt>
                <c:pt idx="612">
                  <c:v>3.38047E-3</c:v>
                </c:pt>
                <c:pt idx="613">
                  <c:v>3.37412E-3</c:v>
                </c:pt>
                <c:pt idx="614">
                  <c:v>3.36777E-3</c:v>
                </c:pt>
                <c:pt idx="615">
                  <c:v>3.3614199999999999E-3</c:v>
                </c:pt>
                <c:pt idx="616">
                  <c:v>3.3550799999999999E-3</c:v>
                </c:pt>
                <c:pt idx="617">
                  <c:v>3.3487299999999998E-3</c:v>
                </c:pt>
                <c:pt idx="618">
                  <c:v>3.3423799999999998E-3</c:v>
                </c:pt>
                <c:pt idx="619">
                  <c:v>3.3360299999999998E-3</c:v>
                </c:pt>
                <c:pt idx="620">
                  <c:v>3.3296799999999998E-3</c:v>
                </c:pt>
                <c:pt idx="621">
                  <c:v>3.3233400000000001E-3</c:v>
                </c:pt>
                <c:pt idx="622">
                  <c:v>3.3169900000000001E-3</c:v>
                </c:pt>
                <c:pt idx="623">
                  <c:v>3.3106400000000001E-3</c:v>
                </c:pt>
                <c:pt idx="624">
                  <c:v>3.3042900000000001E-3</c:v>
                </c:pt>
                <c:pt idx="625">
                  <c:v>3.2979400000000001E-3</c:v>
                </c:pt>
                <c:pt idx="626">
                  <c:v>3.2916E-3</c:v>
                </c:pt>
                <c:pt idx="627">
                  <c:v>3.28525E-3</c:v>
                </c:pt>
                <c:pt idx="628">
                  <c:v>3.2789E-3</c:v>
                </c:pt>
                <c:pt idx="629">
                  <c:v>3.2725499999999999E-3</c:v>
                </c:pt>
                <c:pt idx="630">
                  <c:v>3.2661999999999999E-3</c:v>
                </c:pt>
                <c:pt idx="631">
                  <c:v>3.2598499999999999E-3</c:v>
                </c:pt>
                <c:pt idx="632">
                  <c:v>3.2535099999999998E-3</c:v>
                </c:pt>
                <c:pt idx="633">
                  <c:v>3.2466600000000002E-3</c:v>
                </c:pt>
                <c:pt idx="634">
                  <c:v>3.2391E-3</c:v>
                </c:pt>
                <c:pt idx="635">
                  <c:v>3.2315500000000001E-3</c:v>
                </c:pt>
                <c:pt idx="636">
                  <c:v>3.2239999999999999E-3</c:v>
                </c:pt>
                <c:pt idx="637">
                  <c:v>3.2164400000000001E-3</c:v>
                </c:pt>
                <c:pt idx="638">
                  <c:v>3.2088899999999998E-3</c:v>
                </c:pt>
                <c:pt idx="639">
                  <c:v>3.20134E-3</c:v>
                </c:pt>
                <c:pt idx="640">
                  <c:v>3.1937799999999998E-3</c:v>
                </c:pt>
                <c:pt idx="641">
                  <c:v>3.18623E-3</c:v>
                </c:pt>
                <c:pt idx="642">
                  <c:v>3.1786800000000001E-3</c:v>
                </c:pt>
                <c:pt idx="643">
                  <c:v>3.1711199999999999E-3</c:v>
                </c:pt>
                <c:pt idx="644">
                  <c:v>3.1635700000000001E-3</c:v>
                </c:pt>
                <c:pt idx="645">
                  <c:v>3.1560199999999998E-3</c:v>
                </c:pt>
                <c:pt idx="646">
                  <c:v>3.1484600000000001E-3</c:v>
                </c:pt>
                <c:pt idx="647">
                  <c:v>3.1409099999999998E-3</c:v>
                </c:pt>
                <c:pt idx="648">
                  <c:v>3.13336E-3</c:v>
                </c:pt>
                <c:pt idx="649">
                  <c:v>3.1258000000000002E-3</c:v>
                </c:pt>
                <c:pt idx="650">
                  <c:v>3.1182499999999999E-3</c:v>
                </c:pt>
                <c:pt idx="651">
                  <c:v>3.1107000000000001E-3</c:v>
                </c:pt>
                <c:pt idx="652">
                  <c:v>3.1031499999999998E-3</c:v>
                </c:pt>
                <c:pt idx="653">
                  <c:v>3.0955900000000001E-3</c:v>
                </c:pt>
                <c:pt idx="654">
                  <c:v>3.0880399999999998E-3</c:v>
                </c:pt>
                <c:pt idx="655">
                  <c:v>3.08049E-3</c:v>
                </c:pt>
                <c:pt idx="656">
                  <c:v>3.0729300000000002E-3</c:v>
                </c:pt>
                <c:pt idx="657">
                  <c:v>3.0653799999999999E-3</c:v>
                </c:pt>
                <c:pt idx="658">
                  <c:v>3.0578300000000001E-3</c:v>
                </c:pt>
                <c:pt idx="659">
                  <c:v>3.0502699999999999E-3</c:v>
                </c:pt>
                <c:pt idx="660">
                  <c:v>3.0427200000000001E-3</c:v>
                </c:pt>
                <c:pt idx="661">
                  <c:v>3.0351699999999998E-3</c:v>
                </c:pt>
                <c:pt idx="662">
                  <c:v>3.02761E-3</c:v>
                </c:pt>
                <c:pt idx="663">
                  <c:v>3.0200600000000002E-3</c:v>
                </c:pt>
                <c:pt idx="664">
                  <c:v>3.0125099999999999E-3</c:v>
                </c:pt>
                <c:pt idx="665">
                  <c:v>3.0049500000000002E-3</c:v>
                </c:pt>
                <c:pt idx="666">
                  <c:v>2.9973999999999999E-3</c:v>
                </c:pt>
                <c:pt idx="667">
                  <c:v>2.9898500000000001E-3</c:v>
                </c:pt>
                <c:pt idx="668">
                  <c:v>2.9822899999999999E-3</c:v>
                </c:pt>
                <c:pt idx="669">
                  <c:v>2.97474E-3</c:v>
                </c:pt>
                <c:pt idx="670">
                  <c:v>2.9671900000000002E-3</c:v>
                </c:pt>
                <c:pt idx="671">
                  <c:v>2.95963E-3</c:v>
                </c:pt>
                <c:pt idx="672">
                  <c:v>2.9520800000000002E-3</c:v>
                </c:pt>
                <c:pt idx="673">
                  <c:v>2.9445299999999999E-3</c:v>
                </c:pt>
                <c:pt idx="674">
                  <c:v>2.9369700000000001E-3</c:v>
                </c:pt>
                <c:pt idx="675">
                  <c:v>2.9294199999999999E-3</c:v>
                </c:pt>
                <c:pt idx="676">
                  <c:v>2.92187E-3</c:v>
                </c:pt>
                <c:pt idx="677">
                  <c:v>2.9141200000000001E-3</c:v>
                </c:pt>
                <c:pt idx="678">
                  <c:v>2.90567E-3</c:v>
                </c:pt>
                <c:pt idx="679">
                  <c:v>2.8972199999999998E-3</c:v>
                </c:pt>
                <c:pt idx="680">
                  <c:v>2.8887700000000001E-3</c:v>
                </c:pt>
                <c:pt idx="681">
                  <c:v>2.88033E-3</c:v>
                </c:pt>
                <c:pt idx="682">
                  <c:v>2.8718799999999998E-3</c:v>
                </c:pt>
                <c:pt idx="683">
                  <c:v>2.8634300000000001E-3</c:v>
                </c:pt>
                <c:pt idx="684">
                  <c:v>2.85499E-3</c:v>
                </c:pt>
                <c:pt idx="685">
                  <c:v>2.8465399999999998E-3</c:v>
                </c:pt>
                <c:pt idx="686">
                  <c:v>2.8380900000000001E-3</c:v>
                </c:pt>
                <c:pt idx="687">
                  <c:v>2.82964E-3</c:v>
                </c:pt>
                <c:pt idx="688">
                  <c:v>2.8211999999999998E-3</c:v>
                </c:pt>
                <c:pt idx="689">
                  <c:v>2.8127500000000001E-3</c:v>
                </c:pt>
                <c:pt idx="690">
                  <c:v>2.8043E-3</c:v>
                </c:pt>
                <c:pt idx="691">
                  <c:v>2.7958599999999998E-3</c:v>
                </c:pt>
                <c:pt idx="692">
                  <c:v>2.7874100000000001E-3</c:v>
                </c:pt>
                <c:pt idx="693">
                  <c:v>2.77896E-3</c:v>
                </c:pt>
                <c:pt idx="694">
                  <c:v>2.7705199999999998E-3</c:v>
                </c:pt>
                <c:pt idx="695">
                  <c:v>2.7620700000000002E-3</c:v>
                </c:pt>
                <c:pt idx="696">
                  <c:v>2.75362E-3</c:v>
                </c:pt>
                <c:pt idx="697">
                  <c:v>2.7451699999999999E-3</c:v>
                </c:pt>
                <c:pt idx="698">
                  <c:v>2.7367300000000002E-3</c:v>
                </c:pt>
                <c:pt idx="699">
                  <c:v>2.72828E-3</c:v>
                </c:pt>
                <c:pt idx="700">
                  <c:v>2.7198299999999999E-3</c:v>
                </c:pt>
                <c:pt idx="701">
                  <c:v>2.7113900000000002E-3</c:v>
                </c:pt>
                <c:pt idx="702">
                  <c:v>2.70294E-3</c:v>
                </c:pt>
                <c:pt idx="703">
                  <c:v>2.6944899999999999E-3</c:v>
                </c:pt>
                <c:pt idx="704">
                  <c:v>2.6860400000000002E-3</c:v>
                </c:pt>
                <c:pt idx="705">
                  <c:v>2.6776E-3</c:v>
                </c:pt>
                <c:pt idx="706">
                  <c:v>2.6691499999999999E-3</c:v>
                </c:pt>
                <c:pt idx="707">
                  <c:v>2.6606999999999998E-3</c:v>
                </c:pt>
                <c:pt idx="708">
                  <c:v>2.65226E-3</c:v>
                </c:pt>
                <c:pt idx="709">
                  <c:v>2.6438099999999999E-3</c:v>
                </c:pt>
                <c:pt idx="710">
                  <c:v>2.6353599999999998E-3</c:v>
                </c:pt>
                <c:pt idx="711">
                  <c:v>2.6269100000000001E-3</c:v>
                </c:pt>
                <c:pt idx="712">
                  <c:v>2.6184699999999999E-3</c:v>
                </c:pt>
                <c:pt idx="713">
                  <c:v>2.6100199999999998E-3</c:v>
                </c:pt>
                <c:pt idx="714">
                  <c:v>2.6015700000000001E-3</c:v>
                </c:pt>
                <c:pt idx="715">
                  <c:v>2.5931299999999999E-3</c:v>
                </c:pt>
                <c:pt idx="716">
                  <c:v>2.5846799999999998E-3</c:v>
                </c:pt>
                <c:pt idx="717">
                  <c:v>2.5762300000000001E-3</c:v>
                </c:pt>
                <c:pt idx="718">
                  <c:v>2.56778E-3</c:v>
                </c:pt>
                <c:pt idx="719">
                  <c:v>2.5593399999999998E-3</c:v>
                </c:pt>
                <c:pt idx="720">
                  <c:v>2.5507099999999999E-3</c:v>
                </c:pt>
                <c:pt idx="721">
                  <c:v>2.54105E-3</c:v>
                </c:pt>
                <c:pt idx="722">
                  <c:v>2.5313900000000001E-3</c:v>
                </c:pt>
                <c:pt idx="723">
                  <c:v>2.5217299999999998E-3</c:v>
                </c:pt>
                <c:pt idx="724">
                  <c:v>2.5120699999999999E-3</c:v>
                </c:pt>
                <c:pt idx="725">
                  <c:v>2.5024100000000001E-3</c:v>
                </c:pt>
                <c:pt idx="726">
                  <c:v>2.4927500000000002E-3</c:v>
                </c:pt>
                <c:pt idx="727">
                  <c:v>2.4830899999999999E-3</c:v>
                </c:pt>
                <c:pt idx="728">
                  <c:v>2.47343E-3</c:v>
                </c:pt>
                <c:pt idx="729">
                  <c:v>2.4637600000000002E-3</c:v>
                </c:pt>
                <c:pt idx="730">
                  <c:v>2.4540999999999999E-3</c:v>
                </c:pt>
                <c:pt idx="731">
                  <c:v>2.44444E-3</c:v>
                </c:pt>
                <c:pt idx="732">
                  <c:v>2.4347800000000001E-3</c:v>
                </c:pt>
                <c:pt idx="733">
                  <c:v>2.4251199999999998E-3</c:v>
                </c:pt>
                <c:pt idx="734">
                  <c:v>2.4154599999999999E-3</c:v>
                </c:pt>
                <c:pt idx="735">
                  <c:v>2.4058E-3</c:v>
                </c:pt>
                <c:pt idx="736">
                  <c:v>2.3961400000000002E-3</c:v>
                </c:pt>
                <c:pt idx="737">
                  <c:v>2.3864799999999999E-3</c:v>
                </c:pt>
                <c:pt idx="738">
                  <c:v>2.37682E-3</c:v>
                </c:pt>
                <c:pt idx="739">
                  <c:v>2.3671600000000001E-3</c:v>
                </c:pt>
                <c:pt idx="740">
                  <c:v>2.3574999999999998E-3</c:v>
                </c:pt>
                <c:pt idx="741">
                  <c:v>2.3478399999999999E-3</c:v>
                </c:pt>
                <c:pt idx="742">
                  <c:v>2.3381700000000001E-3</c:v>
                </c:pt>
                <c:pt idx="743">
                  <c:v>2.3285100000000002E-3</c:v>
                </c:pt>
                <c:pt idx="744">
                  <c:v>2.3188499999999999E-3</c:v>
                </c:pt>
                <c:pt idx="745">
                  <c:v>2.30919E-3</c:v>
                </c:pt>
                <c:pt idx="746">
                  <c:v>2.2995300000000002E-3</c:v>
                </c:pt>
                <c:pt idx="747">
                  <c:v>2.2898699999999998E-3</c:v>
                </c:pt>
                <c:pt idx="748">
                  <c:v>2.28021E-3</c:v>
                </c:pt>
                <c:pt idx="749">
                  <c:v>2.2705500000000001E-3</c:v>
                </c:pt>
                <c:pt idx="750">
                  <c:v>2.2608900000000002E-3</c:v>
                </c:pt>
                <c:pt idx="751">
                  <c:v>2.2512299999999999E-3</c:v>
                </c:pt>
                <c:pt idx="752">
                  <c:v>2.24157E-3</c:v>
                </c:pt>
                <c:pt idx="753">
                  <c:v>2.2319100000000001E-3</c:v>
                </c:pt>
                <c:pt idx="754">
                  <c:v>2.2222499999999998E-3</c:v>
                </c:pt>
                <c:pt idx="755">
                  <c:v>2.21259E-3</c:v>
                </c:pt>
                <c:pt idx="756">
                  <c:v>2.2029200000000001E-3</c:v>
                </c:pt>
                <c:pt idx="757">
                  <c:v>2.1932599999999998E-3</c:v>
                </c:pt>
                <c:pt idx="758">
                  <c:v>2.1836E-3</c:v>
                </c:pt>
                <c:pt idx="759">
                  <c:v>2.1730899999999999E-3</c:v>
                </c:pt>
                <c:pt idx="760">
                  <c:v>2.16256E-3</c:v>
                </c:pt>
                <c:pt idx="761">
                  <c:v>2.1520300000000001E-3</c:v>
                </c:pt>
                <c:pt idx="762">
                  <c:v>2.1415000000000002E-3</c:v>
                </c:pt>
                <c:pt idx="763">
                  <c:v>2.1309699999999998E-3</c:v>
                </c:pt>
                <c:pt idx="764">
                  <c:v>2.1204399999999999E-3</c:v>
                </c:pt>
                <c:pt idx="765">
                  <c:v>2.10991E-3</c:v>
                </c:pt>
                <c:pt idx="766">
                  <c:v>2.0993800000000001E-3</c:v>
                </c:pt>
                <c:pt idx="767">
                  <c:v>2.0888600000000001E-3</c:v>
                </c:pt>
                <c:pt idx="768">
                  <c:v>2.0783300000000002E-3</c:v>
                </c:pt>
                <c:pt idx="769">
                  <c:v>2.0677999999999998E-3</c:v>
                </c:pt>
                <c:pt idx="770">
                  <c:v>2.0572699999999999E-3</c:v>
                </c:pt>
                <c:pt idx="771">
                  <c:v>2.04674E-3</c:v>
                </c:pt>
                <c:pt idx="772">
                  <c:v>2.0362100000000001E-3</c:v>
                </c:pt>
                <c:pt idx="773">
                  <c:v>2.0256800000000002E-3</c:v>
                </c:pt>
                <c:pt idx="774">
                  <c:v>2.0151499999999998E-3</c:v>
                </c:pt>
                <c:pt idx="775">
                  <c:v>2.0046199999999999E-3</c:v>
                </c:pt>
                <c:pt idx="776">
                  <c:v>1.9941E-3</c:v>
                </c:pt>
                <c:pt idx="777">
                  <c:v>1.98357E-3</c:v>
                </c:pt>
                <c:pt idx="778">
                  <c:v>1.9730400000000001E-3</c:v>
                </c:pt>
                <c:pt idx="779">
                  <c:v>1.9625100000000002E-3</c:v>
                </c:pt>
                <c:pt idx="780">
                  <c:v>1.9519800000000001E-3</c:v>
                </c:pt>
                <c:pt idx="781">
                  <c:v>1.9414499999999999E-3</c:v>
                </c:pt>
                <c:pt idx="782">
                  <c:v>1.93092E-3</c:v>
                </c:pt>
                <c:pt idx="783">
                  <c:v>1.9203899999999999E-3</c:v>
                </c:pt>
                <c:pt idx="784">
                  <c:v>1.9098699999999999E-3</c:v>
                </c:pt>
                <c:pt idx="785">
                  <c:v>1.89934E-3</c:v>
                </c:pt>
                <c:pt idx="786">
                  <c:v>1.8888100000000001E-3</c:v>
                </c:pt>
                <c:pt idx="787">
                  <c:v>1.87828E-3</c:v>
                </c:pt>
                <c:pt idx="788">
                  <c:v>1.8677500000000001E-3</c:v>
                </c:pt>
                <c:pt idx="789">
                  <c:v>1.8572199999999999E-3</c:v>
                </c:pt>
                <c:pt idx="790">
                  <c:v>1.84669E-3</c:v>
                </c:pt>
                <c:pt idx="791">
                  <c:v>1.8361600000000001E-3</c:v>
                </c:pt>
                <c:pt idx="792">
                  <c:v>1.8255299999999999E-3</c:v>
                </c:pt>
                <c:pt idx="793">
                  <c:v>1.81438E-3</c:v>
                </c:pt>
                <c:pt idx="794">
                  <c:v>1.80324E-3</c:v>
                </c:pt>
                <c:pt idx="795">
                  <c:v>1.7920900000000001E-3</c:v>
                </c:pt>
                <c:pt idx="796">
                  <c:v>1.7809499999999999E-3</c:v>
                </c:pt>
                <c:pt idx="797">
                  <c:v>1.7698099999999999E-3</c:v>
                </c:pt>
                <c:pt idx="798">
                  <c:v>1.75866E-3</c:v>
                </c:pt>
                <c:pt idx="799">
                  <c:v>1.74752E-3</c:v>
                </c:pt>
                <c:pt idx="800">
                  <c:v>1.73638E-3</c:v>
                </c:pt>
                <c:pt idx="801">
                  <c:v>1.7252299999999999E-3</c:v>
                </c:pt>
                <c:pt idx="802">
                  <c:v>1.7140899999999999E-3</c:v>
                </c:pt>
                <c:pt idx="803">
                  <c:v>1.7029499999999999E-3</c:v>
                </c:pt>
                <c:pt idx="804">
                  <c:v>1.6918E-3</c:v>
                </c:pt>
                <c:pt idx="805">
                  <c:v>1.6806600000000001E-3</c:v>
                </c:pt>
                <c:pt idx="806">
                  <c:v>1.6695200000000001E-3</c:v>
                </c:pt>
                <c:pt idx="807">
                  <c:v>1.6583699999999999E-3</c:v>
                </c:pt>
                <c:pt idx="808">
                  <c:v>1.64723E-3</c:v>
                </c:pt>
                <c:pt idx="809">
                  <c:v>1.63608E-3</c:v>
                </c:pt>
                <c:pt idx="810">
                  <c:v>1.6249400000000001E-3</c:v>
                </c:pt>
                <c:pt idx="811">
                  <c:v>1.6138000000000001E-3</c:v>
                </c:pt>
                <c:pt idx="812">
                  <c:v>1.60265E-3</c:v>
                </c:pt>
                <c:pt idx="813">
                  <c:v>1.59151E-3</c:v>
                </c:pt>
                <c:pt idx="814">
                  <c:v>1.58037E-3</c:v>
                </c:pt>
                <c:pt idx="815">
                  <c:v>1.5692200000000001E-3</c:v>
                </c:pt>
                <c:pt idx="816">
                  <c:v>1.5580800000000001E-3</c:v>
                </c:pt>
                <c:pt idx="817">
                  <c:v>1.5469399999999999E-3</c:v>
                </c:pt>
                <c:pt idx="818">
                  <c:v>1.53579E-3</c:v>
                </c:pt>
                <c:pt idx="819">
                  <c:v>1.52465E-3</c:v>
                </c:pt>
                <c:pt idx="820">
                  <c:v>1.51351E-3</c:v>
                </c:pt>
                <c:pt idx="821">
                  <c:v>1.5023599999999999E-3</c:v>
                </c:pt>
                <c:pt idx="822">
                  <c:v>1.4911499999999999E-3</c:v>
                </c:pt>
                <c:pt idx="823">
                  <c:v>1.4797300000000001E-3</c:v>
                </c:pt>
                <c:pt idx="824">
                  <c:v>1.46831E-3</c:v>
                </c:pt>
                <c:pt idx="825">
                  <c:v>1.45688E-3</c:v>
                </c:pt>
                <c:pt idx="826">
                  <c:v>1.44546E-3</c:v>
                </c:pt>
                <c:pt idx="827">
                  <c:v>1.43403E-3</c:v>
                </c:pt>
                <c:pt idx="828">
                  <c:v>1.4226099999999999E-3</c:v>
                </c:pt>
                <c:pt idx="829">
                  <c:v>1.4111900000000001E-3</c:v>
                </c:pt>
                <c:pt idx="830">
                  <c:v>1.3997599999999999E-3</c:v>
                </c:pt>
                <c:pt idx="831">
                  <c:v>1.3883400000000001E-3</c:v>
                </c:pt>
                <c:pt idx="832">
                  <c:v>1.3769100000000001E-3</c:v>
                </c:pt>
                <c:pt idx="833">
                  <c:v>1.36549E-3</c:v>
                </c:pt>
                <c:pt idx="834">
                  <c:v>1.35406E-3</c:v>
                </c:pt>
                <c:pt idx="835">
                  <c:v>1.34264E-3</c:v>
                </c:pt>
                <c:pt idx="836">
                  <c:v>1.3312199999999999E-3</c:v>
                </c:pt>
                <c:pt idx="837">
                  <c:v>1.3197899999999999E-3</c:v>
                </c:pt>
                <c:pt idx="838">
                  <c:v>1.3083700000000001E-3</c:v>
                </c:pt>
                <c:pt idx="839">
                  <c:v>1.2969399999999999E-3</c:v>
                </c:pt>
                <c:pt idx="840">
                  <c:v>1.2855200000000001E-3</c:v>
                </c:pt>
                <c:pt idx="841">
                  <c:v>1.2740900000000001E-3</c:v>
                </c:pt>
                <c:pt idx="842">
                  <c:v>1.26267E-3</c:v>
                </c:pt>
                <c:pt idx="843">
                  <c:v>1.25125E-3</c:v>
                </c:pt>
                <c:pt idx="844">
                  <c:v>1.23982E-3</c:v>
                </c:pt>
                <c:pt idx="845">
                  <c:v>1.2283999999999999E-3</c:v>
                </c:pt>
                <c:pt idx="846">
                  <c:v>1.2169699999999999E-3</c:v>
                </c:pt>
                <c:pt idx="847">
                  <c:v>1.2055499999999999E-3</c:v>
                </c:pt>
                <c:pt idx="848">
                  <c:v>1.1941300000000001E-3</c:v>
                </c:pt>
                <c:pt idx="849">
                  <c:v>1.18275E-3</c:v>
                </c:pt>
                <c:pt idx="850">
                  <c:v>1.1714E-3</c:v>
                </c:pt>
                <c:pt idx="851">
                  <c:v>1.16004E-3</c:v>
                </c:pt>
                <c:pt idx="852">
                  <c:v>1.14869E-3</c:v>
                </c:pt>
                <c:pt idx="853">
                  <c:v>1.1373399999999999E-3</c:v>
                </c:pt>
                <c:pt idx="854">
                  <c:v>1.1259799999999999E-3</c:v>
                </c:pt>
                <c:pt idx="855">
                  <c:v>1.1146299999999999E-3</c:v>
                </c:pt>
                <c:pt idx="856">
                  <c:v>1.1032800000000001E-3</c:v>
                </c:pt>
                <c:pt idx="857">
                  <c:v>1.0919300000000001E-3</c:v>
                </c:pt>
                <c:pt idx="858">
                  <c:v>1.0805700000000001E-3</c:v>
                </c:pt>
                <c:pt idx="859">
                  <c:v>1.0692200000000001E-3</c:v>
                </c:pt>
                <c:pt idx="860">
                  <c:v>1.05787E-3</c:v>
                </c:pt>
                <c:pt idx="861">
                  <c:v>1.0465100000000001E-3</c:v>
                </c:pt>
                <c:pt idx="862">
                  <c:v>1.03516E-3</c:v>
                </c:pt>
                <c:pt idx="863">
                  <c:v>1.02381E-3</c:v>
                </c:pt>
                <c:pt idx="864">
                  <c:v>1.01245E-3</c:v>
                </c:pt>
                <c:pt idx="865">
                  <c:v>1.0011E-3</c:v>
                </c:pt>
                <c:pt idx="866">
                  <c:v>9.8974799999999993E-4</c:v>
                </c:pt>
                <c:pt idx="867">
                  <c:v>9.7839499999999996E-4</c:v>
                </c:pt>
                <c:pt idx="868">
                  <c:v>9.6704199999999999E-4</c:v>
                </c:pt>
                <c:pt idx="869">
                  <c:v>9.5568900000000002E-4</c:v>
                </c:pt>
                <c:pt idx="870">
                  <c:v>9.4433500000000003E-4</c:v>
                </c:pt>
                <c:pt idx="871">
                  <c:v>9.3298299999999997E-4</c:v>
                </c:pt>
                <c:pt idx="872">
                  <c:v>9.2173500000000002E-4</c:v>
                </c:pt>
                <c:pt idx="873">
                  <c:v>9.1094799999999997E-4</c:v>
                </c:pt>
                <c:pt idx="874">
                  <c:v>9.0016100000000002E-4</c:v>
                </c:pt>
                <c:pt idx="875">
                  <c:v>8.8937399999999996E-4</c:v>
                </c:pt>
                <c:pt idx="876">
                  <c:v>8.7858700000000001E-4</c:v>
                </c:pt>
                <c:pt idx="877">
                  <c:v>8.6779999999999995E-4</c:v>
                </c:pt>
                <c:pt idx="878">
                  <c:v>8.57013E-4</c:v>
                </c:pt>
                <c:pt idx="879">
                  <c:v>8.4622600000000005E-4</c:v>
                </c:pt>
                <c:pt idx="880">
                  <c:v>8.3544000000000001E-4</c:v>
                </c:pt>
                <c:pt idx="881">
                  <c:v>8.2465299999999995E-4</c:v>
                </c:pt>
                <c:pt idx="882">
                  <c:v>8.13866E-4</c:v>
                </c:pt>
                <c:pt idx="883">
                  <c:v>8.0307900000000005E-4</c:v>
                </c:pt>
                <c:pt idx="884">
                  <c:v>7.92292E-4</c:v>
                </c:pt>
                <c:pt idx="885">
                  <c:v>7.8150500000000005E-4</c:v>
                </c:pt>
                <c:pt idx="886">
                  <c:v>7.7071799999999999E-4</c:v>
                </c:pt>
                <c:pt idx="887">
                  <c:v>7.5993199999999995E-4</c:v>
                </c:pt>
                <c:pt idx="888">
                  <c:v>7.49145E-4</c:v>
                </c:pt>
                <c:pt idx="889">
                  <c:v>7.3835800000000005E-4</c:v>
                </c:pt>
                <c:pt idx="890">
                  <c:v>7.2757099999999999E-4</c:v>
                </c:pt>
                <c:pt idx="891">
                  <c:v>7.1678400000000004E-4</c:v>
                </c:pt>
                <c:pt idx="892">
                  <c:v>7.0599699999999998E-4</c:v>
                </c:pt>
                <c:pt idx="893">
                  <c:v>6.9554800000000004E-4</c:v>
                </c:pt>
                <c:pt idx="894">
                  <c:v>6.8569799999999999E-4</c:v>
                </c:pt>
                <c:pt idx="895">
                  <c:v>6.7584800000000005E-4</c:v>
                </c:pt>
                <c:pt idx="896">
                  <c:v>6.6599900000000002E-4</c:v>
                </c:pt>
                <c:pt idx="897">
                  <c:v>6.5614899999999997E-4</c:v>
                </c:pt>
                <c:pt idx="898">
                  <c:v>6.4629900000000003E-4</c:v>
                </c:pt>
                <c:pt idx="899">
                  <c:v>6.3644899999999998E-4</c:v>
                </c:pt>
                <c:pt idx="900">
                  <c:v>6.2660000000000005E-4</c:v>
                </c:pt>
                <c:pt idx="901">
                  <c:v>6.1675E-4</c:v>
                </c:pt>
                <c:pt idx="902">
                  <c:v>6.0689999999999995E-4</c:v>
                </c:pt>
                <c:pt idx="903">
                  <c:v>5.9705000000000001E-4</c:v>
                </c:pt>
                <c:pt idx="904">
                  <c:v>5.8719999999999996E-4</c:v>
                </c:pt>
                <c:pt idx="905">
                  <c:v>5.7735000000000002E-4</c:v>
                </c:pt>
                <c:pt idx="906">
                  <c:v>5.6750099999999999E-4</c:v>
                </c:pt>
                <c:pt idx="907">
                  <c:v>5.5765100000000005E-4</c:v>
                </c:pt>
                <c:pt idx="908">
                  <c:v>5.47801E-4</c:v>
                </c:pt>
                <c:pt idx="909">
                  <c:v>5.3795100000000005E-4</c:v>
                </c:pt>
                <c:pt idx="910">
                  <c:v>5.28101E-4</c:v>
                </c:pt>
                <c:pt idx="911">
                  <c:v>5.1825199999999997E-4</c:v>
                </c:pt>
                <c:pt idx="912">
                  <c:v>5.0910199999999999E-4</c:v>
                </c:pt>
                <c:pt idx="913">
                  <c:v>5.0002E-4</c:v>
                </c:pt>
                <c:pt idx="914">
                  <c:v>4.9093800000000001E-4</c:v>
                </c:pt>
                <c:pt idx="915">
                  <c:v>4.8185600000000002E-4</c:v>
                </c:pt>
                <c:pt idx="916">
                  <c:v>4.7277499999999999E-4</c:v>
                </c:pt>
                <c:pt idx="917">
                  <c:v>4.6369299999999999E-4</c:v>
                </c:pt>
                <c:pt idx="918">
                  <c:v>4.5461200000000002E-4</c:v>
                </c:pt>
                <c:pt idx="919">
                  <c:v>4.4553000000000003E-4</c:v>
                </c:pt>
                <c:pt idx="920">
                  <c:v>4.3644799999999998E-4</c:v>
                </c:pt>
                <c:pt idx="921">
                  <c:v>4.2736599999999999E-4</c:v>
                </c:pt>
                <c:pt idx="922">
                  <c:v>4.1828500000000001E-4</c:v>
                </c:pt>
                <c:pt idx="923">
                  <c:v>4.0920300000000002E-4</c:v>
                </c:pt>
                <c:pt idx="924">
                  <c:v>4.0012199999999999E-4</c:v>
                </c:pt>
                <c:pt idx="925">
                  <c:v>3.9104E-4</c:v>
                </c:pt>
                <c:pt idx="926">
                  <c:v>3.81958E-4</c:v>
                </c:pt>
                <c:pt idx="927">
                  <c:v>3.7287699999999997E-4</c:v>
                </c:pt>
                <c:pt idx="928">
                  <c:v>3.6428099999999999E-4</c:v>
                </c:pt>
                <c:pt idx="929">
                  <c:v>3.5606E-4</c:v>
                </c:pt>
                <c:pt idx="930">
                  <c:v>3.4783900000000001E-4</c:v>
                </c:pt>
                <c:pt idx="931">
                  <c:v>3.3961800000000003E-4</c:v>
                </c:pt>
                <c:pt idx="932">
                  <c:v>3.3139699999999998E-4</c:v>
                </c:pt>
                <c:pt idx="933">
                  <c:v>3.2317499999999998E-4</c:v>
                </c:pt>
                <c:pt idx="934">
                  <c:v>3.1495399999999999E-4</c:v>
                </c:pt>
                <c:pt idx="935">
                  <c:v>3.0673300000000001E-4</c:v>
                </c:pt>
                <c:pt idx="936">
                  <c:v>2.9851200000000002E-4</c:v>
                </c:pt>
                <c:pt idx="937">
                  <c:v>2.9029099999999998E-4</c:v>
                </c:pt>
                <c:pt idx="938">
                  <c:v>2.8206900000000003E-4</c:v>
                </c:pt>
                <c:pt idx="939">
                  <c:v>2.7384799999999998E-4</c:v>
                </c:pt>
                <c:pt idx="940">
                  <c:v>2.65627E-4</c:v>
                </c:pt>
                <c:pt idx="941">
                  <c:v>2.5740600000000001E-4</c:v>
                </c:pt>
                <c:pt idx="942">
                  <c:v>2.4928899999999998E-4</c:v>
                </c:pt>
                <c:pt idx="943">
                  <c:v>2.42303E-4</c:v>
                </c:pt>
                <c:pt idx="944">
                  <c:v>2.3531600000000001E-4</c:v>
                </c:pt>
                <c:pt idx="945">
                  <c:v>2.2832899999999999E-4</c:v>
                </c:pt>
                <c:pt idx="946">
                  <c:v>2.21342E-4</c:v>
                </c:pt>
                <c:pt idx="947">
                  <c:v>2.14355E-4</c:v>
                </c:pt>
                <c:pt idx="948">
                  <c:v>2.0736800000000001E-4</c:v>
                </c:pt>
                <c:pt idx="949">
                  <c:v>2.0038200000000001E-4</c:v>
                </c:pt>
                <c:pt idx="950">
                  <c:v>1.9339499999999999E-4</c:v>
                </c:pt>
                <c:pt idx="951">
                  <c:v>1.8640799999999999E-4</c:v>
                </c:pt>
                <c:pt idx="952">
                  <c:v>1.79421E-4</c:v>
                </c:pt>
                <c:pt idx="953">
                  <c:v>1.7243400000000001E-4</c:v>
                </c:pt>
                <c:pt idx="954">
                  <c:v>1.6544699999999999E-4</c:v>
                </c:pt>
                <c:pt idx="955">
                  <c:v>1.5878499999999999E-4</c:v>
                </c:pt>
                <c:pt idx="956">
                  <c:v>1.5306E-4</c:v>
                </c:pt>
                <c:pt idx="957">
                  <c:v>1.47336E-4</c:v>
                </c:pt>
                <c:pt idx="958">
                  <c:v>1.41612E-4</c:v>
                </c:pt>
                <c:pt idx="959">
                  <c:v>1.3588700000000001E-4</c:v>
                </c:pt>
                <c:pt idx="960">
                  <c:v>1.3016300000000001E-4</c:v>
                </c:pt>
                <c:pt idx="961">
                  <c:v>1.2443900000000001E-4</c:v>
                </c:pt>
                <c:pt idx="962">
                  <c:v>1.18715E-4</c:v>
                </c:pt>
                <c:pt idx="963">
                  <c:v>1.1299E-4</c:v>
                </c:pt>
                <c:pt idx="964">
                  <c:v>1.07266E-4</c:v>
                </c:pt>
                <c:pt idx="965">
                  <c:v>1.01542E-4</c:v>
                </c:pt>
                <c:pt idx="966">
                  <c:v>9.5817300000000002E-5</c:v>
                </c:pt>
                <c:pt idx="967">
                  <c:v>9.1232399999999997E-5</c:v>
                </c:pt>
                <c:pt idx="968">
                  <c:v>8.6785800000000005E-5</c:v>
                </c:pt>
                <c:pt idx="969">
                  <c:v>8.2339300000000006E-5</c:v>
                </c:pt>
                <c:pt idx="970">
                  <c:v>7.7892799999999994E-5</c:v>
                </c:pt>
                <c:pt idx="971">
                  <c:v>7.3446299999999995E-5</c:v>
                </c:pt>
                <c:pt idx="972">
                  <c:v>6.8999700000000003E-5</c:v>
                </c:pt>
                <c:pt idx="973">
                  <c:v>6.4553400000000004E-5</c:v>
                </c:pt>
                <c:pt idx="974">
                  <c:v>6.0106899999999999E-5</c:v>
                </c:pt>
                <c:pt idx="975">
                  <c:v>5.56604E-5</c:v>
                </c:pt>
                <c:pt idx="976">
                  <c:v>5.1213900000000001E-5</c:v>
                </c:pt>
                <c:pt idx="977">
                  <c:v>4.7814E-5</c:v>
                </c:pt>
                <c:pt idx="978">
                  <c:v>4.4639199999999998E-5</c:v>
                </c:pt>
                <c:pt idx="979">
                  <c:v>4.1464500000000003E-5</c:v>
                </c:pt>
                <c:pt idx="980">
                  <c:v>3.82897E-5</c:v>
                </c:pt>
                <c:pt idx="981">
                  <c:v>3.5114899999999998E-5</c:v>
                </c:pt>
                <c:pt idx="982">
                  <c:v>3.1940100000000003E-5</c:v>
                </c:pt>
                <c:pt idx="983">
                  <c:v>2.8765300000000001E-5</c:v>
                </c:pt>
                <c:pt idx="984">
                  <c:v>2.5590499999999998E-5</c:v>
                </c:pt>
                <c:pt idx="985">
                  <c:v>2.24158E-5</c:v>
                </c:pt>
                <c:pt idx="986">
                  <c:v>2.03514E-5</c:v>
                </c:pt>
                <c:pt idx="987">
                  <c:v>1.84061E-5</c:v>
                </c:pt>
                <c:pt idx="988">
                  <c:v>1.64609E-5</c:v>
                </c:pt>
                <c:pt idx="989">
                  <c:v>1.45156E-5</c:v>
                </c:pt>
                <c:pt idx="990">
                  <c:v>1.2570300000000001E-5</c:v>
                </c:pt>
                <c:pt idx="991">
                  <c:v>1.0625099999999999E-5</c:v>
                </c:pt>
                <c:pt idx="992">
                  <c:v>8.6798699999999993E-6</c:v>
                </c:pt>
                <c:pt idx="993">
                  <c:v>6.73545E-6</c:v>
                </c:pt>
                <c:pt idx="994">
                  <c:v>5.8689499999999999E-6</c:v>
                </c:pt>
                <c:pt idx="995">
                  <c:v>5.0024599999999997E-6</c:v>
                </c:pt>
                <c:pt idx="996">
                  <c:v>4.1359599999999996E-6</c:v>
                </c:pt>
                <c:pt idx="997">
                  <c:v>3.2695000000000002E-6</c:v>
                </c:pt>
                <c:pt idx="998">
                  <c:v>2.4030000000000001E-6</c:v>
                </c:pt>
                <c:pt idx="999">
                  <c:v>1.5365100000000001E-6</c:v>
                </c:pt>
                <c:pt idx="1000">
                  <c:v>0</c:v>
                </c:pt>
              </c:numCache>
            </c:numRef>
          </c:val>
          <c:smooth val="0"/>
          <c:extLst>
            <c:ext xmlns:c16="http://schemas.microsoft.com/office/drawing/2014/chart" uri="{C3380CC4-5D6E-409C-BE32-E72D297353CC}">
              <c16:uniqueId val="{00000002-5321-45B6-B703-2AF533A169FD}"/>
            </c:ext>
          </c:extLst>
        </c:ser>
        <c:dLbls>
          <c:showLegendKey val="0"/>
          <c:showVal val="0"/>
          <c:showCatName val="0"/>
          <c:showSerName val="0"/>
          <c:showPercent val="0"/>
          <c:showBubbleSize val="0"/>
        </c:dLbls>
        <c:smooth val="0"/>
        <c:axId val="362015816"/>
        <c:axId val="362016144"/>
        <c:extLst>
          <c:ext xmlns:c15="http://schemas.microsoft.com/office/drawing/2012/chart" uri="{02D57815-91ED-43cb-92C2-25804820EDAC}">
            <c15:filteredLineSeries>
              <c15:ser>
                <c:idx val="0"/>
                <c:order val="0"/>
                <c:tx>
                  <c:v>5s</c:v>
                </c:tx>
                <c:spPr>
                  <a:ln w="28575" cap="rnd">
                    <a:solidFill>
                      <a:schemeClr val="accent1"/>
                    </a:solidFill>
                    <a:round/>
                  </a:ln>
                  <a:effectLst/>
                </c:spPr>
                <c:marker>
                  <c:symbol val="none"/>
                </c:marker>
                <c:cat>
                  <c:numRef>
                    <c:extLst>
                      <c:ex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c:ext uri="{02D57815-91ED-43cb-92C2-25804820EDAC}">
                        <c15:formulaRef>
                          <c15:sqref>'[5]U-4.3s'!$K$2:$K$1002</c15:sqref>
                        </c15:formulaRef>
                      </c:ext>
                    </c:extLst>
                    <c:numCache>
                      <c:formatCode>General</c:formatCode>
                      <c:ptCount val="1001"/>
                      <c:pt idx="0">
                        <c:v>0</c:v>
                      </c:pt>
                      <c:pt idx="1">
                        <c:v>1.10809E-6</c:v>
                      </c:pt>
                      <c:pt idx="2">
                        <c:v>1.7262000000000001E-6</c:v>
                      </c:pt>
                      <c:pt idx="3">
                        <c:v>2.3443199999999999E-6</c:v>
                      </c:pt>
                      <c:pt idx="4">
                        <c:v>2.9624100000000001E-6</c:v>
                      </c:pt>
                      <c:pt idx="5">
                        <c:v>3.58052E-6</c:v>
                      </c:pt>
                      <c:pt idx="6">
                        <c:v>4.1986300000000003E-6</c:v>
                      </c:pt>
                      <c:pt idx="7">
                        <c:v>4.8167500000000001E-6</c:v>
                      </c:pt>
                      <c:pt idx="8">
                        <c:v>6.1974899999999997E-6</c:v>
                      </c:pt>
                      <c:pt idx="9">
                        <c:v>7.5788299999999997E-6</c:v>
                      </c:pt>
                      <c:pt idx="10">
                        <c:v>8.9601000000000008E-6</c:v>
                      </c:pt>
                      <c:pt idx="11">
                        <c:v>1.0341400000000001E-5</c:v>
                      </c:pt>
                      <c:pt idx="12">
                        <c:v>1.1722800000000001E-5</c:v>
                      </c:pt>
                      <c:pt idx="13">
                        <c:v>1.31041E-5</c:v>
                      </c:pt>
                      <c:pt idx="14">
                        <c:v>1.44855E-5</c:v>
                      </c:pt>
                      <c:pt idx="15">
                        <c:v>1.59507E-5</c:v>
                      </c:pt>
                      <c:pt idx="16">
                        <c:v>1.81975E-5</c:v>
                      </c:pt>
                      <c:pt idx="17">
                        <c:v>2.0444500000000001E-5</c:v>
                      </c:pt>
                      <c:pt idx="18">
                        <c:v>2.2691500000000001E-5</c:v>
                      </c:pt>
                      <c:pt idx="19">
                        <c:v>2.4938400000000002E-5</c:v>
                      </c:pt>
                      <c:pt idx="20">
                        <c:v>2.7185399999999999E-5</c:v>
                      </c:pt>
                      <c:pt idx="21">
                        <c:v>2.9432299999999999E-5</c:v>
                      </c:pt>
                      <c:pt idx="22">
                        <c:v>3.16792E-5</c:v>
                      </c:pt>
                      <c:pt idx="23">
                        <c:v>3.3926200000000001E-5</c:v>
                      </c:pt>
                      <c:pt idx="24">
                        <c:v>3.6332699999999999E-5</c:v>
                      </c:pt>
                      <c:pt idx="25">
                        <c:v>3.9481599999999998E-5</c:v>
                      </c:pt>
                      <c:pt idx="26">
                        <c:v>4.2630399999999998E-5</c:v>
                      </c:pt>
                      <c:pt idx="27">
                        <c:v>4.5779299999999997E-5</c:v>
                      </c:pt>
                      <c:pt idx="28">
                        <c:v>4.8928000000000003E-5</c:v>
                      </c:pt>
                      <c:pt idx="29">
                        <c:v>5.2076800000000003E-5</c:v>
                      </c:pt>
                      <c:pt idx="30">
                        <c:v>5.5225600000000002E-5</c:v>
                      </c:pt>
                      <c:pt idx="31">
                        <c:v>5.8374500000000002E-5</c:v>
                      </c:pt>
                      <c:pt idx="32">
                        <c:v>6.1523299999999994E-5</c:v>
                      </c:pt>
                      <c:pt idx="33">
                        <c:v>6.4672199999999994E-5</c:v>
                      </c:pt>
                      <c:pt idx="34">
                        <c:v>6.7922000000000005E-5</c:v>
                      </c:pt>
                      <c:pt idx="35">
                        <c:v>7.2003500000000003E-5</c:v>
                      </c:pt>
                      <c:pt idx="36">
                        <c:v>7.6085000000000001E-5</c:v>
                      </c:pt>
                      <c:pt idx="37">
                        <c:v>8.0166499999999999E-5</c:v>
                      </c:pt>
                      <c:pt idx="38">
                        <c:v>8.4247999999999997E-5</c:v>
                      </c:pt>
                      <c:pt idx="39">
                        <c:v>8.8329499999999995E-5</c:v>
                      </c:pt>
                      <c:pt idx="40">
                        <c:v>9.2410800000000006E-5</c:v>
                      </c:pt>
                      <c:pt idx="41">
                        <c:v>9.6492300000000004E-5</c:v>
                      </c:pt>
                      <c:pt idx="42">
                        <c:v>1.00574E-4</c:v>
                      </c:pt>
                      <c:pt idx="43">
                        <c:v>1.0465499999999999E-4</c:v>
                      </c:pt>
                      <c:pt idx="44">
                        <c:v>1.08737E-4</c:v>
                      </c:pt>
                      <c:pt idx="45">
                        <c:v>1.12818E-4</c:v>
                      </c:pt>
                      <c:pt idx="46">
                        <c:v>1.17625E-4</c:v>
                      </c:pt>
                      <c:pt idx="47">
                        <c:v>1.22681E-4</c:v>
                      </c:pt>
                      <c:pt idx="48">
                        <c:v>1.2773799999999999E-4</c:v>
                      </c:pt>
                      <c:pt idx="49">
                        <c:v>1.3279399999999999E-4</c:v>
                      </c:pt>
                      <c:pt idx="50">
                        <c:v>1.3785100000000001E-4</c:v>
                      </c:pt>
                      <c:pt idx="51">
                        <c:v>1.4290700000000001E-4</c:v>
                      </c:pt>
                      <c:pt idx="52">
                        <c:v>1.4796300000000001E-4</c:v>
                      </c:pt>
                      <c:pt idx="53">
                        <c:v>1.5302E-4</c:v>
                      </c:pt>
                      <c:pt idx="54">
                        <c:v>1.58076E-4</c:v>
                      </c:pt>
                      <c:pt idx="55">
                        <c:v>1.6313300000000001E-4</c:v>
                      </c:pt>
                      <c:pt idx="56">
                        <c:v>1.6818900000000001E-4</c:v>
                      </c:pt>
                      <c:pt idx="57">
                        <c:v>1.73246E-4</c:v>
                      </c:pt>
                      <c:pt idx="58">
                        <c:v>1.78302E-4</c:v>
                      </c:pt>
                      <c:pt idx="59">
                        <c:v>1.84313E-4</c:v>
                      </c:pt>
                      <c:pt idx="60">
                        <c:v>1.9041199999999999E-4</c:v>
                      </c:pt>
                      <c:pt idx="61">
                        <c:v>1.9651099999999999E-4</c:v>
                      </c:pt>
                      <c:pt idx="62">
                        <c:v>2.0261000000000001E-4</c:v>
                      </c:pt>
                      <c:pt idx="63">
                        <c:v>2.0870900000000001E-4</c:v>
                      </c:pt>
                      <c:pt idx="64">
                        <c:v>2.1480800000000001E-4</c:v>
                      </c:pt>
                      <c:pt idx="65">
                        <c:v>2.20907E-4</c:v>
                      </c:pt>
                      <c:pt idx="66">
                        <c:v>2.27006E-4</c:v>
                      </c:pt>
                      <c:pt idx="67">
                        <c:v>2.33105E-4</c:v>
                      </c:pt>
                      <c:pt idx="68">
                        <c:v>2.39204E-4</c:v>
                      </c:pt>
                      <c:pt idx="69">
                        <c:v>2.4530299999999999E-4</c:v>
                      </c:pt>
                      <c:pt idx="70">
                        <c:v>2.5140299999999998E-4</c:v>
                      </c:pt>
                      <c:pt idx="71">
                        <c:v>2.5750099999999999E-4</c:v>
                      </c:pt>
                      <c:pt idx="72">
                        <c:v>2.6360000000000001E-4</c:v>
                      </c:pt>
                      <c:pt idx="73">
                        <c:v>2.7007499999999999E-4</c:v>
                      </c:pt>
                      <c:pt idx="74">
                        <c:v>2.77037E-4</c:v>
                      </c:pt>
                      <c:pt idx="75">
                        <c:v>2.83999E-4</c:v>
                      </c:pt>
                      <c:pt idx="76">
                        <c:v>2.9096200000000002E-4</c:v>
                      </c:pt>
                      <c:pt idx="77">
                        <c:v>2.9792399999999998E-4</c:v>
                      </c:pt>
                      <c:pt idx="78">
                        <c:v>3.0488599999999998E-4</c:v>
                      </c:pt>
                      <c:pt idx="79">
                        <c:v>3.1184799999999999E-4</c:v>
                      </c:pt>
                      <c:pt idx="80">
                        <c:v>3.1880999999999999E-4</c:v>
                      </c:pt>
                      <c:pt idx="81">
                        <c:v>3.2577300000000001E-4</c:v>
                      </c:pt>
                      <c:pt idx="82">
                        <c:v>3.3273500000000002E-4</c:v>
                      </c:pt>
                      <c:pt idx="83">
                        <c:v>3.3969700000000002E-4</c:v>
                      </c:pt>
                      <c:pt idx="84">
                        <c:v>3.4665899999999998E-4</c:v>
                      </c:pt>
                      <c:pt idx="85">
                        <c:v>3.5362099999999998E-4</c:v>
                      </c:pt>
                      <c:pt idx="86">
                        <c:v>3.60584E-4</c:v>
                      </c:pt>
                      <c:pt idx="87">
                        <c:v>3.6754600000000001E-4</c:v>
                      </c:pt>
                      <c:pt idx="88">
                        <c:v>3.7450800000000001E-4</c:v>
                      </c:pt>
                      <c:pt idx="89">
                        <c:v>3.8154900000000002E-4</c:v>
                      </c:pt>
                      <c:pt idx="90">
                        <c:v>3.8939600000000002E-4</c:v>
                      </c:pt>
                      <c:pt idx="91">
                        <c:v>3.9724299999999998E-4</c:v>
                      </c:pt>
                      <c:pt idx="92">
                        <c:v>4.0508999999999999E-4</c:v>
                      </c:pt>
                      <c:pt idx="93">
                        <c:v>4.1293699999999999E-4</c:v>
                      </c:pt>
                      <c:pt idx="94">
                        <c:v>4.20784E-4</c:v>
                      </c:pt>
                      <c:pt idx="95">
                        <c:v>4.2862999999999999E-4</c:v>
                      </c:pt>
                      <c:pt idx="96">
                        <c:v>4.36477E-4</c:v>
                      </c:pt>
                      <c:pt idx="97">
                        <c:v>4.4432400000000001E-4</c:v>
                      </c:pt>
                      <c:pt idx="98">
                        <c:v>4.5217E-4</c:v>
                      </c:pt>
                      <c:pt idx="99">
                        <c:v>4.6001700000000001E-4</c:v>
                      </c:pt>
                      <c:pt idx="100">
                        <c:v>4.6786400000000002E-4</c:v>
                      </c:pt>
                      <c:pt idx="101">
                        <c:v>4.7571100000000003E-4</c:v>
                      </c:pt>
                      <c:pt idx="102">
                        <c:v>4.8355700000000002E-4</c:v>
                      </c:pt>
                      <c:pt idx="103">
                        <c:v>4.9140399999999997E-4</c:v>
                      </c:pt>
                      <c:pt idx="104">
                        <c:v>4.9925100000000004E-4</c:v>
                      </c:pt>
                      <c:pt idx="105">
                        <c:v>5.0709799999999999E-4</c:v>
                      </c:pt>
                      <c:pt idx="106">
                        <c:v>5.1494500000000005E-4</c:v>
                      </c:pt>
                      <c:pt idx="107">
                        <c:v>5.2279099999999999E-4</c:v>
                      </c:pt>
                      <c:pt idx="108">
                        <c:v>5.3130699999999996E-4</c:v>
                      </c:pt>
                      <c:pt idx="109">
                        <c:v>5.4019799999999998E-4</c:v>
                      </c:pt>
                      <c:pt idx="110">
                        <c:v>5.4909000000000002E-4</c:v>
                      </c:pt>
                      <c:pt idx="111">
                        <c:v>5.5798200000000005E-4</c:v>
                      </c:pt>
                      <c:pt idx="112">
                        <c:v>5.6687399999999998E-4</c:v>
                      </c:pt>
                      <c:pt idx="113">
                        <c:v>5.7576600000000002E-4</c:v>
                      </c:pt>
                      <c:pt idx="114">
                        <c:v>5.8465800000000005E-4</c:v>
                      </c:pt>
                      <c:pt idx="115">
                        <c:v>5.9354999999999998E-4</c:v>
                      </c:pt>
                      <c:pt idx="116">
                        <c:v>6.02441E-4</c:v>
                      </c:pt>
                      <c:pt idx="117">
                        <c:v>6.1133300000000004E-4</c:v>
                      </c:pt>
                      <c:pt idx="118">
                        <c:v>6.2022499999999996E-4</c:v>
                      </c:pt>
                      <c:pt idx="119">
                        <c:v>6.29117E-4</c:v>
                      </c:pt>
                      <c:pt idx="120">
                        <c:v>6.3800900000000004E-4</c:v>
                      </c:pt>
                      <c:pt idx="121">
                        <c:v>6.4690099999999996E-4</c:v>
                      </c:pt>
                      <c:pt idx="122">
                        <c:v>6.5579199999999999E-4</c:v>
                      </c:pt>
                      <c:pt idx="123">
                        <c:v>6.6468400000000002E-4</c:v>
                      </c:pt>
                      <c:pt idx="124">
                        <c:v>6.7357599999999995E-4</c:v>
                      </c:pt>
                      <c:pt idx="125">
                        <c:v>6.8246799999999999E-4</c:v>
                      </c:pt>
                      <c:pt idx="126">
                        <c:v>6.9136000000000002E-4</c:v>
                      </c:pt>
                      <c:pt idx="127">
                        <c:v>7.0025199999999995E-4</c:v>
                      </c:pt>
                      <c:pt idx="128">
                        <c:v>7.0914399999999999E-4</c:v>
                      </c:pt>
                      <c:pt idx="129">
                        <c:v>7.1865700000000004E-4</c:v>
                      </c:pt>
                      <c:pt idx="130">
                        <c:v>7.2831299999999996E-4</c:v>
                      </c:pt>
                      <c:pt idx="131">
                        <c:v>7.3796799999999998E-4</c:v>
                      </c:pt>
                      <c:pt idx="132">
                        <c:v>7.4762400000000001E-4</c:v>
                      </c:pt>
                      <c:pt idx="133">
                        <c:v>7.5727900000000003E-4</c:v>
                      </c:pt>
                      <c:pt idx="134">
                        <c:v>7.6693499999999995E-4</c:v>
                      </c:pt>
                      <c:pt idx="135">
                        <c:v>7.7658999999999996E-4</c:v>
                      </c:pt>
                      <c:pt idx="136">
                        <c:v>7.8624599999999999E-4</c:v>
                      </c:pt>
                      <c:pt idx="137">
                        <c:v>7.9590100000000001E-4</c:v>
                      </c:pt>
                      <c:pt idx="138">
                        <c:v>8.0555700000000004E-4</c:v>
                      </c:pt>
                      <c:pt idx="139">
                        <c:v>8.1521199999999995E-4</c:v>
                      </c:pt>
                      <c:pt idx="140">
                        <c:v>8.2486799999999998E-4</c:v>
                      </c:pt>
                      <c:pt idx="141">
                        <c:v>8.3452299999999999E-4</c:v>
                      </c:pt>
                      <c:pt idx="142">
                        <c:v>8.4417900000000002E-4</c:v>
                      </c:pt>
                      <c:pt idx="143">
                        <c:v>8.5383400000000004E-4</c:v>
                      </c:pt>
                      <c:pt idx="144">
                        <c:v>8.6348999999999996E-4</c:v>
                      </c:pt>
                      <c:pt idx="145">
                        <c:v>8.7314499999999998E-4</c:v>
                      </c:pt>
                      <c:pt idx="146">
                        <c:v>8.8280100000000001E-4</c:v>
                      </c:pt>
                      <c:pt idx="147">
                        <c:v>8.9245600000000002E-4</c:v>
                      </c:pt>
                      <c:pt idx="148">
                        <c:v>9.0211200000000005E-4</c:v>
                      </c:pt>
                      <c:pt idx="149">
                        <c:v>9.1176699999999996E-4</c:v>
                      </c:pt>
                      <c:pt idx="150">
                        <c:v>9.2142299999999999E-4</c:v>
                      </c:pt>
                      <c:pt idx="151">
                        <c:v>9.3107800000000001E-4</c:v>
                      </c:pt>
                      <c:pt idx="152">
                        <c:v>9.4084300000000002E-4</c:v>
                      </c:pt>
                      <c:pt idx="153">
                        <c:v>9.5085600000000003E-4</c:v>
                      </c:pt>
                      <c:pt idx="154">
                        <c:v>9.6086800000000003E-4</c:v>
                      </c:pt>
                      <c:pt idx="155">
                        <c:v>9.7088100000000004E-4</c:v>
                      </c:pt>
                      <c:pt idx="156">
                        <c:v>9.8089300000000004E-4</c:v>
                      </c:pt>
                      <c:pt idx="157">
                        <c:v>9.9090599999999995E-4</c:v>
                      </c:pt>
                      <c:pt idx="158">
                        <c:v>1.00092E-3</c:v>
                      </c:pt>
                      <c:pt idx="159">
                        <c:v>1.0109299999999999E-3</c:v>
                      </c:pt>
                      <c:pt idx="160">
                        <c:v>1.0209399999999999E-3</c:v>
                      </c:pt>
                      <c:pt idx="161">
                        <c:v>1.03096E-3</c:v>
                      </c:pt>
                      <c:pt idx="162">
                        <c:v>1.04097E-3</c:v>
                      </c:pt>
                      <c:pt idx="163">
                        <c:v>1.05098E-3</c:v>
                      </c:pt>
                      <c:pt idx="164">
                        <c:v>1.0609899999999999E-3</c:v>
                      </c:pt>
                      <c:pt idx="165">
                        <c:v>1.0710100000000001E-3</c:v>
                      </c:pt>
                      <c:pt idx="166">
                        <c:v>1.08102E-3</c:v>
                      </c:pt>
                      <c:pt idx="167">
                        <c:v>1.09103E-3</c:v>
                      </c:pt>
                      <c:pt idx="168">
                        <c:v>1.10104E-3</c:v>
                      </c:pt>
                      <c:pt idx="169">
                        <c:v>1.1110600000000001E-3</c:v>
                      </c:pt>
                      <c:pt idx="170">
                        <c:v>1.1210700000000001E-3</c:v>
                      </c:pt>
                      <c:pt idx="171">
                        <c:v>1.13108E-3</c:v>
                      </c:pt>
                      <c:pt idx="172">
                        <c:v>1.14109E-3</c:v>
                      </c:pt>
                      <c:pt idx="173">
                        <c:v>1.1511099999999999E-3</c:v>
                      </c:pt>
                      <c:pt idx="174">
                        <c:v>1.1611200000000001E-3</c:v>
                      </c:pt>
                      <c:pt idx="175">
                        <c:v>1.17113E-3</c:v>
                      </c:pt>
                      <c:pt idx="176">
                        <c:v>1.18114E-3</c:v>
                      </c:pt>
                      <c:pt idx="177">
                        <c:v>1.1911599999999999E-3</c:v>
                      </c:pt>
                      <c:pt idx="178">
                        <c:v>1.2011700000000001E-3</c:v>
                      </c:pt>
                      <c:pt idx="179">
                        <c:v>1.21122E-3</c:v>
                      </c:pt>
                      <c:pt idx="180">
                        <c:v>1.2212900000000001E-3</c:v>
                      </c:pt>
                      <c:pt idx="181">
                        <c:v>1.23135E-3</c:v>
                      </c:pt>
                      <c:pt idx="182">
                        <c:v>1.2414100000000001E-3</c:v>
                      </c:pt>
                      <c:pt idx="183">
                        <c:v>1.2514799999999999E-3</c:v>
                      </c:pt>
                      <c:pt idx="184">
                        <c:v>1.26154E-3</c:v>
                      </c:pt>
                      <c:pt idx="185">
                        <c:v>1.2716100000000001E-3</c:v>
                      </c:pt>
                      <c:pt idx="186">
                        <c:v>1.2816699999999999E-3</c:v>
                      </c:pt>
                      <c:pt idx="187">
                        <c:v>1.29174E-3</c:v>
                      </c:pt>
                      <c:pt idx="188">
                        <c:v>1.3018000000000001E-3</c:v>
                      </c:pt>
                      <c:pt idx="189">
                        <c:v>1.3118699999999999E-3</c:v>
                      </c:pt>
                      <c:pt idx="190">
                        <c:v>1.32193E-3</c:v>
                      </c:pt>
                      <c:pt idx="191">
                        <c:v>1.3319899999999999E-3</c:v>
                      </c:pt>
                      <c:pt idx="192">
                        <c:v>1.34206E-3</c:v>
                      </c:pt>
                      <c:pt idx="193">
                        <c:v>1.3521200000000001E-3</c:v>
                      </c:pt>
                      <c:pt idx="194">
                        <c:v>1.3621900000000001E-3</c:v>
                      </c:pt>
                      <c:pt idx="195">
                        <c:v>1.37225E-3</c:v>
                      </c:pt>
                      <c:pt idx="196">
                        <c:v>1.38232E-3</c:v>
                      </c:pt>
                      <c:pt idx="197">
                        <c:v>1.3923799999999999E-3</c:v>
                      </c:pt>
                      <c:pt idx="198">
                        <c:v>1.40245E-3</c:v>
                      </c:pt>
                      <c:pt idx="199">
                        <c:v>1.4125100000000001E-3</c:v>
                      </c:pt>
                      <c:pt idx="200">
                        <c:v>1.42257E-3</c:v>
                      </c:pt>
                      <c:pt idx="201">
                        <c:v>1.43264E-3</c:v>
                      </c:pt>
                      <c:pt idx="202">
                        <c:v>1.4427000000000001E-3</c:v>
                      </c:pt>
                      <c:pt idx="203">
                        <c:v>1.4527699999999999E-3</c:v>
                      </c:pt>
                      <c:pt idx="204">
                        <c:v>1.46283E-3</c:v>
                      </c:pt>
                      <c:pt idx="205">
                        <c:v>1.4729000000000001E-3</c:v>
                      </c:pt>
                      <c:pt idx="206">
                        <c:v>1.48296E-3</c:v>
                      </c:pt>
                      <c:pt idx="207">
                        <c:v>1.49303E-3</c:v>
                      </c:pt>
                      <c:pt idx="208">
                        <c:v>1.5030899999999999E-3</c:v>
                      </c:pt>
                      <c:pt idx="209">
                        <c:v>1.51297E-3</c:v>
                      </c:pt>
                      <c:pt idx="210">
                        <c:v>1.5227999999999999E-3</c:v>
                      </c:pt>
                      <c:pt idx="211">
                        <c:v>1.53264E-3</c:v>
                      </c:pt>
                      <c:pt idx="212">
                        <c:v>1.54247E-3</c:v>
                      </c:pt>
                      <c:pt idx="213">
                        <c:v>1.5522999999999999E-3</c:v>
                      </c:pt>
                      <c:pt idx="214">
                        <c:v>1.5621400000000001E-3</c:v>
                      </c:pt>
                      <c:pt idx="215">
                        <c:v>1.57197E-3</c:v>
                      </c:pt>
                      <c:pt idx="216">
                        <c:v>1.5818099999999999E-3</c:v>
                      </c:pt>
                      <c:pt idx="217">
                        <c:v>1.5916400000000001E-3</c:v>
                      </c:pt>
                      <c:pt idx="218">
                        <c:v>1.60148E-3</c:v>
                      </c:pt>
                      <c:pt idx="219">
                        <c:v>1.6113099999999999E-3</c:v>
                      </c:pt>
                      <c:pt idx="220">
                        <c:v>1.62115E-3</c:v>
                      </c:pt>
                      <c:pt idx="221">
                        <c:v>1.63098E-3</c:v>
                      </c:pt>
                      <c:pt idx="222">
                        <c:v>1.6408200000000001E-3</c:v>
                      </c:pt>
                      <c:pt idx="223">
                        <c:v>1.65065E-3</c:v>
                      </c:pt>
                      <c:pt idx="224">
                        <c:v>1.6604899999999999E-3</c:v>
                      </c:pt>
                      <c:pt idx="225">
                        <c:v>1.6703200000000001E-3</c:v>
                      </c:pt>
                      <c:pt idx="226">
                        <c:v>1.68016E-3</c:v>
                      </c:pt>
                      <c:pt idx="227">
                        <c:v>1.6899899999999999E-3</c:v>
                      </c:pt>
                      <c:pt idx="228">
                        <c:v>1.69983E-3</c:v>
                      </c:pt>
                      <c:pt idx="229">
                        <c:v>1.70966E-3</c:v>
                      </c:pt>
                      <c:pt idx="230">
                        <c:v>1.71949E-3</c:v>
                      </c:pt>
                      <c:pt idx="231">
                        <c:v>1.7293300000000001E-3</c:v>
                      </c:pt>
                      <c:pt idx="232">
                        <c:v>1.73916E-3</c:v>
                      </c:pt>
                      <c:pt idx="233">
                        <c:v>1.7489999999999999E-3</c:v>
                      </c:pt>
                      <c:pt idx="234">
                        <c:v>1.7588300000000001E-3</c:v>
                      </c:pt>
                      <c:pt idx="235">
                        <c:v>1.76867E-3</c:v>
                      </c:pt>
                      <c:pt idx="236">
                        <c:v>1.7784999999999999E-3</c:v>
                      </c:pt>
                      <c:pt idx="237">
                        <c:v>1.78834E-3</c:v>
                      </c:pt>
                      <c:pt idx="238">
                        <c:v>1.79817E-3</c:v>
                      </c:pt>
                      <c:pt idx="239">
                        <c:v>1.8080100000000001E-3</c:v>
                      </c:pt>
                      <c:pt idx="240">
                        <c:v>1.81784E-3</c:v>
                      </c:pt>
                      <c:pt idx="241">
                        <c:v>1.8276799999999999E-3</c:v>
                      </c:pt>
                      <c:pt idx="242">
                        <c:v>1.8375100000000001E-3</c:v>
                      </c:pt>
                      <c:pt idx="243">
                        <c:v>1.84688E-3</c:v>
                      </c:pt>
                      <c:pt idx="244">
                        <c:v>1.85625E-3</c:v>
                      </c:pt>
                      <c:pt idx="245">
                        <c:v>1.8656300000000001E-3</c:v>
                      </c:pt>
                      <c:pt idx="246">
                        <c:v>1.8749999999999999E-3</c:v>
                      </c:pt>
                      <c:pt idx="247">
                        <c:v>1.88437E-3</c:v>
                      </c:pt>
                      <c:pt idx="248">
                        <c:v>1.89375E-3</c:v>
                      </c:pt>
                      <c:pt idx="249">
                        <c:v>1.9031199999999999E-3</c:v>
                      </c:pt>
                      <c:pt idx="250">
                        <c:v>1.91249E-3</c:v>
                      </c:pt>
                      <c:pt idx="251">
                        <c:v>1.92187E-3</c:v>
                      </c:pt>
                      <c:pt idx="252">
                        <c:v>1.9312400000000001E-3</c:v>
                      </c:pt>
                      <c:pt idx="253">
                        <c:v>1.9406099999999999E-3</c:v>
                      </c:pt>
                      <c:pt idx="254">
                        <c:v>1.94999E-3</c:v>
                      </c:pt>
                      <c:pt idx="255">
                        <c:v>1.9593599999999998E-3</c:v>
                      </c:pt>
                      <c:pt idx="256">
                        <c:v>1.9687300000000001E-3</c:v>
                      </c:pt>
                      <c:pt idx="257">
                        <c:v>1.9781099999999999E-3</c:v>
                      </c:pt>
                      <c:pt idx="258">
                        <c:v>1.9874799999999998E-3</c:v>
                      </c:pt>
                      <c:pt idx="259">
                        <c:v>1.9968500000000001E-3</c:v>
                      </c:pt>
                      <c:pt idx="260">
                        <c:v>2.0062299999999999E-3</c:v>
                      </c:pt>
                      <c:pt idx="261">
                        <c:v>2.0156000000000002E-3</c:v>
                      </c:pt>
                      <c:pt idx="262">
                        <c:v>2.0249700000000001E-3</c:v>
                      </c:pt>
                      <c:pt idx="263">
                        <c:v>2.0343499999999999E-3</c:v>
                      </c:pt>
                      <c:pt idx="264">
                        <c:v>2.0437200000000002E-3</c:v>
                      </c:pt>
                      <c:pt idx="265">
                        <c:v>2.05309E-3</c:v>
                      </c:pt>
                      <c:pt idx="266">
                        <c:v>2.0624699999999998E-3</c:v>
                      </c:pt>
                      <c:pt idx="267">
                        <c:v>2.0718400000000001E-3</c:v>
                      </c:pt>
                      <c:pt idx="268">
                        <c:v>2.0812199999999999E-3</c:v>
                      </c:pt>
                      <c:pt idx="269">
                        <c:v>2.0905899999999998E-3</c:v>
                      </c:pt>
                      <c:pt idx="270">
                        <c:v>2.0999600000000001E-3</c:v>
                      </c:pt>
                      <c:pt idx="271">
                        <c:v>2.1093399999999999E-3</c:v>
                      </c:pt>
                      <c:pt idx="272">
                        <c:v>2.1187100000000002E-3</c:v>
                      </c:pt>
                      <c:pt idx="273">
                        <c:v>2.1280800000000001E-3</c:v>
                      </c:pt>
                      <c:pt idx="274">
                        <c:v>2.1374599999999999E-3</c:v>
                      </c:pt>
                      <c:pt idx="275">
                        <c:v>2.1468300000000002E-3</c:v>
                      </c:pt>
                      <c:pt idx="276">
                        <c:v>2.1562E-3</c:v>
                      </c:pt>
                      <c:pt idx="277">
                        <c:v>2.1655799999999998E-3</c:v>
                      </c:pt>
                      <c:pt idx="278">
                        <c:v>2.1749500000000001E-3</c:v>
                      </c:pt>
                      <c:pt idx="279">
                        <c:v>2.18432E-3</c:v>
                      </c:pt>
                      <c:pt idx="280">
                        <c:v>2.1936999999999998E-3</c:v>
                      </c:pt>
                      <c:pt idx="281">
                        <c:v>2.20236E-3</c:v>
                      </c:pt>
                      <c:pt idx="282">
                        <c:v>2.2109E-3</c:v>
                      </c:pt>
                      <c:pt idx="283">
                        <c:v>2.21944E-3</c:v>
                      </c:pt>
                      <c:pt idx="284">
                        <c:v>2.2279800000000001E-3</c:v>
                      </c:pt>
                      <c:pt idx="285">
                        <c:v>2.2365200000000001E-3</c:v>
                      </c:pt>
                      <c:pt idx="286">
                        <c:v>2.2450600000000001E-3</c:v>
                      </c:pt>
                      <c:pt idx="287">
                        <c:v>2.2536000000000001E-3</c:v>
                      </c:pt>
                      <c:pt idx="288">
                        <c:v>2.2621400000000002E-3</c:v>
                      </c:pt>
                      <c:pt idx="289">
                        <c:v>2.2706800000000002E-3</c:v>
                      </c:pt>
                      <c:pt idx="290">
                        <c:v>2.2792200000000002E-3</c:v>
                      </c:pt>
                      <c:pt idx="291">
                        <c:v>2.2877499999999999E-3</c:v>
                      </c:pt>
                      <c:pt idx="292">
                        <c:v>2.2962899999999999E-3</c:v>
                      </c:pt>
                      <c:pt idx="293">
                        <c:v>2.3048299999999999E-3</c:v>
                      </c:pt>
                      <c:pt idx="294">
                        <c:v>2.3133699999999999E-3</c:v>
                      </c:pt>
                      <c:pt idx="295">
                        <c:v>2.3219099999999999E-3</c:v>
                      </c:pt>
                      <c:pt idx="296">
                        <c:v>2.33045E-3</c:v>
                      </c:pt>
                      <c:pt idx="297">
                        <c:v>2.33899E-3</c:v>
                      </c:pt>
                      <c:pt idx="298">
                        <c:v>2.34753E-3</c:v>
                      </c:pt>
                      <c:pt idx="299">
                        <c:v>2.35607E-3</c:v>
                      </c:pt>
                      <c:pt idx="300">
                        <c:v>2.3646100000000001E-3</c:v>
                      </c:pt>
                      <c:pt idx="301">
                        <c:v>2.3731500000000001E-3</c:v>
                      </c:pt>
                      <c:pt idx="302">
                        <c:v>2.3816900000000001E-3</c:v>
                      </c:pt>
                      <c:pt idx="303">
                        <c:v>2.3902300000000001E-3</c:v>
                      </c:pt>
                      <c:pt idx="304">
                        <c:v>2.3987700000000002E-3</c:v>
                      </c:pt>
                      <c:pt idx="305">
                        <c:v>2.4073100000000002E-3</c:v>
                      </c:pt>
                      <c:pt idx="306">
                        <c:v>2.4158500000000002E-3</c:v>
                      </c:pt>
                      <c:pt idx="307">
                        <c:v>2.4243899999999998E-3</c:v>
                      </c:pt>
                      <c:pt idx="308">
                        <c:v>2.4329299999999998E-3</c:v>
                      </c:pt>
                      <c:pt idx="309">
                        <c:v>2.4414699999999998E-3</c:v>
                      </c:pt>
                      <c:pt idx="310">
                        <c:v>2.4499999999999999E-3</c:v>
                      </c:pt>
                      <c:pt idx="311">
                        <c:v>2.4585399999999999E-3</c:v>
                      </c:pt>
                      <c:pt idx="312">
                        <c:v>2.46708E-3</c:v>
                      </c:pt>
                      <c:pt idx="313">
                        <c:v>2.47562E-3</c:v>
                      </c:pt>
                      <c:pt idx="314">
                        <c:v>2.48416E-3</c:v>
                      </c:pt>
                      <c:pt idx="315">
                        <c:v>2.4927E-3</c:v>
                      </c:pt>
                      <c:pt idx="316">
                        <c:v>2.5012400000000001E-3</c:v>
                      </c:pt>
                      <c:pt idx="317">
                        <c:v>2.5097800000000001E-3</c:v>
                      </c:pt>
                      <c:pt idx="318">
                        <c:v>2.5183200000000001E-3</c:v>
                      </c:pt>
                      <c:pt idx="319">
                        <c:v>2.5268600000000001E-3</c:v>
                      </c:pt>
                      <c:pt idx="320">
                        <c:v>2.5354000000000002E-3</c:v>
                      </c:pt>
                      <c:pt idx="321">
                        <c:v>2.5439400000000002E-3</c:v>
                      </c:pt>
                      <c:pt idx="322">
                        <c:v>2.5524800000000002E-3</c:v>
                      </c:pt>
                      <c:pt idx="323">
                        <c:v>2.5610199999999998E-3</c:v>
                      </c:pt>
                      <c:pt idx="324">
                        <c:v>2.5691099999999999E-3</c:v>
                      </c:pt>
                      <c:pt idx="325">
                        <c:v>2.5770699999999999E-3</c:v>
                      </c:pt>
                      <c:pt idx="326">
                        <c:v>2.5850199999999999E-3</c:v>
                      </c:pt>
                      <c:pt idx="327">
                        <c:v>2.5929799999999999E-3</c:v>
                      </c:pt>
                      <c:pt idx="328">
                        <c:v>2.6009399999999999E-3</c:v>
                      </c:pt>
                      <c:pt idx="329">
                        <c:v>2.6088999999999999E-3</c:v>
                      </c:pt>
                      <c:pt idx="330">
                        <c:v>2.6168599999999999E-3</c:v>
                      </c:pt>
                      <c:pt idx="331">
                        <c:v>2.6248199999999999E-3</c:v>
                      </c:pt>
                      <c:pt idx="332">
                        <c:v>2.6327799999999999E-3</c:v>
                      </c:pt>
                      <c:pt idx="333">
                        <c:v>2.6407399999999999E-3</c:v>
                      </c:pt>
                      <c:pt idx="334">
                        <c:v>2.6486999999999999E-3</c:v>
                      </c:pt>
                      <c:pt idx="335">
                        <c:v>2.6566599999999999E-3</c:v>
                      </c:pt>
                      <c:pt idx="336">
                        <c:v>2.6646199999999999E-3</c:v>
                      </c:pt>
                      <c:pt idx="337">
                        <c:v>2.6725799999999999E-3</c:v>
                      </c:pt>
                      <c:pt idx="338">
                        <c:v>2.6805399999999999E-3</c:v>
                      </c:pt>
                      <c:pt idx="339">
                        <c:v>2.68849E-3</c:v>
                      </c:pt>
                      <c:pt idx="340">
                        <c:v>2.69645E-3</c:v>
                      </c:pt>
                      <c:pt idx="341">
                        <c:v>2.70441E-3</c:v>
                      </c:pt>
                      <c:pt idx="342">
                        <c:v>2.71237E-3</c:v>
                      </c:pt>
                      <c:pt idx="343">
                        <c:v>2.72033E-3</c:v>
                      </c:pt>
                      <c:pt idx="344">
                        <c:v>2.72829E-3</c:v>
                      </c:pt>
                      <c:pt idx="345">
                        <c:v>2.73625E-3</c:v>
                      </c:pt>
                      <c:pt idx="346">
                        <c:v>2.74421E-3</c:v>
                      </c:pt>
                      <c:pt idx="347">
                        <c:v>2.75217E-3</c:v>
                      </c:pt>
                      <c:pt idx="348">
                        <c:v>2.76013E-3</c:v>
                      </c:pt>
                      <c:pt idx="349">
                        <c:v>2.76809E-3</c:v>
                      </c:pt>
                      <c:pt idx="350">
                        <c:v>2.77605E-3</c:v>
                      </c:pt>
                      <c:pt idx="351">
                        <c:v>2.784E-3</c:v>
                      </c:pt>
                      <c:pt idx="352">
                        <c:v>2.79196E-3</c:v>
                      </c:pt>
                      <c:pt idx="353">
                        <c:v>2.79992E-3</c:v>
                      </c:pt>
                      <c:pt idx="354">
                        <c:v>2.80788E-3</c:v>
                      </c:pt>
                      <c:pt idx="355">
                        <c:v>2.81584E-3</c:v>
                      </c:pt>
                      <c:pt idx="356">
                        <c:v>2.8238E-3</c:v>
                      </c:pt>
                      <c:pt idx="357">
                        <c:v>2.83176E-3</c:v>
                      </c:pt>
                      <c:pt idx="358">
                        <c:v>2.83972E-3</c:v>
                      </c:pt>
                      <c:pt idx="359">
                        <c:v>2.84768E-3</c:v>
                      </c:pt>
                      <c:pt idx="360">
                        <c:v>2.85564E-3</c:v>
                      </c:pt>
                      <c:pt idx="361">
                        <c:v>2.8636E-3</c:v>
                      </c:pt>
                      <c:pt idx="362">
                        <c:v>2.87156E-3</c:v>
                      </c:pt>
                      <c:pt idx="363">
                        <c:v>2.8795100000000001E-3</c:v>
                      </c:pt>
                      <c:pt idx="364">
                        <c:v>2.8874700000000001E-3</c:v>
                      </c:pt>
                      <c:pt idx="365">
                        <c:v>2.8954300000000001E-3</c:v>
                      </c:pt>
                      <c:pt idx="366">
                        <c:v>2.9033900000000001E-3</c:v>
                      </c:pt>
                      <c:pt idx="367">
                        <c:v>2.91135E-3</c:v>
                      </c:pt>
                      <c:pt idx="368">
                        <c:v>2.9187599999999998E-3</c:v>
                      </c:pt>
                      <c:pt idx="369">
                        <c:v>2.9257900000000002E-3</c:v>
                      </c:pt>
                      <c:pt idx="370">
                        <c:v>2.9328100000000001E-3</c:v>
                      </c:pt>
                      <c:pt idx="371">
                        <c:v>2.93983E-3</c:v>
                      </c:pt>
                      <c:pt idx="372">
                        <c:v>2.94685E-3</c:v>
                      </c:pt>
                      <c:pt idx="373">
                        <c:v>2.9538699999999999E-3</c:v>
                      </c:pt>
                      <c:pt idx="374">
                        <c:v>2.9608899999999999E-3</c:v>
                      </c:pt>
                      <c:pt idx="375">
                        <c:v>2.9679200000000002E-3</c:v>
                      </c:pt>
                      <c:pt idx="376">
                        <c:v>2.9749400000000001E-3</c:v>
                      </c:pt>
                      <c:pt idx="377">
                        <c:v>2.9819600000000001E-3</c:v>
                      </c:pt>
                      <c:pt idx="378">
                        <c:v>2.98898E-3</c:v>
                      </c:pt>
                      <c:pt idx="379">
                        <c:v>2.996E-3</c:v>
                      </c:pt>
                      <c:pt idx="380">
                        <c:v>3.0030299999999998E-3</c:v>
                      </c:pt>
                      <c:pt idx="381">
                        <c:v>3.0100499999999998E-3</c:v>
                      </c:pt>
                      <c:pt idx="382">
                        <c:v>3.0170700000000002E-3</c:v>
                      </c:pt>
                      <c:pt idx="383">
                        <c:v>3.0240900000000001E-3</c:v>
                      </c:pt>
                      <c:pt idx="384">
                        <c:v>3.0311100000000001E-3</c:v>
                      </c:pt>
                      <c:pt idx="385">
                        <c:v>3.03813E-3</c:v>
                      </c:pt>
                      <c:pt idx="386">
                        <c:v>3.0451599999999999E-3</c:v>
                      </c:pt>
                      <c:pt idx="387">
                        <c:v>3.0521799999999998E-3</c:v>
                      </c:pt>
                      <c:pt idx="388">
                        <c:v>3.0592000000000002E-3</c:v>
                      </c:pt>
                      <c:pt idx="389">
                        <c:v>3.0662200000000001E-3</c:v>
                      </c:pt>
                      <c:pt idx="390">
                        <c:v>3.0732400000000001E-3</c:v>
                      </c:pt>
                      <c:pt idx="391">
                        <c:v>3.08026E-3</c:v>
                      </c:pt>
                      <c:pt idx="392">
                        <c:v>3.0872899999999999E-3</c:v>
                      </c:pt>
                      <c:pt idx="393">
                        <c:v>3.0943099999999999E-3</c:v>
                      </c:pt>
                      <c:pt idx="394">
                        <c:v>3.1013299999999998E-3</c:v>
                      </c:pt>
                      <c:pt idx="395">
                        <c:v>3.1083500000000002E-3</c:v>
                      </c:pt>
                      <c:pt idx="396">
                        <c:v>3.1153700000000001E-3</c:v>
                      </c:pt>
                      <c:pt idx="397">
                        <c:v>3.1223900000000001E-3</c:v>
                      </c:pt>
                      <c:pt idx="398">
                        <c:v>3.1294199999999999E-3</c:v>
                      </c:pt>
                      <c:pt idx="399">
                        <c:v>3.1364399999999999E-3</c:v>
                      </c:pt>
                      <c:pt idx="400">
                        <c:v>3.1434599999999998E-3</c:v>
                      </c:pt>
                      <c:pt idx="401">
                        <c:v>3.1504800000000002E-3</c:v>
                      </c:pt>
                      <c:pt idx="402">
                        <c:v>3.1575000000000002E-3</c:v>
                      </c:pt>
                      <c:pt idx="403">
                        <c:v>3.1645200000000001E-3</c:v>
                      </c:pt>
                      <c:pt idx="404">
                        <c:v>3.17155E-3</c:v>
                      </c:pt>
                      <c:pt idx="405">
                        <c:v>3.1785699999999999E-3</c:v>
                      </c:pt>
                      <c:pt idx="406">
                        <c:v>3.1855899999999999E-3</c:v>
                      </c:pt>
                      <c:pt idx="407">
                        <c:v>3.1926099999999998E-3</c:v>
                      </c:pt>
                      <c:pt idx="408">
                        <c:v>3.1996300000000002E-3</c:v>
                      </c:pt>
                      <c:pt idx="409">
                        <c:v>3.2066500000000001E-3</c:v>
                      </c:pt>
                      <c:pt idx="410">
                        <c:v>3.21368E-3</c:v>
                      </c:pt>
                      <c:pt idx="411">
                        <c:v>3.2207E-3</c:v>
                      </c:pt>
                      <c:pt idx="412">
                        <c:v>3.22711E-3</c:v>
                      </c:pt>
                      <c:pt idx="413">
                        <c:v>3.2325600000000002E-3</c:v>
                      </c:pt>
                      <c:pt idx="414">
                        <c:v>3.2380199999999999E-3</c:v>
                      </c:pt>
                      <c:pt idx="415">
                        <c:v>3.24347E-3</c:v>
                      </c:pt>
                      <c:pt idx="416">
                        <c:v>3.2489200000000002E-3</c:v>
                      </c:pt>
                      <c:pt idx="417">
                        <c:v>3.2543799999999999E-3</c:v>
                      </c:pt>
                      <c:pt idx="418">
                        <c:v>3.25983E-3</c:v>
                      </c:pt>
                      <c:pt idx="419">
                        <c:v>3.2652900000000001E-3</c:v>
                      </c:pt>
                      <c:pt idx="420">
                        <c:v>3.2707399999999998E-3</c:v>
                      </c:pt>
                      <c:pt idx="421">
                        <c:v>3.27619E-3</c:v>
                      </c:pt>
                      <c:pt idx="422">
                        <c:v>3.2816500000000001E-3</c:v>
                      </c:pt>
                      <c:pt idx="423">
                        <c:v>3.2870999999999998E-3</c:v>
                      </c:pt>
                      <c:pt idx="424">
                        <c:v>3.29255E-3</c:v>
                      </c:pt>
                      <c:pt idx="425">
                        <c:v>3.2980100000000001E-3</c:v>
                      </c:pt>
                      <c:pt idx="426">
                        <c:v>3.3034599999999998E-3</c:v>
                      </c:pt>
                      <c:pt idx="427">
                        <c:v>3.30891E-3</c:v>
                      </c:pt>
                      <c:pt idx="428">
                        <c:v>3.3143700000000001E-3</c:v>
                      </c:pt>
                      <c:pt idx="429">
                        <c:v>3.3198199999999998E-3</c:v>
                      </c:pt>
                      <c:pt idx="430">
                        <c:v>3.32527E-3</c:v>
                      </c:pt>
                      <c:pt idx="431">
                        <c:v>3.3307300000000001E-3</c:v>
                      </c:pt>
                      <c:pt idx="432">
                        <c:v>3.3361799999999998E-3</c:v>
                      </c:pt>
                      <c:pt idx="433">
                        <c:v>3.3416299999999999E-3</c:v>
                      </c:pt>
                      <c:pt idx="434">
                        <c:v>3.34709E-3</c:v>
                      </c:pt>
                      <c:pt idx="435">
                        <c:v>3.3525400000000002E-3</c:v>
                      </c:pt>
                      <c:pt idx="436">
                        <c:v>3.3579899999999999E-3</c:v>
                      </c:pt>
                      <c:pt idx="437">
                        <c:v>3.36345E-3</c:v>
                      </c:pt>
                      <c:pt idx="438">
                        <c:v>3.3689000000000002E-3</c:v>
                      </c:pt>
                      <c:pt idx="439">
                        <c:v>3.3743599999999999E-3</c:v>
                      </c:pt>
                      <c:pt idx="440">
                        <c:v>3.37981E-3</c:v>
                      </c:pt>
                      <c:pt idx="441">
                        <c:v>3.3852600000000002E-3</c:v>
                      </c:pt>
                      <c:pt idx="442">
                        <c:v>3.3907199999999998E-3</c:v>
                      </c:pt>
                      <c:pt idx="443">
                        <c:v>3.39617E-3</c:v>
                      </c:pt>
                      <c:pt idx="444">
                        <c:v>3.4016200000000002E-3</c:v>
                      </c:pt>
                      <c:pt idx="445">
                        <c:v>3.4070799999999998E-3</c:v>
                      </c:pt>
                      <c:pt idx="446">
                        <c:v>3.41253E-3</c:v>
                      </c:pt>
                      <c:pt idx="447">
                        <c:v>3.4179800000000002E-3</c:v>
                      </c:pt>
                      <c:pt idx="448">
                        <c:v>3.4234399999999998E-3</c:v>
                      </c:pt>
                      <c:pt idx="449">
                        <c:v>3.42889E-3</c:v>
                      </c:pt>
                      <c:pt idx="450">
                        <c:v>3.4343400000000001E-3</c:v>
                      </c:pt>
                      <c:pt idx="451">
                        <c:v>3.4397999999999998E-3</c:v>
                      </c:pt>
                      <c:pt idx="452">
                        <c:v>3.44525E-3</c:v>
                      </c:pt>
                      <c:pt idx="453">
                        <c:v>3.4507000000000001E-3</c:v>
                      </c:pt>
                      <c:pt idx="454">
                        <c:v>3.4561599999999998E-3</c:v>
                      </c:pt>
                      <c:pt idx="455">
                        <c:v>3.4616099999999999E-3</c:v>
                      </c:pt>
                      <c:pt idx="456">
                        <c:v>3.4665299999999998E-3</c:v>
                      </c:pt>
                      <c:pt idx="457">
                        <c:v>3.4692400000000002E-3</c:v>
                      </c:pt>
                      <c:pt idx="458">
                        <c:v>3.4719500000000001E-3</c:v>
                      </c:pt>
                      <c:pt idx="459">
                        <c:v>3.4746600000000001E-3</c:v>
                      </c:pt>
                      <c:pt idx="460">
                        <c:v>3.4773600000000001E-3</c:v>
                      </c:pt>
                      <c:pt idx="461">
                        <c:v>3.48007E-3</c:v>
                      </c:pt>
                      <c:pt idx="462">
                        <c:v>3.48278E-3</c:v>
                      </c:pt>
                      <c:pt idx="463">
                        <c:v>3.4854899999999999E-3</c:v>
                      </c:pt>
                      <c:pt idx="464">
                        <c:v>3.4881999999999999E-3</c:v>
                      </c:pt>
                      <c:pt idx="465">
                        <c:v>3.4908999999999999E-3</c:v>
                      </c:pt>
                      <c:pt idx="466">
                        <c:v>3.4936099999999999E-3</c:v>
                      </c:pt>
                      <c:pt idx="467">
                        <c:v>3.4963199999999998E-3</c:v>
                      </c:pt>
                      <c:pt idx="468">
                        <c:v>3.4990300000000002E-3</c:v>
                      </c:pt>
                      <c:pt idx="469">
                        <c:v>3.5017400000000001E-3</c:v>
                      </c:pt>
                      <c:pt idx="470">
                        <c:v>3.5044500000000001E-3</c:v>
                      </c:pt>
                      <c:pt idx="471">
                        <c:v>3.5071500000000001E-3</c:v>
                      </c:pt>
                      <c:pt idx="472">
                        <c:v>3.5098600000000001E-3</c:v>
                      </c:pt>
                      <c:pt idx="473">
                        <c:v>3.51257E-3</c:v>
                      </c:pt>
                      <c:pt idx="474">
                        <c:v>3.51528E-3</c:v>
                      </c:pt>
                      <c:pt idx="475">
                        <c:v>3.5179899999999999E-3</c:v>
                      </c:pt>
                      <c:pt idx="476">
                        <c:v>3.5206899999999999E-3</c:v>
                      </c:pt>
                      <c:pt idx="477">
                        <c:v>3.5233999999999999E-3</c:v>
                      </c:pt>
                      <c:pt idx="478">
                        <c:v>3.5261099999999998E-3</c:v>
                      </c:pt>
                      <c:pt idx="479">
                        <c:v>3.5288199999999998E-3</c:v>
                      </c:pt>
                      <c:pt idx="480">
                        <c:v>3.5315300000000002E-3</c:v>
                      </c:pt>
                      <c:pt idx="481">
                        <c:v>3.5342300000000002E-3</c:v>
                      </c:pt>
                      <c:pt idx="482">
                        <c:v>3.5369400000000001E-3</c:v>
                      </c:pt>
                      <c:pt idx="483">
                        <c:v>3.5396500000000001E-3</c:v>
                      </c:pt>
                      <c:pt idx="484">
                        <c:v>3.54236E-3</c:v>
                      </c:pt>
                      <c:pt idx="485">
                        <c:v>3.54507E-3</c:v>
                      </c:pt>
                      <c:pt idx="486">
                        <c:v>3.54777E-3</c:v>
                      </c:pt>
                      <c:pt idx="487">
                        <c:v>3.55048E-3</c:v>
                      </c:pt>
                      <c:pt idx="488">
                        <c:v>3.5531899999999999E-3</c:v>
                      </c:pt>
                      <c:pt idx="489">
                        <c:v>3.5558999999999999E-3</c:v>
                      </c:pt>
                      <c:pt idx="490">
                        <c:v>3.5586099999999998E-3</c:v>
                      </c:pt>
                      <c:pt idx="491">
                        <c:v>3.5613099999999998E-3</c:v>
                      </c:pt>
                      <c:pt idx="492">
                        <c:v>3.5640200000000002E-3</c:v>
                      </c:pt>
                      <c:pt idx="493">
                        <c:v>3.5667300000000002E-3</c:v>
                      </c:pt>
                      <c:pt idx="494">
                        <c:v>3.5694400000000001E-3</c:v>
                      </c:pt>
                      <c:pt idx="495">
                        <c:v>3.5721500000000001E-3</c:v>
                      </c:pt>
                      <c:pt idx="496">
                        <c:v>3.5748500000000001E-3</c:v>
                      </c:pt>
                      <c:pt idx="497">
                        <c:v>3.57756E-3</c:v>
                      </c:pt>
                      <c:pt idx="498">
                        <c:v>3.58027E-3</c:v>
                      </c:pt>
                      <c:pt idx="499">
                        <c:v>3.5829799999999999E-3</c:v>
                      </c:pt>
                      <c:pt idx="500">
                        <c:v>3.5856899999999999E-3</c:v>
                      </c:pt>
                      <c:pt idx="501">
                        <c:v>3.5848E-3</c:v>
                      </c:pt>
                      <c:pt idx="502">
                        <c:v>3.58391E-3</c:v>
                      </c:pt>
                      <c:pt idx="503">
                        <c:v>3.5830200000000001E-3</c:v>
                      </c:pt>
                      <c:pt idx="504">
                        <c:v>3.5821300000000002E-3</c:v>
                      </c:pt>
                      <c:pt idx="505">
                        <c:v>3.5812399999999999E-3</c:v>
                      </c:pt>
                      <c:pt idx="506">
                        <c:v>3.5803499999999999E-3</c:v>
                      </c:pt>
                      <c:pt idx="507">
                        <c:v>3.57947E-3</c:v>
                      </c:pt>
                      <c:pt idx="508">
                        <c:v>3.57858E-3</c:v>
                      </c:pt>
                      <c:pt idx="509">
                        <c:v>3.5776900000000001E-3</c:v>
                      </c:pt>
                      <c:pt idx="510">
                        <c:v>3.5768000000000002E-3</c:v>
                      </c:pt>
                      <c:pt idx="511">
                        <c:v>3.5759099999999999E-3</c:v>
                      </c:pt>
                      <c:pt idx="512">
                        <c:v>3.5750199999999999E-3</c:v>
                      </c:pt>
                      <c:pt idx="513">
                        <c:v>3.57413E-3</c:v>
                      </c:pt>
                      <c:pt idx="514">
                        <c:v>3.57325E-3</c:v>
                      </c:pt>
                      <c:pt idx="515">
                        <c:v>3.5723600000000001E-3</c:v>
                      </c:pt>
                      <c:pt idx="516">
                        <c:v>3.5714700000000002E-3</c:v>
                      </c:pt>
                      <c:pt idx="517">
                        <c:v>3.5705799999999998E-3</c:v>
                      </c:pt>
                      <c:pt idx="518">
                        <c:v>3.5696899999999999E-3</c:v>
                      </c:pt>
                      <c:pt idx="519">
                        <c:v>3.5688E-3</c:v>
                      </c:pt>
                      <c:pt idx="520">
                        <c:v>3.5679100000000001E-3</c:v>
                      </c:pt>
                      <c:pt idx="521">
                        <c:v>3.5670300000000001E-3</c:v>
                      </c:pt>
                      <c:pt idx="522">
                        <c:v>3.5661400000000002E-3</c:v>
                      </c:pt>
                      <c:pt idx="523">
                        <c:v>3.5652499999999998E-3</c:v>
                      </c:pt>
                      <c:pt idx="524">
                        <c:v>3.5643599999999999E-3</c:v>
                      </c:pt>
                      <c:pt idx="525">
                        <c:v>3.56347E-3</c:v>
                      </c:pt>
                      <c:pt idx="526">
                        <c:v>3.5625800000000001E-3</c:v>
                      </c:pt>
                      <c:pt idx="527">
                        <c:v>3.5616900000000002E-3</c:v>
                      </c:pt>
                      <c:pt idx="528">
                        <c:v>3.5607999999999998E-3</c:v>
                      </c:pt>
                      <c:pt idx="529">
                        <c:v>3.5599199999999998E-3</c:v>
                      </c:pt>
                      <c:pt idx="530">
                        <c:v>3.5590299999999999E-3</c:v>
                      </c:pt>
                      <c:pt idx="531">
                        <c:v>3.55814E-3</c:v>
                      </c:pt>
                      <c:pt idx="532">
                        <c:v>3.5572500000000001E-3</c:v>
                      </c:pt>
                      <c:pt idx="533">
                        <c:v>3.5563600000000002E-3</c:v>
                      </c:pt>
                      <c:pt idx="534">
                        <c:v>3.5554699999999998E-3</c:v>
                      </c:pt>
                      <c:pt idx="535">
                        <c:v>3.5545799999999999E-3</c:v>
                      </c:pt>
                      <c:pt idx="536">
                        <c:v>3.5536999999999999E-3</c:v>
                      </c:pt>
                      <c:pt idx="537">
                        <c:v>3.55281E-3</c:v>
                      </c:pt>
                      <c:pt idx="538">
                        <c:v>3.5519200000000001E-3</c:v>
                      </c:pt>
                      <c:pt idx="539">
                        <c:v>3.5510300000000002E-3</c:v>
                      </c:pt>
                      <c:pt idx="540">
                        <c:v>3.5501399999999998E-3</c:v>
                      </c:pt>
                      <c:pt idx="541">
                        <c:v>3.5492499999999999E-3</c:v>
                      </c:pt>
                      <c:pt idx="542">
                        <c:v>3.54836E-3</c:v>
                      </c:pt>
                      <c:pt idx="543">
                        <c:v>3.5474700000000001E-3</c:v>
                      </c:pt>
                      <c:pt idx="544">
                        <c:v>3.5465900000000001E-3</c:v>
                      </c:pt>
                      <c:pt idx="545">
                        <c:v>3.5432800000000002E-3</c:v>
                      </c:pt>
                      <c:pt idx="546">
                        <c:v>3.53938E-3</c:v>
                      </c:pt>
                      <c:pt idx="547">
                        <c:v>3.5354900000000001E-3</c:v>
                      </c:pt>
                      <c:pt idx="548">
                        <c:v>3.5315899999999998E-3</c:v>
                      </c:pt>
                      <c:pt idx="549">
                        <c:v>3.5276999999999999E-3</c:v>
                      </c:pt>
                      <c:pt idx="550">
                        <c:v>3.52381E-3</c:v>
                      </c:pt>
                      <c:pt idx="551">
                        <c:v>3.5199099999999998E-3</c:v>
                      </c:pt>
                      <c:pt idx="552">
                        <c:v>3.5160199999999999E-3</c:v>
                      </c:pt>
                      <c:pt idx="553">
                        <c:v>3.51213E-3</c:v>
                      </c:pt>
                      <c:pt idx="554">
                        <c:v>3.5082300000000002E-3</c:v>
                      </c:pt>
                      <c:pt idx="555">
                        <c:v>3.5043399999999999E-3</c:v>
                      </c:pt>
                      <c:pt idx="556">
                        <c:v>3.5004400000000001E-3</c:v>
                      </c:pt>
                      <c:pt idx="557">
                        <c:v>3.4965500000000002E-3</c:v>
                      </c:pt>
                      <c:pt idx="558">
                        <c:v>3.4926599999999999E-3</c:v>
                      </c:pt>
                      <c:pt idx="559">
                        <c:v>3.48876E-3</c:v>
                      </c:pt>
                      <c:pt idx="560">
                        <c:v>3.4848700000000002E-3</c:v>
                      </c:pt>
                      <c:pt idx="561">
                        <c:v>3.4809699999999999E-3</c:v>
                      </c:pt>
                      <c:pt idx="562">
                        <c:v>3.47708E-3</c:v>
                      </c:pt>
                      <c:pt idx="563">
                        <c:v>3.4731900000000001E-3</c:v>
                      </c:pt>
                      <c:pt idx="564">
                        <c:v>3.4692899999999999E-3</c:v>
                      </c:pt>
                      <c:pt idx="565">
                        <c:v>3.4654E-3</c:v>
                      </c:pt>
                      <c:pt idx="566">
                        <c:v>3.4615100000000001E-3</c:v>
                      </c:pt>
                      <c:pt idx="567">
                        <c:v>3.4576099999999999E-3</c:v>
                      </c:pt>
                      <c:pt idx="568">
                        <c:v>3.45372E-3</c:v>
                      </c:pt>
                      <c:pt idx="569">
                        <c:v>3.4498200000000001E-3</c:v>
                      </c:pt>
                      <c:pt idx="570">
                        <c:v>3.4459299999999998E-3</c:v>
                      </c:pt>
                      <c:pt idx="571">
                        <c:v>3.4420399999999999E-3</c:v>
                      </c:pt>
                      <c:pt idx="572">
                        <c:v>3.4381400000000001E-3</c:v>
                      </c:pt>
                      <c:pt idx="573">
                        <c:v>3.4342499999999998E-3</c:v>
                      </c:pt>
                      <c:pt idx="574">
                        <c:v>3.4303599999999999E-3</c:v>
                      </c:pt>
                      <c:pt idx="575">
                        <c:v>3.4264600000000001E-3</c:v>
                      </c:pt>
                      <c:pt idx="576">
                        <c:v>3.4225700000000002E-3</c:v>
                      </c:pt>
                      <c:pt idx="577">
                        <c:v>3.41867E-3</c:v>
                      </c:pt>
                      <c:pt idx="578">
                        <c:v>3.4147800000000001E-3</c:v>
                      </c:pt>
                      <c:pt idx="579">
                        <c:v>3.4108900000000002E-3</c:v>
                      </c:pt>
                      <c:pt idx="580">
                        <c:v>3.4069899999999999E-3</c:v>
                      </c:pt>
                      <c:pt idx="581">
                        <c:v>3.4031E-3</c:v>
                      </c:pt>
                      <c:pt idx="582">
                        <c:v>3.3991999999999998E-3</c:v>
                      </c:pt>
                      <c:pt idx="583">
                        <c:v>3.3953099999999999E-3</c:v>
                      </c:pt>
                      <c:pt idx="584">
                        <c:v>3.39142E-3</c:v>
                      </c:pt>
                      <c:pt idx="585">
                        <c:v>3.3875200000000002E-3</c:v>
                      </c:pt>
                      <c:pt idx="586">
                        <c:v>3.3836299999999999E-3</c:v>
                      </c:pt>
                      <c:pt idx="587">
                        <c:v>3.37974E-3</c:v>
                      </c:pt>
                      <c:pt idx="588">
                        <c:v>3.3758400000000002E-3</c:v>
                      </c:pt>
                      <c:pt idx="589">
                        <c:v>3.3707300000000002E-3</c:v>
                      </c:pt>
                      <c:pt idx="590">
                        <c:v>3.36485E-3</c:v>
                      </c:pt>
                      <c:pt idx="591">
                        <c:v>3.3589599999999998E-3</c:v>
                      </c:pt>
                      <c:pt idx="592">
                        <c:v>3.35308E-3</c:v>
                      </c:pt>
                      <c:pt idx="593">
                        <c:v>3.3471999999999998E-3</c:v>
                      </c:pt>
                      <c:pt idx="594">
                        <c:v>3.3413100000000001E-3</c:v>
                      </c:pt>
                      <c:pt idx="595">
                        <c:v>3.3354299999999999E-3</c:v>
                      </c:pt>
                      <c:pt idx="596">
                        <c:v>3.3295500000000001E-3</c:v>
                      </c:pt>
                      <c:pt idx="597">
                        <c:v>3.32366E-3</c:v>
                      </c:pt>
                      <c:pt idx="598">
                        <c:v>3.3177800000000002E-3</c:v>
                      </c:pt>
                      <c:pt idx="599">
                        <c:v>3.3119E-3</c:v>
                      </c:pt>
                      <c:pt idx="600">
                        <c:v>3.3060099999999999E-3</c:v>
                      </c:pt>
                      <c:pt idx="601">
                        <c:v>3.3001300000000001E-3</c:v>
                      </c:pt>
                      <c:pt idx="602">
                        <c:v>3.2942499999999999E-3</c:v>
                      </c:pt>
                      <c:pt idx="603">
                        <c:v>3.2883600000000002E-3</c:v>
                      </c:pt>
                      <c:pt idx="604">
                        <c:v>3.2824799999999999E-3</c:v>
                      </c:pt>
                      <c:pt idx="605">
                        <c:v>3.2766000000000002E-3</c:v>
                      </c:pt>
                      <c:pt idx="606">
                        <c:v>3.27071E-3</c:v>
                      </c:pt>
                      <c:pt idx="607">
                        <c:v>3.2648299999999998E-3</c:v>
                      </c:pt>
                      <c:pt idx="608">
                        <c:v>3.25895E-3</c:v>
                      </c:pt>
                      <c:pt idx="609">
                        <c:v>3.2530599999999999E-3</c:v>
                      </c:pt>
                      <c:pt idx="610">
                        <c:v>3.2471800000000001E-3</c:v>
                      </c:pt>
                      <c:pt idx="611">
                        <c:v>3.24129E-3</c:v>
                      </c:pt>
                      <c:pt idx="612">
                        <c:v>3.2354100000000002E-3</c:v>
                      </c:pt>
                      <c:pt idx="613">
                        <c:v>3.22953E-3</c:v>
                      </c:pt>
                      <c:pt idx="614">
                        <c:v>3.2236399999999998E-3</c:v>
                      </c:pt>
                      <c:pt idx="615">
                        <c:v>3.2177600000000001E-3</c:v>
                      </c:pt>
                      <c:pt idx="616">
                        <c:v>3.2118799999999999E-3</c:v>
                      </c:pt>
                      <c:pt idx="617">
                        <c:v>3.2059900000000001E-3</c:v>
                      </c:pt>
                      <c:pt idx="618">
                        <c:v>3.2001099999999999E-3</c:v>
                      </c:pt>
                      <c:pt idx="619">
                        <c:v>3.1942300000000002E-3</c:v>
                      </c:pt>
                      <c:pt idx="620">
                        <c:v>3.18834E-3</c:v>
                      </c:pt>
                      <c:pt idx="621">
                        <c:v>3.1824599999999998E-3</c:v>
                      </c:pt>
                      <c:pt idx="622">
                        <c:v>3.17658E-3</c:v>
                      </c:pt>
                      <c:pt idx="623">
                        <c:v>3.1706899999999999E-3</c:v>
                      </c:pt>
                      <c:pt idx="624">
                        <c:v>3.1648100000000001E-3</c:v>
                      </c:pt>
                      <c:pt idx="625">
                        <c:v>3.1589299999999999E-3</c:v>
                      </c:pt>
                      <c:pt idx="626">
                        <c:v>3.1530400000000002E-3</c:v>
                      </c:pt>
                      <c:pt idx="627">
                        <c:v>3.14716E-3</c:v>
                      </c:pt>
                      <c:pt idx="628">
                        <c:v>3.1412800000000002E-3</c:v>
                      </c:pt>
                      <c:pt idx="629">
                        <c:v>3.1353900000000001E-3</c:v>
                      </c:pt>
                      <c:pt idx="630">
                        <c:v>3.1295099999999998E-3</c:v>
                      </c:pt>
                      <c:pt idx="631">
                        <c:v>3.1236300000000001E-3</c:v>
                      </c:pt>
                      <c:pt idx="632">
                        <c:v>3.1177399999999999E-3</c:v>
                      </c:pt>
                      <c:pt idx="633">
                        <c:v>3.1112599999999998E-3</c:v>
                      </c:pt>
                      <c:pt idx="634">
                        <c:v>3.1039399999999999E-3</c:v>
                      </c:pt>
                      <c:pt idx="635">
                        <c:v>3.09663E-3</c:v>
                      </c:pt>
                      <c:pt idx="636">
                        <c:v>3.0893100000000001E-3</c:v>
                      </c:pt>
                      <c:pt idx="637">
                        <c:v>3.0820000000000001E-3</c:v>
                      </c:pt>
                      <c:pt idx="638">
                        <c:v>3.0746800000000002E-3</c:v>
                      </c:pt>
                      <c:pt idx="639">
                        <c:v>3.0673699999999998E-3</c:v>
                      </c:pt>
                      <c:pt idx="640">
                        <c:v>3.0600499999999999E-3</c:v>
                      </c:pt>
                      <c:pt idx="641">
                        <c:v>3.05273E-3</c:v>
                      </c:pt>
                      <c:pt idx="642">
                        <c:v>3.0454200000000001E-3</c:v>
                      </c:pt>
                      <c:pt idx="643">
                        <c:v>3.0381000000000002E-3</c:v>
                      </c:pt>
                      <c:pt idx="644">
                        <c:v>3.0307899999999998E-3</c:v>
                      </c:pt>
                      <c:pt idx="645">
                        <c:v>3.0234699999999999E-3</c:v>
                      </c:pt>
                      <c:pt idx="646">
                        <c:v>3.0161599999999999E-3</c:v>
                      </c:pt>
                      <c:pt idx="647">
                        <c:v>3.00884E-3</c:v>
                      </c:pt>
                      <c:pt idx="648">
                        <c:v>3.0015300000000001E-3</c:v>
                      </c:pt>
                      <c:pt idx="649">
                        <c:v>2.9942100000000002E-3</c:v>
                      </c:pt>
                      <c:pt idx="650">
                        <c:v>2.9868899999999999E-3</c:v>
                      </c:pt>
                      <c:pt idx="651">
                        <c:v>2.9795799999999999E-3</c:v>
                      </c:pt>
                      <c:pt idx="652">
                        <c:v>2.97226E-3</c:v>
                      </c:pt>
                      <c:pt idx="653">
                        <c:v>2.9649500000000001E-3</c:v>
                      </c:pt>
                      <c:pt idx="654">
                        <c:v>2.9576300000000002E-3</c:v>
                      </c:pt>
                      <c:pt idx="655">
                        <c:v>2.9503200000000002E-3</c:v>
                      </c:pt>
                      <c:pt idx="656">
                        <c:v>2.9429999999999999E-3</c:v>
                      </c:pt>
                      <c:pt idx="657">
                        <c:v>2.93568E-3</c:v>
                      </c:pt>
                      <c:pt idx="658">
                        <c:v>2.92837E-3</c:v>
                      </c:pt>
                      <c:pt idx="659">
                        <c:v>2.9210500000000001E-3</c:v>
                      </c:pt>
                      <c:pt idx="660">
                        <c:v>2.9137400000000002E-3</c:v>
                      </c:pt>
                      <c:pt idx="661">
                        <c:v>2.9064199999999998E-3</c:v>
                      </c:pt>
                      <c:pt idx="662">
                        <c:v>2.8991099999999999E-3</c:v>
                      </c:pt>
                      <c:pt idx="663">
                        <c:v>2.89179E-3</c:v>
                      </c:pt>
                      <c:pt idx="664">
                        <c:v>2.8844700000000001E-3</c:v>
                      </c:pt>
                      <c:pt idx="665">
                        <c:v>2.8771600000000001E-3</c:v>
                      </c:pt>
                      <c:pt idx="666">
                        <c:v>2.8698399999999998E-3</c:v>
                      </c:pt>
                      <c:pt idx="667">
                        <c:v>2.8625299999999998E-3</c:v>
                      </c:pt>
                      <c:pt idx="668">
                        <c:v>2.85521E-3</c:v>
                      </c:pt>
                      <c:pt idx="669">
                        <c:v>2.8479E-3</c:v>
                      </c:pt>
                      <c:pt idx="670">
                        <c:v>2.8405800000000001E-3</c:v>
                      </c:pt>
                      <c:pt idx="671">
                        <c:v>2.8332600000000002E-3</c:v>
                      </c:pt>
                      <c:pt idx="672">
                        <c:v>2.8259499999999998E-3</c:v>
                      </c:pt>
                      <c:pt idx="673">
                        <c:v>2.8186299999999999E-3</c:v>
                      </c:pt>
                      <c:pt idx="674">
                        <c:v>2.81132E-3</c:v>
                      </c:pt>
                      <c:pt idx="675">
                        <c:v>2.8040000000000001E-3</c:v>
                      </c:pt>
                      <c:pt idx="676">
                        <c:v>2.7966900000000001E-3</c:v>
                      </c:pt>
                      <c:pt idx="677">
                        <c:v>2.7891299999999999E-3</c:v>
                      </c:pt>
                      <c:pt idx="678">
                        <c:v>2.7807600000000002E-3</c:v>
                      </c:pt>
                      <c:pt idx="679">
                        <c:v>2.7723800000000001E-3</c:v>
                      </c:pt>
                      <c:pt idx="680">
                        <c:v>2.764E-3</c:v>
                      </c:pt>
                      <c:pt idx="681">
                        <c:v>2.7556299999999998E-3</c:v>
                      </c:pt>
                      <c:pt idx="682">
                        <c:v>2.7472500000000001E-3</c:v>
                      </c:pt>
                      <c:pt idx="683">
                        <c:v>2.73887E-3</c:v>
                      </c:pt>
                      <c:pt idx="684">
                        <c:v>2.7304899999999999E-3</c:v>
                      </c:pt>
                      <c:pt idx="685">
                        <c:v>2.7221200000000002E-3</c:v>
                      </c:pt>
                      <c:pt idx="686">
                        <c:v>2.7137400000000001E-3</c:v>
                      </c:pt>
                      <c:pt idx="687">
                        <c:v>2.70536E-3</c:v>
                      </c:pt>
                      <c:pt idx="688">
                        <c:v>2.6969899999999998E-3</c:v>
                      </c:pt>
                      <c:pt idx="689">
                        <c:v>2.6886100000000001E-3</c:v>
                      </c:pt>
                      <c:pt idx="690">
                        <c:v>2.68023E-3</c:v>
                      </c:pt>
                      <c:pt idx="691">
                        <c:v>2.6718599999999999E-3</c:v>
                      </c:pt>
                      <c:pt idx="692">
                        <c:v>2.6634800000000002E-3</c:v>
                      </c:pt>
                      <c:pt idx="693">
                        <c:v>2.6551000000000001E-3</c:v>
                      </c:pt>
                      <c:pt idx="694">
                        <c:v>2.6467299999999999E-3</c:v>
                      </c:pt>
                      <c:pt idx="695">
                        <c:v>2.6383499999999998E-3</c:v>
                      </c:pt>
                      <c:pt idx="696">
                        <c:v>2.6299700000000001E-3</c:v>
                      </c:pt>
                      <c:pt idx="697">
                        <c:v>2.62159E-3</c:v>
                      </c:pt>
                      <c:pt idx="698">
                        <c:v>2.6132199999999999E-3</c:v>
                      </c:pt>
                      <c:pt idx="699">
                        <c:v>2.6048400000000002E-3</c:v>
                      </c:pt>
                      <c:pt idx="700">
                        <c:v>2.5964600000000001E-3</c:v>
                      </c:pt>
                      <c:pt idx="701">
                        <c:v>2.5880899999999999E-3</c:v>
                      </c:pt>
                      <c:pt idx="702">
                        <c:v>2.5797099999999998E-3</c:v>
                      </c:pt>
                      <c:pt idx="703">
                        <c:v>2.5713300000000001E-3</c:v>
                      </c:pt>
                      <c:pt idx="704">
                        <c:v>2.56296E-3</c:v>
                      </c:pt>
                      <c:pt idx="705">
                        <c:v>2.5545799999999999E-3</c:v>
                      </c:pt>
                      <c:pt idx="706">
                        <c:v>2.5462000000000002E-3</c:v>
                      </c:pt>
                      <c:pt idx="707">
                        <c:v>2.53783E-3</c:v>
                      </c:pt>
                      <c:pt idx="708">
                        <c:v>2.5294499999999999E-3</c:v>
                      </c:pt>
                      <c:pt idx="709">
                        <c:v>2.5210699999999998E-3</c:v>
                      </c:pt>
                      <c:pt idx="710">
                        <c:v>2.5126900000000001E-3</c:v>
                      </c:pt>
                      <c:pt idx="711">
                        <c:v>2.50432E-3</c:v>
                      </c:pt>
                      <c:pt idx="712">
                        <c:v>2.4959399999999999E-3</c:v>
                      </c:pt>
                      <c:pt idx="713">
                        <c:v>2.4875600000000002E-3</c:v>
                      </c:pt>
                      <c:pt idx="714">
                        <c:v>2.47919E-3</c:v>
                      </c:pt>
                      <c:pt idx="715">
                        <c:v>2.4708099999999999E-3</c:v>
                      </c:pt>
                      <c:pt idx="716">
                        <c:v>2.4624299999999998E-3</c:v>
                      </c:pt>
                      <c:pt idx="717">
                        <c:v>2.4540600000000001E-3</c:v>
                      </c:pt>
                      <c:pt idx="718">
                        <c:v>2.44568E-3</c:v>
                      </c:pt>
                      <c:pt idx="719">
                        <c:v>2.4372999999999999E-3</c:v>
                      </c:pt>
                      <c:pt idx="720">
                        <c:v>2.42874E-3</c:v>
                      </c:pt>
                      <c:pt idx="721">
                        <c:v>2.4191400000000002E-3</c:v>
                      </c:pt>
                      <c:pt idx="722">
                        <c:v>2.40953E-3</c:v>
                      </c:pt>
                      <c:pt idx="723">
                        <c:v>2.3999199999999998E-3</c:v>
                      </c:pt>
                      <c:pt idx="724">
                        <c:v>2.39032E-3</c:v>
                      </c:pt>
                      <c:pt idx="725">
                        <c:v>2.3807099999999999E-3</c:v>
                      </c:pt>
                      <c:pt idx="726">
                        <c:v>2.3711100000000001E-3</c:v>
                      </c:pt>
                      <c:pt idx="727">
                        <c:v>2.3614999999999999E-3</c:v>
                      </c:pt>
                      <c:pt idx="728">
                        <c:v>2.3518900000000001E-3</c:v>
                      </c:pt>
                      <c:pt idx="729">
                        <c:v>2.3422899999999999E-3</c:v>
                      </c:pt>
                      <c:pt idx="730">
                        <c:v>2.3326800000000002E-3</c:v>
                      </c:pt>
                      <c:pt idx="731">
                        <c:v>2.32307E-3</c:v>
                      </c:pt>
                      <c:pt idx="732">
                        <c:v>2.3134700000000002E-3</c:v>
                      </c:pt>
                      <c:pt idx="733">
                        <c:v>2.30386E-3</c:v>
                      </c:pt>
                      <c:pt idx="734">
                        <c:v>2.2942599999999998E-3</c:v>
                      </c:pt>
                      <c:pt idx="735">
                        <c:v>2.28465E-3</c:v>
                      </c:pt>
                      <c:pt idx="736">
                        <c:v>2.2750399999999999E-3</c:v>
                      </c:pt>
                      <c:pt idx="737">
                        <c:v>2.2654400000000001E-3</c:v>
                      </c:pt>
                      <c:pt idx="738">
                        <c:v>2.2558299999999999E-3</c:v>
                      </c:pt>
                      <c:pt idx="739">
                        <c:v>2.2462200000000002E-3</c:v>
                      </c:pt>
                      <c:pt idx="740">
                        <c:v>2.2366199999999999E-3</c:v>
                      </c:pt>
                      <c:pt idx="741">
                        <c:v>2.2270100000000002E-3</c:v>
                      </c:pt>
                      <c:pt idx="742">
                        <c:v>2.2174E-3</c:v>
                      </c:pt>
                      <c:pt idx="743">
                        <c:v>2.2078000000000002E-3</c:v>
                      </c:pt>
                      <c:pt idx="744">
                        <c:v>2.19819E-3</c:v>
                      </c:pt>
                      <c:pt idx="745">
                        <c:v>2.1885899999999998E-3</c:v>
                      </c:pt>
                      <c:pt idx="746">
                        <c:v>2.1789800000000001E-3</c:v>
                      </c:pt>
                      <c:pt idx="747">
                        <c:v>2.1693699999999999E-3</c:v>
                      </c:pt>
                      <c:pt idx="748">
                        <c:v>2.1597700000000001E-3</c:v>
                      </c:pt>
                      <c:pt idx="749">
                        <c:v>2.1501599999999999E-3</c:v>
                      </c:pt>
                      <c:pt idx="750">
                        <c:v>2.1405500000000002E-3</c:v>
                      </c:pt>
                      <c:pt idx="751">
                        <c:v>2.1309499999999999E-3</c:v>
                      </c:pt>
                      <c:pt idx="752">
                        <c:v>2.1213400000000002E-3</c:v>
                      </c:pt>
                      <c:pt idx="753">
                        <c:v>2.11173E-3</c:v>
                      </c:pt>
                      <c:pt idx="754">
                        <c:v>2.1021299999999998E-3</c:v>
                      </c:pt>
                      <c:pt idx="755">
                        <c:v>2.0925200000000001E-3</c:v>
                      </c:pt>
                      <c:pt idx="756">
                        <c:v>2.0829199999999998E-3</c:v>
                      </c:pt>
                      <c:pt idx="757">
                        <c:v>2.0733100000000001E-3</c:v>
                      </c:pt>
                      <c:pt idx="758">
                        <c:v>2.0636999999999999E-3</c:v>
                      </c:pt>
                      <c:pt idx="759">
                        <c:v>2.0533499999999998E-3</c:v>
                      </c:pt>
                      <c:pt idx="760">
                        <c:v>2.0429900000000002E-3</c:v>
                      </c:pt>
                      <c:pt idx="761">
                        <c:v>2.0326300000000001E-3</c:v>
                      </c:pt>
                      <c:pt idx="762">
                        <c:v>2.0222600000000001E-3</c:v>
                      </c:pt>
                      <c:pt idx="763">
                        <c:v>2.0119000000000001E-3</c:v>
                      </c:pt>
                      <c:pt idx="764">
                        <c:v>2.00154E-3</c:v>
                      </c:pt>
                      <c:pt idx="765">
                        <c:v>1.9911799999999999E-3</c:v>
                      </c:pt>
                      <c:pt idx="766">
                        <c:v>1.9808199999999999E-3</c:v>
                      </c:pt>
                      <c:pt idx="767">
                        <c:v>1.9704499999999999E-3</c:v>
                      </c:pt>
                      <c:pt idx="768">
                        <c:v>1.9600899999999998E-3</c:v>
                      </c:pt>
                      <c:pt idx="769">
                        <c:v>1.94973E-3</c:v>
                      </c:pt>
                      <c:pt idx="770">
                        <c:v>1.9393699999999999E-3</c:v>
                      </c:pt>
                      <c:pt idx="771">
                        <c:v>1.9290100000000001E-3</c:v>
                      </c:pt>
                      <c:pt idx="772">
                        <c:v>1.9186400000000001E-3</c:v>
                      </c:pt>
                      <c:pt idx="773">
                        <c:v>1.90828E-3</c:v>
                      </c:pt>
                      <c:pt idx="774">
                        <c:v>1.89792E-3</c:v>
                      </c:pt>
                      <c:pt idx="775">
                        <c:v>1.8875599999999999E-3</c:v>
                      </c:pt>
                      <c:pt idx="776">
                        <c:v>1.8772000000000001E-3</c:v>
                      </c:pt>
                      <c:pt idx="777">
                        <c:v>1.8668300000000001E-3</c:v>
                      </c:pt>
                      <c:pt idx="778">
                        <c:v>1.85647E-3</c:v>
                      </c:pt>
                      <c:pt idx="779">
                        <c:v>1.84611E-3</c:v>
                      </c:pt>
                      <c:pt idx="780">
                        <c:v>1.8357499999999999E-3</c:v>
                      </c:pt>
                      <c:pt idx="781">
                        <c:v>1.8253799999999999E-3</c:v>
                      </c:pt>
                      <c:pt idx="782">
                        <c:v>1.8150200000000001E-3</c:v>
                      </c:pt>
                      <c:pt idx="783">
                        <c:v>1.80466E-3</c:v>
                      </c:pt>
                      <c:pt idx="784">
                        <c:v>1.7943E-3</c:v>
                      </c:pt>
                      <c:pt idx="785">
                        <c:v>1.7839399999999999E-3</c:v>
                      </c:pt>
                      <c:pt idx="786">
                        <c:v>1.7735699999999999E-3</c:v>
                      </c:pt>
                      <c:pt idx="787">
                        <c:v>1.7632100000000001E-3</c:v>
                      </c:pt>
                      <c:pt idx="788">
                        <c:v>1.75285E-3</c:v>
                      </c:pt>
                      <c:pt idx="789">
                        <c:v>1.74249E-3</c:v>
                      </c:pt>
                      <c:pt idx="790">
                        <c:v>1.7321299999999999E-3</c:v>
                      </c:pt>
                      <c:pt idx="791">
                        <c:v>1.7217599999999999E-3</c:v>
                      </c:pt>
                      <c:pt idx="792">
                        <c:v>1.7113199999999999E-3</c:v>
                      </c:pt>
                      <c:pt idx="793">
                        <c:v>1.7005099999999999E-3</c:v>
                      </c:pt>
                      <c:pt idx="794">
                        <c:v>1.68969E-3</c:v>
                      </c:pt>
                      <c:pt idx="795">
                        <c:v>1.67888E-3</c:v>
                      </c:pt>
                      <c:pt idx="796">
                        <c:v>1.66807E-3</c:v>
                      </c:pt>
                      <c:pt idx="797">
                        <c:v>1.6572500000000001E-3</c:v>
                      </c:pt>
                      <c:pt idx="798">
                        <c:v>1.6464400000000001E-3</c:v>
                      </c:pt>
                      <c:pt idx="799">
                        <c:v>1.63562E-3</c:v>
                      </c:pt>
                      <c:pt idx="800">
                        <c:v>1.62481E-3</c:v>
                      </c:pt>
                      <c:pt idx="801">
                        <c:v>1.614E-3</c:v>
                      </c:pt>
                      <c:pt idx="802">
                        <c:v>1.6031800000000001E-3</c:v>
                      </c:pt>
                      <c:pt idx="803">
                        <c:v>1.5923700000000001E-3</c:v>
                      </c:pt>
                      <c:pt idx="804">
                        <c:v>1.5815499999999999E-3</c:v>
                      </c:pt>
                      <c:pt idx="805">
                        <c:v>1.5707399999999999E-3</c:v>
                      </c:pt>
                      <c:pt idx="806">
                        <c:v>1.55993E-3</c:v>
                      </c:pt>
                      <c:pt idx="807">
                        <c:v>1.54911E-3</c:v>
                      </c:pt>
                      <c:pt idx="808">
                        <c:v>1.5383E-3</c:v>
                      </c:pt>
                      <c:pt idx="809">
                        <c:v>1.5274900000000001E-3</c:v>
                      </c:pt>
                      <c:pt idx="810">
                        <c:v>1.5166699999999999E-3</c:v>
                      </c:pt>
                      <c:pt idx="811">
                        <c:v>1.5058599999999999E-3</c:v>
                      </c:pt>
                      <c:pt idx="812">
                        <c:v>1.49504E-3</c:v>
                      </c:pt>
                      <c:pt idx="813">
                        <c:v>1.48423E-3</c:v>
                      </c:pt>
                      <c:pt idx="814">
                        <c:v>1.47342E-3</c:v>
                      </c:pt>
                      <c:pt idx="815">
                        <c:v>1.4626000000000001E-3</c:v>
                      </c:pt>
                      <c:pt idx="816">
                        <c:v>1.4517899999999999E-3</c:v>
                      </c:pt>
                      <c:pt idx="817">
                        <c:v>1.44097E-3</c:v>
                      </c:pt>
                      <c:pt idx="818">
                        <c:v>1.43016E-3</c:v>
                      </c:pt>
                      <c:pt idx="819">
                        <c:v>1.41935E-3</c:v>
                      </c:pt>
                      <c:pt idx="820">
                        <c:v>1.4085300000000001E-3</c:v>
                      </c:pt>
                      <c:pt idx="821">
                        <c:v>1.3977200000000001E-3</c:v>
                      </c:pt>
                      <c:pt idx="822">
                        <c:v>1.3868800000000001E-3</c:v>
                      </c:pt>
                      <c:pt idx="823">
                        <c:v>1.3759499999999999E-3</c:v>
                      </c:pt>
                      <c:pt idx="824">
                        <c:v>1.3650100000000001E-3</c:v>
                      </c:pt>
                      <c:pt idx="825">
                        <c:v>1.3540799999999999E-3</c:v>
                      </c:pt>
                      <c:pt idx="826">
                        <c:v>1.34315E-3</c:v>
                      </c:pt>
                      <c:pt idx="827">
                        <c:v>1.3322099999999999E-3</c:v>
                      </c:pt>
                      <c:pt idx="828">
                        <c:v>1.32128E-3</c:v>
                      </c:pt>
                      <c:pt idx="829">
                        <c:v>1.3103500000000001E-3</c:v>
                      </c:pt>
                      <c:pt idx="830">
                        <c:v>1.29941E-3</c:v>
                      </c:pt>
                      <c:pt idx="831">
                        <c:v>1.2884800000000001E-3</c:v>
                      </c:pt>
                      <c:pt idx="832">
                        <c:v>1.2775499999999999E-3</c:v>
                      </c:pt>
                      <c:pt idx="833">
                        <c:v>1.26662E-3</c:v>
                      </c:pt>
                      <c:pt idx="834">
                        <c:v>1.2556799999999999E-3</c:v>
                      </c:pt>
                      <c:pt idx="835">
                        <c:v>1.24475E-3</c:v>
                      </c:pt>
                      <c:pt idx="836">
                        <c:v>1.2338200000000001E-3</c:v>
                      </c:pt>
                      <c:pt idx="837">
                        <c:v>1.22288E-3</c:v>
                      </c:pt>
                      <c:pt idx="838">
                        <c:v>1.21195E-3</c:v>
                      </c:pt>
                      <c:pt idx="839">
                        <c:v>1.2010199999999999E-3</c:v>
                      </c:pt>
                      <c:pt idx="840">
                        <c:v>1.19008E-3</c:v>
                      </c:pt>
                      <c:pt idx="841">
                        <c:v>1.1791499999999999E-3</c:v>
                      </c:pt>
                      <c:pt idx="842">
                        <c:v>1.16822E-3</c:v>
                      </c:pt>
                      <c:pt idx="843">
                        <c:v>1.1572900000000001E-3</c:v>
                      </c:pt>
                      <c:pt idx="844">
                        <c:v>1.14635E-3</c:v>
                      </c:pt>
                      <c:pt idx="845">
                        <c:v>1.13542E-3</c:v>
                      </c:pt>
                      <c:pt idx="846">
                        <c:v>1.1244899999999999E-3</c:v>
                      </c:pt>
                      <c:pt idx="847">
                        <c:v>1.11355E-3</c:v>
                      </c:pt>
                      <c:pt idx="848">
                        <c:v>1.1026199999999999E-3</c:v>
                      </c:pt>
                      <c:pt idx="849">
                        <c:v>1.0918200000000001E-3</c:v>
                      </c:pt>
                      <c:pt idx="850">
                        <c:v>1.0810800000000001E-3</c:v>
                      </c:pt>
                      <c:pt idx="851">
                        <c:v>1.0703399999999999E-3</c:v>
                      </c:pt>
                      <c:pt idx="852">
                        <c:v>1.0596E-3</c:v>
                      </c:pt>
                      <c:pt idx="853">
                        <c:v>1.04886E-3</c:v>
                      </c:pt>
                      <c:pt idx="854">
                        <c:v>1.03812E-3</c:v>
                      </c:pt>
                      <c:pt idx="855">
                        <c:v>1.02739E-3</c:v>
                      </c:pt>
                      <c:pt idx="856">
                        <c:v>1.01665E-3</c:v>
                      </c:pt>
                      <c:pt idx="857">
                        <c:v>1.0059100000000001E-3</c:v>
                      </c:pt>
                      <c:pt idx="858">
                        <c:v>9.9516699999999993E-4</c:v>
                      </c:pt>
                      <c:pt idx="859">
                        <c:v>9.8442800000000008E-4</c:v>
                      </c:pt>
                      <c:pt idx="860">
                        <c:v>9.7368800000000001E-4</c:v>
                      </c:pt>
                      <c:pt idx="861">
                        <c:v>9.6294900000000005E-4</c:v>
                      </c:pt>
                      <c:pt idx="862">
                        <c:v>9.5220999999999999E-4</c:v>
                      </c:pt>
                      <c:pt idx="863">
                        <c:v>9.4147000000000002E-4</c:v>
                      </c:pt>
                      <c:pt idx="864">
                        <c:v>9.3073099999999996E-4</c:v>
                      </c:pt>
                      <c:pt idx="865">
                        <c:v>9.1999200000000001E-4</c:v>
                      </c:pt>
                      <c:pt idx="866">
                        <c:v>9.0925200000000004E-4</c:v>
                      </c:pt>
                      <c:pt idx="867">
                        <c:v>8.9851299999999998E-4</c:v>
                      </c:pt>
                      <c:pt idx="868">
                        <c:v>8.8777400000000003E-4</c:v>
                      </c:pt>
                      <c:pt idx="869">
                        <c:v>8.7703399999999995E-4</c:v>
                      </c:pt>
                      <c:pt idx="870">
                        <c:v>8.66295E-4</c:v>
                      </c:pt>
                      <c:pt idx="871">
                        <c:v>8.5555600000000005E-4</c:v>
                      </c:pt>
                      <c:pt idx="872">
                        <c:v>8.4493399999999998E-4</c:v>
                      </c:pt>
                      <c:pt idx="873">
                        <c:v>8.3482700000000001E-4</c:v>
                      </c:pt>
                      <c:pt idx="874">
                        <c:v>8.2472100000000005E-4</c:v>
                      </c:pt>
                      <c:pt idx="875">
                        <c:v>8.1461499999999998E-4</c:v>
                      </c:pt>
                      <c:pt idx="876">
                        <c:v>8.04508E-4</c:v>
                      </c:pt>
                      <c:pt idx="877">
                        <c:v>7.9440200000000004E-4</c:v>
                      </c:pt>
                      <c:pt idx="878">
                        <c:v>7.8429599999999997E-4</c:v>
                      </c:pt>
                      <c:pt idx="879">
                        <c:v>7.74189E-4</c:v>
                      </c:pt>
                      <c:pt idx="880">
                        <c:v>7.6408300000000004E-4</c:v>
                      </c:pt>
                      <c:pt idx="881">
                        <c:v>7.5397599999999995E-4</c:v>
                      </c:pt>
                      <c:pt idx="882">
                        <c:v>7.4386999999999999E-4</c:v>
                      </c:pt>
                      <c:pt idx="883">
                        <c:v>7.3376400000000003E-4</c:v>
                      </c:pt>
                      <c:pt idx="884">
                        <c:v>7.2365699999999995E-4</c:v>
                      </c:pt>
                      <c:pt idx="885">
                        <c:v>7.1355099999999999E-4</c:v>
                      </c:pt>
                      <c:pt idx="886">
                        <c:v>7.0344500000000003E-4</c:v>
                      </c:pt>
                      <c:pt idx="887">
                        <c:v>6.9333800000000005E-4</c:v>
                      </c:pt>
                      <c:pt idx="888">
                        <c:v>6.8323199999999998E-4</c:v>
                      </c:pt>
                      <c:pt idx="889">
                        <c:v>6.73125E-4</c:v>
                      </c:pt>
                      <c:pt idx="890">
                        <c:v>6.6301900000000004E-4</c:v>
                      </c:pt>
                      <c:pt idx="891">
                        <c:v>6.5291199999999996E-4</c:v>
                      </c:pt>
                      <c:pt idx="892">
                        <c:v>6.42806E-4</c:v>
                      </c:pt>
                      <c:pt idx="893">
                        <c:v>6.33056E-4</c:v>
                      </c:pt>
                      <c:pt idx="894">
                        <c:v>6.2393799999999999E-4</c:v>
                      </c:pt>
                      <c:pt idx="895">
                        <c:v>6.1482099999999999E-4</c:v>
                      </c:pt>
                      <c:pt idx="896">
                        <c:v>6.0570299999999997E-4</c:v>
                      </c:pt>
                      <c:pt idx="897">
                        <c:v>5.9658499999999995E-4</c:v>
                      </c:pt>
                      <c:pt idx="898">
                        <c:v>5.8746700000000005E-4</c:v>
                      </c:pt>
                      <c:pt idx="899">
                        <c:v>5.7834900000000003E-4</c:v>
                      </c:pt>
                      <c:pt idx="900">
                        <c:v>5.6923200000000003E-4</c:v>
                      </c:pt>
                      <c:pt idx="901">
                        <c:v>5.6011400000000001E-4</c:v>
                      </c:pt>
                      <c:pt idx="902">
                        <c:v>5.5099599999999999E-4</c:v>
                      </c:pt>
                      <c:pt idx="903">
                        <c:v>5.4187799999999998E-4</c:v>
                      </c:pt>
                      <c:pt idx="904">
                        <c:v>5.3276099999999998E-4</c:v>
                      </c:pt>
                      <c:pt idx="905">
                        <c:v>5.2364299999999996E-4</c:v>
                      </c:pt>
                      <c:pt idx="906">
                        <c:v>5.1452500000000005E-4</c:v>
                      </c:pt>
                      <c:pt idx="907">
                        <c:v>5.0540800000000005E-4</c:v>
                      </c:pt>
                      <c:pt idx="908">
                        <c:v>4.9629000000000003E-4</c:v>
                      </c:pt>
                      <c:pt idx="909">
                        <c:v>4.8717200000000002E-4</c:v>
                      </c:pt>
                      <c:pt idx="910">
                        <c:v>4.78054E-4</c:v>
                      </c:pt>
                      <c:pt idx="911">
                        <c:v>4.6893599999999998E-4</c:v>
                      </c:pt>
                      <c:pt idx="912">
                        <c:v>4.6054599999999999E-4</c:v>
                      </c:pt>
                      <c:pt idx="913">
                        <c:v>4.5222699999999998E-4</c:v>
                      </c:pt>
                      <c:pt idx="914">
                        <c:v>4.4390800000000002E-4</c:v>
                      </c:pt>
                      <c:pt idx="915">
                        <c:v>4.3558900000000001E-4</c:v>
                      </c:pt>
                      <c:pt idx="916">
                        <c:v>4.2726999999999999E-4</c:v>
                      </c:pt>
                      <c:pt idx="917">
                        <c:v>4.1895099999999998E-4</c:v>
                      </c:pt>
                      <c:pt idx="918">
                        <c:v>4.1063299999999998E-4</c:v>
                      </c:pt>
                      <c:pt idx="919">
                        <c:v>4.0231400000000002E-4</c:v>
                      </c:pt>
                      <c:pt idx="920">
                        <c:v>3.9399500000000001E-4</c:v>
                      </c:pt>
                      <c:pt idx="921">
                        <c:v>3.85676E-4</c:v>
                      </c:pt>
                      <c:pt idx="922">
                        <c:v>3.7735699999999999E-4</c:v>
                      </c:pt>
                      <c:pt idx="923">
                        <c:v>3.6903800000000003E-4</c:v>
                      </c:pt>
                      <c:pt idx="924">
                        <c:v>3.6071900000000001E-4</c:v>
                      </c:pt>
                      <c:pt idx="925">
                        <c:v>3.524E-4</c:v>
                      </c:pt>
                      <c:pt idx="926">
                        <c:v>3.4408099999999999E-4</c:v>
                      </c:pt>
                      <c:pt idx="927">
                        <c:v>3.3576199999999997E-4</c:v>
                      </c:pt>
                      <c:pt idx="928">
                        <c:v>3.27917E-4</c:v>
                      </c:pt>
                      <c:pt idx="929">
                        <c:v>3.2043499999999999E-4</c:v>
                      </c:pt>
                      <c:pt idx="930">
                        <c:v>3.12954E-4</c:v>
                      </c:pt>
                      <c:pt idx="931">
                        <c:v>3.0547300000000001E-4</c:v>
                      </c:pt>
                      <c:pt idx="932">
                        <c:v>2.97991E-4</c:v>
                      </c:pt>
                      <c:pt idx="933">
                        <c:v>2.9051000000000001E-4</c:v>
                      </c:pt>
                      <c:pt idx="934">
                        <c:v>2.8302900000000002E-4</c:v>
                      </c:pt>
                      <c:pt idx="935">
                        <c:v>2.7554700000000001E-4</c:v>
                      </c:pt>
                      <c:pt idx="936">
                        <c:v>2.6806600000000002E-4</c:v>
                      </c:pt>
                      <c:pt idx="937">
                        <c:v>2.6058500000000003E-4</c:v>
                      </c:pt>
                      <c:pt idx="938">
                        <c:v>2.5310300000000002E-4</c:v>
                      </c:pt>
                      <c:pt idx="939">
                        <c:v>2.4562199999999997E-4</c:v>
                      </c:pt>
                      <c:pt idx="940">
                        <c:v>2.3814100000000001E-4</c:v>
                      </c:pt>
                      <c:pt idx="941">
                        <c:v>2.30659E-4</c:v>
                      </c:pt>
                      <c:pt idx="942">
                        <c:v>2.2327800000000001E-4</c:v>
                      </c:pt>
                      <c:pt idx="943">
                        <c:v>2.16975E-4</c:v>
                      </c:pt>
                      <c:pt idx="944">
                        <c:v>2.1067199999999999E-4</c:v>
                      </c:pt>
                      <c:pt idx="945">
                        <c:v>2.0436900000000001E-4</c:v>
                      </c:pt>
                      <c:pt idx="946">
                        <c:v>1.98066E-4</c:v>
                      </c:pt>
                      <c:pt idx="947">
                        <c:v>1.9176299999999999E-4</c:v>
                      </c:pt>
                      <c:pt idx="948">
                        <c:v>1.8546E-4</c:v>
                      </c:pt>
                      <c:pt idx="949">
                        <c:v>1.7915699999999999E-4</c:v>
                      </c:pt>
                      <c:pt idx="950">
                        <c:v>1.7285400000000001E-4</c:v>
                      </c:pt>
                      <c:pt idx="951">
                        <c:v>1.66551E-4</c:v>
                      </c:pt>
                      <c:pt idx="952">
                        <c:v>1.6024799999999999E-4</c:v>
                      </c:pt>
                      <c:pt idx="953">
                        <c:v>1.53945E-4</c:v>
                      </c:pt>
                      <c:pt idx="954">
                        <c:v>1.47641E-4</c:v>
                      </c:pt>
                      <c:pt idx="955">
                        <c:v>1.4164099999999999E-4</c:v>
                      </c:pt>
                      <c:pt idx="956">
                        <c:v>1.3651399999999999E-4</c:v>
                      </c:pt>
                      <c:pt idx="957">
                        <c:v>1.31388E-4</c:v>
                      </c:pt>
                      <c:pt idx="958">
                        <c:v>1.2626200000000001E-4</c:v>
                      </c:pt>
                      <c:pt idx="959">
                        <c:v>1.21135E-4</c:v>
                      </c:pt>
                      <c:pt idx="960">
                        <c:v>1.1600899999999999E-4</c:v>
                      </c:pt>
                      <c:pt idx="961">
                        <c:v>1.10883E-4</c:v>
                      </c:pt>
                      <c:pt idx="962">
                        <c:v>1.05757E-4</c:v>
                      </c:pt>
                      <c:pt idx="963">
                        <c:v>1.0063E-4</c:v>
                      </c:pt>
                      <c:pt idx="964">
                        <c:v>9.5504100000000006E-5</c:v>
                      </c:pt>
                      <c:pt idx="965">
                        <c:v>9.0377799999999994E-5</c:v>
                      </c:pt>
                      <c:pt idx="966">
                        <c:v>8.5251600000000002E-5</c:v>
                      </c:pt>
                      <c:pt idx="967">
                        <c:v>8.1163300000000003E-5</c:v>
                      </c:pt>
                      <c:pt idx="968">
                        <c:v>7.7201100000000002E-5</c:v>
                      </c:pt>
                      <c:pt idx="969">
                        <c:v>7.3238900000000001E-5</c:v>
                      </c:pt>
                      <c:pt idx="970">
                        <c:v>6.92767E-5</c:v>
                      </c:pt>
                      <c:pt idx="971">
                        <c:v>6.5314600000000007E-5</c:v>
                      </c:pt>
                      <c:pt idx="972">
                        <c:v>6.1352400000000006E-5</c:v>
                      </c:pt>
                      <c:pt idx="973">
                        <c:v>5.7390399999999999E-5</c:v>
                      </c:pt>
                      <c:pt idx="974">
                        <c:v>5.3428199999999998E-5</c:v>
                      </c:pt>
                      <c:pt idx="975">
                        <c:v>4.9465999999999997E-5</c:v>
                      </c:pt>
                      <c:pt idx="976">
                        <c:v>4.5503900000000003E-5</c:v>
                      </c:pt>
                      <c:pt idx="977">
                        <c:v>4.2480600000000001E-5</c:v>
                      </c:pt>
                      <c:pt idx="978">
                        <c:v>3.9659400000000002E-5</c:v>
                      </c:pt>
                      <c:pt idx="979">
                        <c:v>3.6838200000000002E-5</c:v>
                      </c:pt>
                      <c:pt idx="980">
                        <c:v>3.4016900000000003E-5</c:v>
                      </c:pt>
                      <c:pt idx="981">
                        <c:v>3.1195600000000003E-5</c:v>
                      </c:pt>
                      <c:pt idx="982">
                        <c:v>2.83743E-5</c:v>
                      </c:pt>
                      <c:pt idx="983">
                        <c:v>2.5553000000000001E-5</c:v>
                      </c:pt>
                      <c:pt idx="984">
                        <c:v>2.2731700000000001E-5</c:v>
                      </c:pt>
                      <c:pt idx="985">
                        <c:v>1.9910599999999999E-5</c:v>
                      </c:pt>
                      <c:pt idx="986">
                        <c:v>1.8077300000000001E-5</c:v>
                      </c:pt>
                      <c:pt idx="987">
                        <c:v>1.6350100000000001E-5</c:v>
                      </c:pt>
                      <c:pt idx="988">
                        <c:v>1.46229E-5</c:v>
                      </c:pt>
                      <c:pt idx="989">
                        <c:v>1.2895699999999999E-5</c:v>
                      </c:pt>
                      <c:pt idx="990">
                        <c:v>1.11684E-5</c:v>
                      </c:pt>
                      <c:pt idx="991">
                        <c:v>9.4413099999999996E-6</c:v>
                      </c:pt>
                      <c:pt idx="992">
                        <c:v>7.7140900000000005E-6</c:v>
                      </c:pt>
                      <c:pt idx="993">
                        <c:v>5.9876199999999998E-6</c:v>
                      </c:pt>
                      <c:pt idx="994">
                        <c:v>5.2183800000000002E-6</c:v>
                      </c:pt>
                      <c:pt idx="995">
                        <c:v>4.4491299999999999E-6</c:v>
                      </c:pt>
                      <c:pt idx="996">
                        <c:v>3.67988E-6</c:v>
                      </c:pt>
                      <c:pt idx="997">
                        <c:v>2.91067E-6</c:v>
                      </c:pt>
                      <c:pt idx="998">
                        <c:v>2.1414200000000001E-6</c:v>
                      </c:pt>
                      <c:pt idx="999">
                        <c:v>1.37218E-6</c:v>
                      </c:pt>
                      <c:pt idx="1000">
                        <c:v>0</c:v>
                      </c:pt>
                    </c:numCache>
                  </c:numRef>
                </c:val>
                <c:smooth val="0"/>
                <c:extLst>
                  <c:ext xmlns:c16="http://schemas.microsoft.com/office/drawing/2014/chart" uri="{C3380CC4-5D6E-409C-BE32-E72D297353CC}">
                    <c16:uniqueId val="{00000003-5321-45B6-B703-2AF533A169FD}"/>
                  </c:ext>
                </c:extLst>
              </c15:ser>
            </c15:filteredLineSeries>
            <c15:filteredLineSeries>
              <c15:ser>
                <c:idx val="1"/>
                <c:order val="1"/>
                <c:tx>
                  <c:v>4.9s</c:v>
                </c:tx>
                <c:spPr>
                  <a:ln w="28575" cap="rnd">
                    <a:solidFill>
                      <a:schemeClr val="accent2"/>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'[4]U-4.2s'!$K$2:$K$1002</c15:sqref>
                        </c15:formulaRef>
                      </c:ext>
                    </c:extLst>
                    <c:numCache>
                      <c:formatCode>General</c:formatCode>
                      <c:ptCount val="1001"/>
                      <c:pt idx="0">
                        <c:v>0</c:v>
                      </c:pt>
                      <c:pt idx="1">
                        <c:v>1.0844299999999999E-6</c:v>
                      </c:pt>
                      <c:pt idx="2">
                        <c:v>1.68869E-6</c:v>
                      </c:pt>
                      <c:pt idx="3">
                        <c:v>2.2929399999999999E-6</c:v>
                      </c:pt>
                      <c:pt idx="4">
                        <c:v>2.8971600000000001E-6</c:v>
                      </c:pt>
                      <c:pt idx="5">
                        <c:v>3.5014200000000002E-6</c:v>
                      </c:pt>
                      <c:pt idx="6">
                        <c:v>4.1056699999999999E-6</c:v>
                      </c:pt>
                      <c:pt idx="7">
                        <c:v>4.70993E-6</c:v>
                      </c:pt>
                      <c:pt idx="8">
                        <c:v>6.0578699999999997E-6</c:v>
                      </c:pt>
                      <c:pt idx="9">
                        <c:v>7.4063999999999999E-6</c:v>
                      </c:pt>
                      <c:pt idx="10">
                        <c:v>8.7548800000000001E-6</c:v>
                      </c:pt>
                      <c:pt idx="11">
                        <c:v>1.0103400000000001E-5</c:v>
                      </c:pt>
                      <c:pt idx="12">
                        <c:v>1.14519E-5</c:v>
                      </c:pt>
                      <c:pt idx="13">
                        <c:v>1.2800500000000001E-5</c:v>
                      </c:pt>
                      <c:pt idx="14">
                        <c:v>1.4149E-5</c:v>
                      </c:pt>
                      <c:pt idx="15">
                        <c:v>1.5579100000000001E-5</c:v>
                      </c:pt>
                      <c:pt idx="16">
                        <c:v>1.7768799999999998E-5</c:v>
                      </c:pt>
                      <c:pt idx="17">
                        <c:v>1.9958599999999999E-5</c:v>
                      </c:pt>
                      <c:pt idx="18">
                        <c:v>2.21485E-5</c:v>
                      </c:pt>
                      <c:pt idx="19">
                        <c:v>2.43383E-5</c:v>
                      </c:pt>
                      <c:pt idx="20">
                        <c:v>2.6528200000000001E-5</c:v>
                      </c:pt>
                      <c:pt idx="21">
                        <c:v>2.8717999999999998E-5</c:v>
                      </c:pt>
                      <c:pt idx="22">
                        <c:v>3.0907700000000002E-5</c:v>
                      </c:pt>
                      <c:pt idx="23">
                        <c:v>3.30976E-5</c:v>
                      </c:pt>
                      <c:pt idx="24">
                        <c:v>3.5441799999999997E-5</c:v>
                      </c:pt>
                      <c:pt idx="25">
                        <c:v>3.8503800000000002E-5</c:v>
                      </c:pt>
                      <c:pt idx="26">
                        <c:v>4.1565900000000001E-5</c:v>
                      </c:pt>
                      <c:pt idx="27">
                        <c:v>4.46279E-5</c:v>
                      </c:pt>
                      <c:pt idx="28">
                        <c:v>4.7689799999999999E-5</c:v>
                      </c:pt>
                      <c:pt idx="29">
                        <c:v>5.0751899999999998E-5</c:v>
                      </c:pt>
                      <c:pt idx="30">
                        <c:v>5.3813900000000003E-5</c:v>
                      </c:pt>
                      <c:pt idx="31">
                        <c:v>5.6875900000000002E-5</c:v>
                      </c:pt>
                      <c:pt idx="32">
                        <c:v>5.9938000000000001E-5</c:v>
                      </c:pt>
                      <c:pt idx="33">
                        <c:v>6.3E-5</c:v>
                      </c:pt>
                      <c:pt idx="34">
                        <c:v>6.6159200000000002E-5</c:v>
                      </c:pt>
                      <c:pt idx="35">
                        <c:v>7.0117700000000001E-5</c:v>
                      </c:pt>
                      <c:pt idx="36">
                        <c:v>7.4076299999999994E-5</c:v>
                      </c:pt>
                      <c:pt idx="37">
                        <c:v>7.8034799999999994E-5</c:v>
                      </c:pt>
                      <c:pt idx="38">
                        <c:v>8.1993300000000007E-5</c:v>
                      </c:pt>
                      <c:pt idx="39">
                        <c:v>8.5951899999999999E-5</c:v>
                      </c:pt>
                      <c:pt idx="40">
                        <c:v>8.9910199999999998E-5</c:v>
                      </c:pt>
                      <c:pt idx="41">
                        <c:v>9.3868699999999998E-5</c:v>
                      </c:pt>
                      <c:pt idx="42">
                        <c:v>9.7827300000000004E-5</c:v>
                      </c:pt>
                      <c:pt idx="43">
                        <c:v>1.01786E-4</c:v>
                      </c:pt>
                      <c:pt idx="44">
                        <c:v>1.05744E-4</c:v>
                      </c:pt>
                      <c:pt idx="45">
                        <c:v>1.09703E-4</c:v>
                      </c:pt>
                      <c:pt idx="46">
                        <c:v>1.14354E-4</c:v>
                      </c:pt>
                      <c:pt idx="47">
                        <c:v>1.19244E-4</c:v>
                      </c:pt>
                      <c:pt idx="48">
                        <c:v>1.2413499999999999E-4</c:v>
                      </c:pt>
                      <c:pt idx="49">
                        <c:v>1.2902500000000001E-4</c:v>
                      </c:pt>
                      <c:pt idx="50">
                        <c:v>1.3391600000000001E-4</c:v>
                      </c:pt>
                      <c:pt idx="51">
                        <c:v>1.38806E-4</c:v>
                      </c:pt>
                      <c:pt idx="52">
                        <c:v>1.4369599999999999E-4</c:v>
                      </c:pt>
                      <c:pt idx="53">
                        <c:v>1.48586E-4</c:v>
                      </c:pt>
                      <c:pt idx="54">
                        <c:v>1.5347700000000001E-4</c:v>
                      </c:pt>
                      <c:pt idx="55">
                        <c:v>1.58367E-4</c:v>
                      </c:pt>
                      <c:pt idx="56">
                        <c:v>1.63258E-4</c:v>
                      </c:pt>
                      <c:pt idx="57">
                        <c:v>1.6814799999999999E-4</c:v>
                      </c:pt>
                      <c:pt idx="58">
                        <c:v>1.7303800000000001E-4</c:v>
                      </c:pt>
                      <c:pt idx="59">
                        <c:v>1.78837E-4</c:v>
                      </c:pt>
                      <c:pt idx="60">
                        <c:v>1.84721E-4</c:v>
                      </c:pt>
                      <c:pt idx="61">
                        <c:v>1.90605E-4</c:v>
                      </c:pt>
                      <c:pt idx="62">
                        <c:v>1.96489E-4</c:v>
                      </c:pt>
                      <c:pt idx="63">
                        <c:v>2.02373E-4</c:v>
                      </c:pt>
                      <c:pt idx="64">
                        <c:v>2.0825600000000001E-4</c:v>
                      </c:pt>
                      <c:pt idx="65">
                        <c:v>2.1414000000000001E-4</c:v>
                      </c:pt>
                      <c:pt idx="66">
                        <c:v>2.2002400000000001E-4</c:v>
                      </c:pt>
                      <c:pt idx="67">
                        <c:v>2.2590699999999999E-4</c:v>
                      </c:pt>
                      <c:pt idx="68">
                        <c:v>2.3179099999999999E-4</c:v>
                      </c:pt>
                      <c:pt idx="69">
                        <c:v>2.3767499999999999E-4</c:v>
                      </c:pt>
                      <c:pt idx="70">
                        <c:v>2.4355899999999999E-4</c:v>
                      </c:pt>
                      <c:pt idx="71">
                        <c:v>2.49442E-4</c:v>
                      </c:pt>
                      <c:pt idx="72">
                        <c:v>2.55326E-4</c:v>
                      </c:pt>
                      <c:pt idx="73">
                        <c:v>2.6157099999999999E-4</c:v>
                      </c:pt>
                      <c:pt idx="74">
                        <c:v>2.6828399999999998E-4</c:v>
                      </c:pt>
                      <c:pt idx="75">
                        <c:v>2.7499700000000002E-4</c:v>
                      </c:pt>
                      <c:pt idx="76">
                        <c:v>2.8171099999999997E-4</c:v>
                      </c:pt>
                      <c:pt idx="77">
                        <c:v>2.8842400000000002E-4</c:v>
                      </c:pt>
                      <c:pt idx="78">
                        <c:v>2.95137E-4</c:v>
                      </c:pt>
                      <c:pt idx="79">
                        <c:v>3.0185100000000001E-4</c:v>
                      </c:pt>
                      <c:pt idx="80">
                        <c:v>3.08564E-4</c:v>
                      </c:pt>
                      <c:pt idx="81">
                        <c:v>3.15278E-4</c:v>
                      </c:pt>
                      <c:pt idx="82">
                        <c:v>3.2199099999999999E-4</c:v>
                      </c:pt>
                      <c:pt idx="83">
                        <c:v>3.2870399999999998E-4</c:v>
                      </c:pt>
                      <c:pt idx="84">
                        <c:v>3.3541799999999998E-4</c:v>
                      </c:pt>
                      <c:pt idx="85">
                        <c:v>3.4213100000000002E-4</c:v>
                      </c:pt>
                      <c:pt idx="86">
                        <c:v>3.4884500000000003E-4</c:v>
                      </c:pt>
                      <c:pt idx="87">
                        <c:v>3.5555800000000001E-4</c:v>
                      </c:pt>
                      <c:pt idx="88">
                        <c:v>3.62271E-4</c:v>
                      </c:pt>
                      <c:pt idx="89">
                        <c:v>3.6906100000000001E-4</c:v>
                      </c:pt>
                      <c:pt idx="90">
                        <c:v>3.7663200000000001E-4</c:v>
                      </c:pt>
                      <c:pt idx="91">
                        <c:v>3.8420300000000001E-4</c:v>
                      </c:pt>
                      <c:pt idx="92">
                        <c:v>3.9177299999999999E-4</c:v>
                      </c:pt>
                      <c:pt idx="93">
                        <c:v>3.9934399999999999E-4</c:v>
                      </c:pt>
                      <c:pt idx="94">
                        <c:v>4.0691499999999999E-4</c:v>
                      </c:pt>
                      <c:pt idx="95">
                        <c:v>4.1448500000000003E-4</c:v>
                      </c:pt>
                      <c:pt idx="96">
                        <c:v>4.2205600000000003E-4</c:v>
                      </c:pt>
                      <c:pt idx="97">
                        <c:v>4.2962700000000003E-4</c:v>
                      </c:pt>
                      <c:pt idx="98">
                        <c:v>4.3719700000000001E-4</c:v>
                      </c:pt>
                      <c:pt idx="99">
                        <c:v>4.4476800000000001E-4</c:v>
                      </c:pt>
                      <c:pt idx="100">
                        <c:v>4.5233900000000001E-4</c:v>
                      </c:pt>
                      <c:pt idx="101">
                        <c:v>4.5990899999999999E-4</c:v>
                      </c:pt>
                      <c:pt idx="102">
                        <c:v>4.6747999999999999E-4</c:v>
                      </c:pt>
                      <c:pt idx="103">
                        <c:v>4.7505099999999999E-4</c:v>
                      </c:pt>
                      <c:pt idx="104">
                        <c:v>4.8262100000000003E-4</c:v>
                      </c:pt>
                      <c:pt idx="105">
                        <c:v>4.9019199999999997E-4</c:v>
                      </c:pt>
                      <c:pt idx="106">
                        <c:v>4.9776300000000002E-4</c:v>
                      </c:pt>
                      <c:pt idx="107">
                        <c:v>5.0533299999999995E-4</c:v>
                      </c:pt>
                      <c:pt idx="108">
                        <c:v>5.1355300000000003E-4</c:v>
                      </c:pt>
                      <c:pt idx="109">
                        <c:v>5.2213800000000001E-4</c:v>
                      </c:pt>
                      <c:pt idx="110">
                        <c:v>5.3072299999999998E-4</c:v>
                      </c:pt>
                      <c:pt idx="111">
                        <c:v>5.3930799999999995E-4</c:v>
                      </c:pt>
                      <c:pt idx="112">
                        <c:v>5.4789300000000003E-4</c:v>
                      </c:pt>
                      <c:pt idx="113">
                        <c:v>5.5647800000000001E-4</c:v>
                      </c:pt>
                      <c:pt idx="114">
                        <c:v>5.6506299999999998E-4</c:v>
                      </c:pt>
                      <c:pt idx="115">
                        <c:v>5.7364799999999995E-4</c:v>
                      </c:pt>
                      <c:pt idx="116">
                        <c:v>5.8223300000000003E-4</c:v>
                      </c:pt>
                      <c:pt idx="117">
                        <c:v>5.9081800000000001E-4</c:v>
                      </c:pt>
                      <c:pt idx="118">
                        <c:v>5.9940299999999998E-4</c:v>
                      </c:pt>
                      <c:pt idx="119">
                        <c:v>6.0798799999999995E-4</c:v>
                      </c:pt>
                      <c:pt idx="120">
                        <c:v>6.1657300000000003E-4</c:v>
                      </c:pt>
                      <c:pt idx="121">
                        <c:v>6.2515800000000001E-4</c:v>
                      </c:pt>
                      <c:pt idx="122">
                        <c:v>6.3374299999999998E-4</c:v>
                      </c:pt>
                      <c:pt idx="123">
                        <c:v>6.4232799999999995E-4</c:v>
                      </c:pt>
                      <c:pt idx="124">
                        <c:v>6.5091200000000002E-4</c:v>
                      </c:pt>
                      <c:pt idx="125">
                        <c:v>6.5949699999999999E-4</c:v>
                      </c:pt>
                      <c:pt idx="126">
                        <c:v>6.6808299999999998E-4</c:v>
                      </c:pt>
                      <c:pt idx="127">
                        <c:v>6.7666700000000005E-4</c:v>
                      </c:pt>
                      <c:pt idx="128">
                        <c:v>6.8525200000000002E-4</c:v>
                      </c:pt>
                      <c:pt idx="129">
                        <c:v>6.9445499999999996E-4</c:v>
                      </c:pt>
                      <c:pt idx="130">
                        <c:v>7.0379700000000004E-4</c:v>
                      </c:pt>
                      <c:pt idx="131">
                        <c:v>7.1314000000000002E-4</c:v>
                      </c:pt>
                      <c:pt idx="132">
                        <c:v>7.2248400000000002E-4</c:v>
                      </c:pt>
                      <c:pt idx="133">
                        <c:v>7.3182599999999998E-4</c:v>
                      </c:pt>
                      <c:pt idx="134">
                        <c:v>7.4116899999999996E-4</c:v>
                      </c:pt>
                      <c:pt idx="135">
                        <c:v>7.5051200000000005E-4</c:v>
                      </c:pt>
                      <c:pt idx="136">
                        <c:v>7.5985500000000004E-4</c:v>
                      </c:pt>
                      <c:pt idx="137">
                        <c:v>7.6919800000000002E-4</c:v>
                      </c:pt>
                      <c:pt idx="138">
                        <c:v>7.78541E-4</c:v>
                      </c:pt>
                      <c:pt idx="139">
                        <c:v>7.8788399999999998E-4</c:v>
                      </c:pt>
                      <c:pt idx="140">
                        <c:v>7.9722699999999996E-4</c:v>
                      </c:pt>
                      <c:pt idx="141">
                        <c:v>8.0657000000000005E-4</c:v>
                      </c:pt>
                      <c:pt idx="142">
                        <c:v>8.1591300000000003E-4</c:v>
                      </c:pt>
                      <c:pt idx="143">
                        <c:v>8.2525600000000001E-4</c:v>
                      </c:pt>
                      <c:pt idx="144">
                        <c:v>8.34599E-4</c:v>
                      </c:pt>
                      <c:pt idx="145">
                        <c:v>8.4394199999999998E-4</c:v>
                      </c:pt>
                      <c:pt idx="146">
                        <c:v>8.5328499999999996E-4</c:v>
                      </c:pt>
                      <c:pt idx="147">
                        <c:v>8.6262800000000005E-4</c:v>
                      </c:pt>
                      <c:pt idx="148">
                        <c:v>8.7197100000000003E-4</c:v>
                      </c:pt>
                      <c:pt idx="149">
                        <c:v>8.8131400000000001E-4</c:v>
                      </c:pt>
                      <c:pt idx="150">
                        <c:v>8.9065699999999999E-4</c:v>
                      </c:pt>
                      <c:pt idx="151">
                        <c:v>8.9999999999999998E-4</c:v>
                      </c:pt>
                      <c:pt idx="152">
                        <c:v>9.0945800000000003E-4</c:v>
                      </c:pt>
                      <c:pt idx="153">
                        <c:v>9.1917500000000005E-4</c:v>
                      </c:pt>
                      <c:pt idx="154">
                        <c:v>9.2889199999999996E-4</c:v>
                      </c:pt>
                      <c:pt idx="155">
                        <c:v>9.3860899999999997E-4</c:v>
                      </c:pt>
                      <c:pt idx="156">
                        <c:v>9.4832599999999999E-4</c:v>
                      </c:pt>
                      <c:pt idx="157">
                        <c:v>9.58043E-4</c:v>
                      </c:pt>
                      <c:pt idx="158">
                        <c:v>9.67759E-4</c:v>
                      </c:pt>
                      <c:pt idx="159">
                        <c:v>9.7747599999999991E-4</c:v>
                      </c:pt>
                      <c:pt idx="160">
                        <c:v>9.8719299999999992E-4</c:v>
                      </c:pt>
                      <c:pt idx="161">
                        <c:v>9.9690999999999994E-4</c:v>
                      </c:pt>
                      <c:pt idx="162">
                        <c:v>1.0066299999999999E-3</c:v>
                      </c:pt>
                      <c:pt idx="163">
                        <c:v>1.0163399999999999E-3</c:v>
                      </c:pt>
                      <c:pt idx="164">
                        <c:v>1.0260600000000001E-3</c:v>
                      </c:pt>
                      <c:pt idx="165">
                        <c:v>1.03578E-3</c:v>
                      </c:pt>
                      <c:pt idx="166">
                        <c:v>1.04549E-3</c:v>
                      </c:pt>
                      <c:pt idx="167">
                        <c:v>1.05521E-3</c:v>
                      </c:pt>
                      <c:pt idx="168">
                        <c:v>1.06493E-3</c:v>
                      </c:pt>
                      <c:pt idx="169">
                        <c:v>1.0746499999999999E-3</c:v>
                      </c:pt>
                      <c:pt idx="170">
                        <c:v>1.0843599999999999E-3</c:v>
                      </c:pt>
                      <c:pt idx="171">
                        <c:v>1.0940800000000001E-3</c:v>
                      </c:pt>
                      <c:pt idx="172">
                        <c:v>1.1038000000000001E-3</c:v>
                      </c:pt>
                      <c:pt idx="173">
                        <c:v>1.1135100000000001E-3</c:v>
                      </c:pt>
                      <c:pt idx="174">
                        <c:v>1.12323E-3</c:v>
                      </c:pt>
                      <c:pt idx="175">
                        <c:v>1.13295E-3</c:v>
                      </c:pt>
                      <c:pt idx="176">
                        <c:v>1.14266E-3</c:v>
                      </c:pt>
                      <c:pt idx="177">
                        <c:v>1.1523799999999999E-3</c:v>
                      </c:pt>
                      <c:pt idx="178">
                        <c:v>1.1620999999999999E-3</c:v>
                      </c:pt>
                      <c:pt idx="179">
                        <c:v>1.1718799999999999E-3</c:v>
                      </c:pt>
                      <c:pt idx="180">
                        <c:v>1.1816699999999999E-3</c:v>
                      </c:pt>
                      <c:pt idx="181">
                        <c:v>1.19147E-3</c:v>
                      </c:pt>
                      <c:pt idx="182">
                        <c:v>1.2012699999999999E-3</c:v>
                      </c:pt>
                      <c:pt idx="183">
                        <c:v>1.2110599999999999E-3</c:v>
                      </c:pt>
                      <c:pt idx="184">
                        <c:v>1.22086E-3</c:v>
                      </c:pt>
                      <c:pt idx="185">
                        <c:v>1.23065E-3</c:v>
                      </c:pt>
                      <c:pt idx="186">
                        <c:v>1.2404499999999999E-3</c:v>
                      </c:pt>
                      <c:pt idx="187">
                        <c:v>1.2502500000000001E-3</c:v>
                      </c:pt>
                      <c:pt idx="188">
                        <c:v>1.26004E-3</c:v>
                      </c:pt>
                      <c:pt idx="189">
                        <c:v>1.2698399999999999E-3</c:v>
                      </c:pt>
                      <c:pt idx="190">
                        <c:v>1.2796400000000001E-3</c:v>
                      </c:pt>
                      <c:pt idx="191">
                        <c:v>1.28943E-3</c:v>
                      </c:pt>
                      <c:pt idx="192">
                        <c:v>1.29923E-3</c:v>
                      </c:pt>
                      <c:pt idx="193">
                        <c:v>1.3090300000000001E-3</c:v>
                      </c:pt>
                      <c:pt idx="194">
                        <c:v>1.3188200000000001E-3</c:v>
                      </c:pt>
                      <c:pt idx="195">
                        <c:v>1.32862E-3</c:v>
                      </c:pt>
                      <c:pt idx="196">
                        <c:v>1.3384200000000001E-3</c:v>
                      </c:pt>
                      <c:pt idx="197">
                        <c:v>1.3482100000000001E-3</c:v>
                      </c:pt>
                      <c:pt idx="198">
                        <c:v>1.35801E-3</c:v>
                      </c:pt>
                      <c:pt idx="199">
                        <c:v>1.3678E-3</c:v>
                      </c:pt>
                      <c:pt idx="200">
                        <c:v>1.3776000000000001E-3</c:v>
                      </c:pt>
                      <c:pt idx="201">
                        <c:v>1.3874E-3</c:v>
                      </c:pt>
                      <c:pt idx="202">
                        <c:v>1.39719E-3</c:v>
                      </c:pt>
                      <c:pt idx="203">
                        <c:v>1.4069900000000001E-3</c:v>
                      </c:pt>
                      <c:pt idx="204">
                        <c:v>1.41679E-3</c:v>
                      </c:pt>
                      <c:pt idx="205">
                        <c:v>1.42658E-3</c:v>
                      </c:pt>
                      <c:pt idx="206">
                        <c:v>1.4363799999999999E-3</c:v>
                      </c:pt>
                      <c:pt idx="207">
                        <c:v>1.44618E-3</c:v>
                      </c:pt>
                      <c:pt idx="208">
                        <c:v>1.45597E-3</c:v>
                      </c:pt>
                      <c:pt idx="209">
                        <c:v>1.46561E-3</c:v>
                      </c:pt>
                      <c:pt idx="210">
                        <c:v>1.47521E-3</c:v>
                      </c:pt>
                      <c:pt idx="211">
                        <c:v>1.48481E-3</c:v>
                      </c:pt>
                      <c:pt idx="212">
                        <c:v>1.4944100000000001E-3</c:v>
                      </c:pt>
                      <c:pt idx="213">
                        <c:v>1.5040100000000001E-3</c:v>
                      </c:pt>
                      <c:pt idx="214">
                        <c:v>1.5136100000000001E-3</c:v>
                      </c:pt>
                      <c:pt idx="215">
                        <c:v>1.5232100000000001E-3</c:v>
                      </c:pt>
                      <c:pt idx="216">
                        <c:v>1.5328099999999999E-3</c:v>
                      </c:pt>
                      <c:pt idx="217">
                        <c:v>1.5424099999999999E-3</c:v>
                      </c:pt>
                      <c:pt idx="218">
                        <c:v>1.5520099999999999E-3</c:v>
                      </c:pt>
                      <c:pt idx="219">
                        <c:v>1.5616199999999999E-3</c:v>
                      </c:pt>
                      <c:pt idx="220">
                        <c:v>1.5712199999999999E-3</c:v>
                      </c:pt>
                      <c:pt idx="221">
                        <c:v>1.5808199999999999E-3</c:v>
                      </c:pt>
                      <c:pt idx="222">
                        <c:v>1.5904199999999999E-3</c:v>
                      </c:pt>
                      <c:pt idx="223">
                        <c:v>1.60002E-3</c:v>
                      </c:pt>
                      <c:pt idx="224">
                        <c:v>1.60962E-3</c:v>
                      </c:pt>
                      <c:pt idx="225">
                        <c:v>1.61922E-3</c:v>
                      </c:pt>
                      <c:pt idx="226">
                        <c:v>1.62882E-3</c:v>
                      </c:pt>
                      <c:pt idx="227">
                        <c:v>1.63842E-3</c:v>
                      </c:pt>
                      <c:pt idx="228">
                        <c:v>1.64802E-3</c:v>
                      </c:pt>
                      <c:pt idx="229">
                        <c:v>1.6576200000000001E-3</c:v>
                      </c:pt>
                      <c:pt idx="230">
                        <c:v>1.6672200000000001E-3</c:v>
                      </c:pt>
                      <c:pt idx="231">
                        <c:v>1.6768200000000001E-3</c:v>
                      </c:pt>
                      <c:pt idx="232">
                        <c:v>1.6864200000000001E-3</c:v>
                      </c:pt>
                      <c:pt idx="233">
                        <c:v>1.6960300000000001E-3</c:v>
                      </c:pt>
                      <c:pt idx="234">
                        <c:v>1.7056300000000001E-3</c:v>
                      </c:pt>
                      <c:pt idx="235">
                        <c:v>1.7152300000000001E-3</c:v>
                      </c:pt>
                      <c:pt idx="236">
                        <c:v>1.7248299999999999E-3</c:v>
                      </c:pt>
                      <c:pt idx="237">
                        <c:v>1.7344299999999999E-3</c:v>
                      </c:pt>
                      <c:pt idx="238">
                        <c:v>1.7440299999999999E-3</c:v>
                      </c:pt>
                      <c:pt idx="239">
                        <c:v>1.7536299999999999E-3</c:v>
                      </c:pt>
                      <c:pt idx="240">
                        <c:v>1.76323E-3</c:v>
                      </c:pt>
                      <c:pt idx="241">
                        <c:v>1.77283E-3</c:v>
                      </c:pt>
                      <c:pt idx="242">
                        <c:v>1.78243E-3</c:v>
                      </c:pt>
                      <c:pt idx="243">
                        <c:v>1.7916E-3</c:v>
                      </c:pt>
                      <c:pt idx="244">
                        <c:v>1.8007699999999999E-3</c:v>
                      </c:pt>
                      <c:pt idx="245">
                        <c:v>1.8099399999999999E-3</c:v>
                      </c:pt>
                      <c:pt idx="246">
                        <c:v>1.81912E-3</c:v>
                      </c:pt>
                      <c:pt idx="247">
                        <c:v>1.82829E-3</c:v>
                      </c:pt>
                      <c:pt idx="248">
                        <c:v>1.83746E-3</c:v>
                      </c:pt>
                      <c:pt idx="249">
                        <c:v>1.8466400000000001E-3</c:v>
                      </c:pt>
                      <c:pt idx="250">
                        <c:v>1.8558100000000001E-3</c:v>
                      </c:pt>
                      <c:pt idx="251">
                        <c:v>1.86498E-3</c:v>
                      </c:pt>
                      <c:pt idx="252">
                        <c:v>1.87415E-3</c:v>
                      </c:pt>
                      <c:pt idx="253">
                        <c:v>1.8833299999999999E-3</c:v>
                      </c:pt>
                      <c:pt idx="254">
                        <c:v>1.8925000000000001E-3</c:v>
                      </c:pt>
                      <c:pt idx="255">
                        <c:v>1.9016700000000001E-3</c:v>
                      </c:pt>
                      <c:pt idx="256">
                        <c:v>1.91084E-3</c:v>
                      </c:pt>
                      <c:pt idx="257">
                        <c:v>1.9200199999999999E-3</c:v>
                      </c:pt>
                      <c:pt idx="258">
                        <c:v>1.9291899999999999E-3</c:v>
                      </c:pt>
                      <c:pt idx="259">
                        <c:v>1.9383600000000001E-3</c:v>
                      </c:pt>
                      <c:pt idx="260">
                        <c:v>1.9475300000000001E-3</c:v>
                      </c:pt>
                      <c:pt idx="261">
                        <c:v>1.95671E-3</c:v>
                      </c:pt>
                      <c:pt idx="262">
                        <c:v>1.9658800000000001E-3</c:v>
                      </c:pt>
                      <c:pt idx="263">
                        <c:v>1.9750499999999999E-3</c:v>
                      </c:pt>
                      <c:pt idx="264">
                        <c:v>1.98423E-3</c:v>
                      </c:pt>
                      <c:pt idx="265">
                        <c:v>1.9934000000000002E-3</c:v>
                      </c:pt>
                      <c:pt idx="266">
                        <c:v>2.00257E-3</c:v>
                      </c:pt>
                      <c:pt idx="267">
                        <c:v>2.0117400000000001E-3</c:v>
                      </c:pt>
                      <c:pt idx="268">
                        <c:v>2.0209199999999998E-3</c:v>
                      </c:pt>
                      <c:pt idx="269">
                        <c:v>2.03009E-3</c:v>
                      </c:pt>
                      <c:pt idx="270">
                        <c:v>2.0392600000000002E-3</c:v>
                      </c:pt>
                      <c:pt idx="271">
                        <c:v>2.04843E-3</c:v>
                      </c:pt>
                      <c:pt idx="272">
                        <c:v>2.0576100000000001E-3</c:v>
                      </c:pt>
                      <c:pt idx="273">
                        <c:v>2.0667799999999998E-3</c:v>
                      </c:pt>
                      <c:pt idx="274">
                        <c:v>2.07595E-3</c:v>
                      </c:pt>
                      <c:pt idx="275">
                        <c:v>2.0851300000000001E-3</c:v>
                      </c:pt>
                      <c:pt idx="276">
                        <c:v>2.0942999999999999E-3</c:v>
                      </c:pt>
                      <c:pt idx="277">
                        <c:v>2.1034700000000001E-3</c:v>
                      </c:pt>
                      <c:pt idx="278">
                        <c:v>2.1126399999999998E-3</c:v>
                      </c:pt>
                      <c:pt idx="279">
                        <c:v>2.12182E-3</c:v>
                      </c:pt>
                      <c:pt idx="280">
                        <c:v>2.1309900000000001E-3</c:v>
                      </c:pt>
                      <c:pt idx="281">
                        <c:v>2.13948E-3</c:v>
                      </c:pt>
                      <c:pt idx="282">
                        <c:v>2.1478600000000001E-3</c:v>
                      </c:pt>
                      <c:pt idx="283">
                        <c:v>2.1562399999999998E-3</c:v>
                      </c:pt>
                      <c:pt idx="284">
                        <c:v>2.16461E-3</c:v>
                      </c:pt>
                      <c:pt idx="285">
                        <c:v>2.1729900000000001E-3</c:v>
                      </c:pt>
                      <c:pt idx="286">
                        <c:v>2.1813700000000002E-3</c:v>
                      </c:pt>
                      <c:pt idx="287">
                        <c:v>2.1897499999999999E-3</c:v>
                      </c:pt>
                      <c:pt idx="288">
                        <c:v>2.19812E-3</c:v>
                      </c:pt>
                      <c:pt idx="289">
                        <c:v>2.2065000000000001E-3</c:v>
                      </c:pt>
                      <c:pt idx="290">
                        <c:v>2.2148799999999998E-3</c:v>
                      </c:pt>
                      <c:pt idx="291">
                        <c:v>2.22325E-3</c:v>
                      </c:pt>
                      <c:pt idx="292">
                        <c:v>2.2316300000000001E-3</c:v>
                      </c:pt>
                      <c:pt idx="293">
                        <c:v>2.2400100000000002E-3</c:v>
                      </c:pt>
                      <c:pt idx="294">
                        <c:v>2.2483899999999999E-3</c:v>
                      </c:pt>
                      <c:pt idx="295">
                        <c:v>2.25676E-3</c:v>
                      </c:pt>
                      <c:pt idx="296">
                        <c:v>2.2651400000000001E-3</c:v>
                      </c:pt>
                      <c:pt idx="297">
                        <c:v>2.2735199999999998E-3</c:v>
                      </c:pt>
                      <c:pt idx="298">
                        <c:v>2.28189E-3</c:v>
                      </c:pt>
                      <c:pt idx="299">
                        <c:v>2.2902700000000001E-3</c:v>
                      </c:pt>
                      <c:pt idx="300">
                        <c:v>2.2986500000000002E-3</c:v>
                      </c:pt>
                      <c:pt idx="301">
                        <c:v>2.3070199999999999E-3</c:v>
                      </c:pt>
                      <c:pt idx="302">
                        <c:v>2.3154E-3</c:v>
                      </c:pt>
                      <c:pt idx="303">
                        <c:v>2.3237800000000001E-3</c:v>
                      </c:pt>
                      <c:pt idx="304">
                        <c:v>2.3321599999999998E-3</c:v>
                      </c:pt>
                      <c:pt idx="305">
                        <c:v>2.34053E-3</c:v>
                      </c:pt>
                      <c:pt idx="306">
                        <c:v>2.3489100000000001E-3</c:v>
                      </c:pt>
                      <c:pt idx="307">
                        <c:v>2.3572900000000002E-3</c:v>
                      </c:pt>
                      <c:pt idx="308">
                        <c:v>2.3656599999999999E-3</c:v>
                      </c:pt>
                      <c:pt idx="309">
                        <c:v>2.37404E-3</c:v>
                      </c:pt>
                      <c:pt idx="310">
                        <c:v>2.3824200000000001E-3</c:v>
                      </c:pt>
                      <c:pt idx="311">
                        <c:v>2.3908000000000002E-3</c:v>
                      </c:pt>
                      <c:pt idx="312">
                        <c:v>2.3991699999999999E-3</c:v>
                      </c:pt>
                      <c:pt idx="313">
                        <c:v>2.4075500000000001E-3</c:v>
                      </c:pt>
                      <c:pt idx="314">
                        <c:v>2.4159300000000002E-3</c:v>
                      </c:pt>
                      <c:pt idx="315">
                        <c:v>2.4242999999999999E-3</c:v>
                      </c:pt>
                      <c:pt idx="316">
                        <c:v>2.43268E-3</c:v>
                      </c:pt>
                      <c:pt idx="317">
                        <c:v>2.4410600000000001E-3</c:v>
                      </c:pt>
                      <c:pt idx="318">
                        <c:v>2.4494400000000002E-3</c:v>
                      </c:pt>
                      <c:pt idx="319">
                        <c:v>2.4578099999999999E-3</c:v>
                      </c:pt>
                      <c:pt idx="320">
                        <c:v>2.46619E-3</c:v>
                      </c:pt>
                      <c:pt idx="321">
                        <c:v>2.4745700000000002E-3</c:v>
                      </c:pt>
                      <c:pt idx="322">
                        <c:v>2.4829399999999999E-3</c:v>
                      </c:pt>
                      <c:pt idx="323">
                        <c:v>2.49132E-3</c:v>
                      </c:pt>
                      <c:pt idx="324">
                        <c:v>2.49928E-3</c:v>
                      </c:pt>
                      <c:pt idx="325">
                        <c:v>2.5071099999999999E-3</c:v>
                      </c:pt>
                      <c:pt idx="326">
                        <c:v>2.5149399999999998E-3</c:v>
                      </c:pt>
                      <c:pt idx="327">
                        <c:v>2.5227800000000001E-3</c:v>
                      </c:pt>
                      <c:pt idx="328">
                        <c:v>2.53061E-3</c:v>
                      </c:pt>
                      <c:pt idx="329">
                        <c:v>2.5384499999999998E-3</c:v>
                      </c:pt>
                      <c:pt idx="330">
                        <c:v>2.5462800000000002E-3</c:v>
                      </c:pt>
                      <c:pt idx="331">
                        <c:v>2.55412E-3</c:v>
                      </c:pt>
                      <c:pt idx="332">
                        <c:v>2.5619499999999999E-3</c:v>
                      </c:pt>
                      <c:pt idx="333">
                        <c:v>2.5697799999999998E-3</c:v>
                      </c:pt>
                      <c:pt idx="334">
                        <c:v>2.5776200000000001E-3</c:v>
                      </c:pt>
                      <c:pt idx="335">
                        <c:v>2.58545E-3</c:v>
                      </c:pt>
                      <c:pt idx="336">
                        <c:v>2.5932899999999998E-3</c:v>
                      </c:pt>
                      <c:pt idx="337">
                        <c:v>2.6011200000000002E-3</c:v>
                      </c:pt>
                      <c:pt idx="338">
                        <c:v>2.60896E-3</c:v>
                      </c:pt>
                      <c:pt idx="339">
                        <c:v>2.6167899999999999E-3</c:v>
                      </c:pt>
                      <c:pt idx="340">
                        <c:v>2.6246199999999998E-3</c:v>
                      </c:pt>
                      <c:pt idx="341">
                        <c:v>2.6324600000000001E-3</c:v>
                      </c:pt>
                      <c:pt idx="342">
                        <c:v>2.64029E-3</c:v>
                      </c:pt>
                      <c:pt idx="343">
                        <c:v>2.6481299999999998E-3</c:v>
                      </c:pt>
                      <c:pt idx="344">
                        <c:v>2.6559600000000002E-3</c:v>
                      </c:pt>
                      <c:pt idx="345">
                        <c:v>2.6638E-3</c:v>
                      </c:pt>
                      <c:pt idx="346">
                        <c:v>2.6716299999999999E-3</c:v>
                      </c:pt>
                      <c:pt idx="347">
                        <c:v>2.6794599999999998E-3</c:v>
                      </c:pt>
                      <c:pt idx="348">
                        <c:v>2.6873000000000001E-3</c:v>
                      </c:pt>
                      <c:pt idx="349">
                        <c:v>2.69513E-3</c:v>
                      </c:pt>
                      <c:pt idx="350">
                        <c:v>2.7029699999999999E-3</c:v>
                      </c:pt>
                      <c:pt idx="351">
                        <c:v>2.7108000000000002E-3</c:v>
                      </c:pt>
                      <c:pt idx="352">
                        <c:v>2.71864E-3</c:v>
                      </c:pt>
                      <c:pt idx="353">
                        <c:v>2.7264699999999999E-3</c:v>
                      </c:pt>
                      <c:pt idx="354">
                        <c:v>2.7342999999999998E-3</c:v>
                      </c:pt>
                      <c:pt idx="355">
                        <c:v>2.7421400000000001E-3</c:v>
                      </c:pt>
                      <c:pt idx="356">
                        <c:v>2.74997E-3</c:v>
                      </c:pt>
                      <c:pt idx="357">
                        <c:v>2.7578099999999999E-3</c:v>
                      </c:pt>
                      <c:pt idx="358">
                        <c:v>2.7656400000000002E-3</c:v>
                      </c:pt>
                      <c:pt idx="359">
                        <c:v>2.77348E-3</c:v>
                      </c:pt>
                      <c:pt idx="360">
                        <c:v>2.7813099999999999E-3</c:v>
                      </c:pt>
                      <c:pt idx="361">
                        <c:v>2.7891399999999998E-3</c:v>
                      </c:pt>
                      <c:pt idx="362">
                        <c:v>2.7969800000000001E-3</c:v>
                      </c:pt>
                      <c:pt idx="363">
                        <c:v>2.80481E-3</c:v>
                      </c:pt>
                      <c:pt idx="364">
                        <c:v>2.8126499999999999E-3</c:v>
                      </c:pt>
                      <c:pt idx="365">
                        <c:v>2.8204800000000002E-3</c:v>
                      </c:pt>
                      <c:pt idx="366">
                        <c:v>2.8283200000000001E-3</c:v>
                      </c:pt>
                      <c:pt idx="367">
                        <c:v>2.83615E-3</c:v>
                      </c:pt>
                      <c:pt idx="368">
                        <c:v>2.8434699999999999E-3</c:v>
                      </c:pt>
                      <c:pt idx="369">
                        <c:v>2.8504099999999998E-3</c:v>
                      </c:pt>
                      <c:pt idx="370">
                        <c:v>2.8573600000000002E-3</c:v>
                      </c:pt>
                      <c:pt idx="371">
                        <c:v>2.8643000000000002E-3</c:v>
                      </c:pt>
                      <c:pt idx="372">
                        <c:v>2.8712400000000002E-3</c:v>
                      </c:pt>
                      <c:pt idx="373">
                        <c:v>2.8781900000000001E-3</c:v>
                      </c:pt>
                      <c:pt idx="374">
                        <c:v>2.8851300000000001E-3</c:v>
                      </c:pt>
                      <c:pt idx="375">
                        <c:v>2.89208E-3</c:v>
                      </c:pt>
                      <c:pt idx="376">
                        <c:v>2.89902E-3</c:v>
                      </c:pt>
                      <c:pt idx="377">
                        <c:v>2.9059699999999999E-3</c:v>
                      </c:pt>
                      <c:pt idx="378">
                        <c:v>2.9129099999999999E-3</c:v>
                      </c:pt>
                      <c:pt idx="379">
                        <c:v>2.9198599999999998E-3</c:v>
                      </c:pt>
                      <c:pt idx="380">
                        <c:v>2.9267999999999998E-3</c:v>
                      </c:pt>
                      <c:pt idx="381">
                        <c:v>2.9337500000000002E-3</c:v>
                      </c:pt>
                      <c:pt idx="382">
                        <c:v>2.9406900000000001E-3</c:v>
                      </c:pt>
                      <c:pt idx="383">
                        <c:v>2.9476400000000001E-3</c:v>
                      </c:pt>
                      <c:pt idx="384">
                        <c:v>2.9545800000000001E-3</c:v>
                      </c:pt>
                      <c:pt idx="385">
                        <c:v>2.96153E-3</c:v>
                      </c:pt>
                      <c:pt idx="386">
                        <c:v>2.96847E-3</c:v>
                      </c:pt>
                      <c:pt idx="387">
                        <c:v>2.9754199999999999E-3</c:v>
                      </c:pt>
                      <c:pt idx="388">
                        <c:v>2.9823599999999999E-3</c:v>
                      </c:pt>
                      <c:pt idx="389">
                        <c:v>2.9893099999999998E-3</c:v>
                      </c:pt>
                      <c:pt idx="390">
                        <c:v>2.9962500000000002E-3</c:v>
                      </c:pt>
                      <c:pt idx="391">
                        <c:v>3.0032000000000001E-3</c:v>
                      </c:pt>
                      <c:pt idx="392">
                        <c:v>3.0101400000000001E-3</c:v>
                      </c:pt>
                      <c:pt idx="393">
                        <c:v>3.01709E-3</c:v>
                      </c:pt>
                      <c:pt idx="394">
                        <c:v>3.02403E-3</c:v>
                      </c:pt>
                      <c:pt idx="395">
                        <c:v>3.03098E-3</c:v>
                      </c:pt>
                      <c:pt idx="396">
                        <c:v>3.0379199999999999E-3</c:v>
                      </c:pt>
                      <c:pt idx="397">
                        <c:v>3.0448599999999999E-3</c:v>
                      </c:pt>
                      <c:pt idx="398">
                        <c:v>3.0518099999999999E-3</c:v>
                      </c:pt>
                      <c:pt idx="399">
                        <c:v>3.0587499999999998E-3</c:v>
                      </c:pt>
                      <c:pt idx="400">
                        <c:v>3.0657000000000002E-3</c:v>
                      </c:pt>
                      <c:pt idx="401">
                        <c:v>3.0726400000000002E-3</c:v>
                      </c:pt>
                      <c:pt idx="402">
                        <c:v>3.0795900000000001E-3</c:v>
                      </c:pt>
                      <c:pt idx="403">
                        <c:v>3.0865300000000001E-3</c:v>
                      </c:pt>
                      <c:pt idx="404">
                        <c:v>3.09348E-3</c:v>
                      </c:pt>
                      <c:pt idx="405">
                        <c:v>3.10042E-3</c:v>
                      </c:pt>
                      <c:pt idx="406">
                        <c:v>3.1073699999999999E-3</c:v>
                      </c:pt>
                      <c:pt idx="407">
                        <c:v>3.1143099999999999E-3</c:v>
                      </c:pt>
                      <c:pt idx="408">
                        <c:v>3.1212599999999998E-3</c:v>
                      </c:pt>
                      <c:pt idx="409">
                        <c:v>3.1281999999999998E-3</c:v>
                      </c:pt>
                      <c:pt idx="410">
                        <c:v>3.1351500000000002E-3</c:v>
                      </c:pt>
                      <c:pt idx="411">
                        <c:v>3.1420900000000002E-3</c:v>
                      </c:pt>
                      <c:pt idx="412">
                        <c:v>3.1484500000000001E-3</c:v>
                      </c:pt>
                      <c:pt idx="413">
                        <c:v>3.1538999999999998E-3</c:v>
                      </c:pt>
                      <c:pt idx="414">
                        <c:v>3.1593400000000001E-3</c:v>
                      </c:pt>
                      <c:pt idx="415">
                        <c:v>3.1647899999999998E-3</c:v>
                      </c:pt>
                      <c:pt idx="416">
                        <c:v>3.17023E-3</c:v>
                      </c:pt>
                      <c:pt idx="417">
                        <c:v>3.1756699999999998E-3</c:v>
                      </c:pt>
                      <c:pt idx="418">
                        <c:v>3.18112E-3</c:v>
                      </c:pt>
                      <c:pt idx="419">
                        <c:v>3.1865600000000002E-3</c:v>
                      </c:pt>
                      <c:pt idx="420">
                        <c:v>3.1920099999999999E-3</c:v>
                      </c:pt>
                      <c:pt idx="421">
                        <c:v>3.1974500000000001E-3</c:v>
                      </c:pt>
                      <c:pt idx="422">
                        <c:v>3.2028899999999999E-3</c:v>
                      </c:pt>
                      <c:pt idx="423">
                        <c:v>3.2083400000000001E-3</c:v>
                      </c:pt>
                      <c:pt idx="424">
                        <c:v>3.2137799999999998E-3</c:v>
                      </c:pt>
                      <c:pt idx="425">
                        <c:v>3.21923E-3</c:v>
                      </c:pt>
                      <c:pt idx="426">
                        <c:v>3.2246699999999998E-3</c:v>
                      </c:pt>
                      <c:pt idx="427">
                        <c:v>3.23011E-3</c:v>
                      </c:pt>
                      <c:pt idx="428">
                        <c:v>3.2355600000000002E-3</c:v>
                      </c:pt>
                      <c:pt idx="429">
                        <c:v>3.241E-3</c:v>
                      </c:pt>
                      <c:pt idx="430">
                        <c:v>3.2464400000000002E-3</c:v>
                      </c:pt>
                      <c:pt idx="431">
                        <c:v>3.2518899999999999E-3</c:v>
                      </c:pt>
                      <c:pt idx="432">
                        <c:v>3.2573300000000001E-3</c:v>
                      </c:pt>
                      <c:pt idx="433">
                        <c:v>3.2627799999999998E-3</c:v>
                      </c:pt>
                      <c:pt idx="434">
                        <c:v>3.2682200000000001E-3</c:v>
                      </c:pt>
                      <c:pt idx="435">
                        <c:v>3.2736599999999999E-3</c:v>
                      </c:pt>
                      <c:pt idx="436">
                        <c:v>3.27911E-3</c:v>
                      </c:pt>
                      <c:pt idx="437">
                        <c:v>3.2845499999999998E-3</c:v>
                      </c:pt>
                      <c:pt idx="438">
                        <c:v>3.29E-3</c:v>
                      </c:pt>
                      <c:pt idx="439">
                        <c:v>3.2954400000000002E-3</c:v>
                      </c:pt>
                      <c:pt idx="440">
                        <c:v>3.30088E-3</c:v>
                      </c:pt>
                      <c:pt idx="441">
                        <c:v>3.3063300000000001E-3</c:v>
                      </c:pt>
                      <c:pt idx="442">
                        <c:v>3.3117699999999999E-3</c:v>
                      </c:pt>
                      <c:pt idx="443">
                        <c:v>3.3172200000000001E-3</c:v>
                      </c:pt>
                      <c:pt idx="444">
                        <c:v>3.3226599999999998E-3</c:v>
                      </c:pt>
                      <c:pt idx="445">
                        <c:v>3.3281000000000001E-3</c:v>
                      </c:pt>
                      <c:pt idx="446">
                        <c:v>3.3335499999999998E-3</c:v>
                      </c:pt>
                      <c:pt idx="447">
                        <c:v>3.33899E-3</c:v>
                      </c:pt>
                      <c:pt idx="448">
                        <c:v>3.3444400000000002E-3</c:v>
                      </c:pt>
                      <c:pt idx="449">
                        <c:v>3.34988E-3</c:v>
                      </c:pt>
                      <c:pt idx="450">
                        <c:v>3.3553200000000002E-3</c:v>
                      </c:pt>
                      <c:pt idx="451">
                        <c:v>3.3607699999999999E-3</c:v>
                      </c:pt>
                      <c:pt idx="452">
                        <c:v>3.3662100000000001E-3</c:v>
                      </c:pt>
                      <c:pt idx="453">
                        <c:v>3.3716599999999998E-3</c:v>
                      </c:pt>
                      <c:pt idx="454">
                        <c:v>3.3771000000000001E-3</c:v>
                      </c:pt>
                      <c:pt idx="455">
                        <c:v>3.3825399999999999E-3</c:v>
                      </c:pt>
                      <c:pt idx="456">
                        <c:v>3.3874700000000001E-3</c:v>
                      </c:pt>
                      <c:pt idx="457">
                        <c:v>3.39025E-3</c:v>
                      </c:pt>
                      <c:pt idx="458">
                        <c:v>3.39303E-3</c:v>
                      </c:pt>
                      <c:pt idx="459">
                        <c:v>3.3958199999999999E-3</c:v>
                      </c:pt>
                      <c:pt idx="460">
                        <c:v>3.3985999999999999E-3</c:v>
                      </c:pt>
                      <c:pt idx="461">
                        <c:v>3.4013799999999999E-3</c:v>
                      </c:pt>
                      <c:pt idx="462">
                        <c:v>3.4041599999999998E-3</c:v>
                      </c:pt>
                      <c:pt idx="463">
                        <c:v>3.4069399999999998E-3</c:v>
                      </c:pt>
                      <c:pt idx="464">
                        <c:v>3.4097200000000002E-3</c:v>
                      </c:pt>
                      <c:pt idx="465">
                        <c:v>3.4125100000000001E-3</c:v>
                      </c:pt>
                      <c:pt idx="466">
                        <c:v>3.4152900000000001E-3</c:v>
                      </c:pt>
                      <c:pt idx="467">
                        <c:v>3.41807E-3</c:v>
                      </c:pt>
                      <c:pt idx="468">
                        <c:v>3.42085E-3</c:v>
                      </c:pt>
                      <c:pt idx="469">
                        <c:v>3.42363E-3</c:v>
                      </c:pt>
                      <c:pt idx="470">
                        <c:v>3.4264199999999999E-3</c:v>
                      </c:pt>
                      <c:pt idx="471">
                        <c:v>3.4291999999999999E-3</c:v>
                      </c:pt>
                      <c:pt idx="472">
                        <c:v>3.4319799999999998E-3</c:v>
                      </c:pt>
                      <c:pt idx="473">
                        <c:v>3.4347599999999998E-3</c:v>
                      </c:pt>
                      <c:pt idx="474">
                        <c:v>3.4375400000000002E-3</c:v>
                      </c:pt>
                      <c:pt idx="475">
                        <c:v>3.4403200000000002E-3</c:v>
                      </c:pt>
                      <c:pt idx="476">
                        <c:v>3.4431100000000001E-3</c:v>
                      </c:pt>
                      <c:pt idx="477">
                        <c:v>3.4458900000000001E-3</c:v>
                      </c:pt>
                      <c:pt idx="478">
                        <c:v>3.44867E-3</c:v>
                      </c:pt>
                      <c:pt idx="479">
                        <c:v>3.45145E-3</c:v>
                      </c:pt>
                      <c:pt idx="480">
                        <c:v>3.45423E-3</c:v>
                      </c:pt>
                      <c:pt idx="481">
                        <c:v>3.4570099999999999E-3</c:v>
                      </c:pt>
                      <c:pt idx="482">
                        <c:v>3.4597999999999999E-3</c:v>
                      </c:pt>
                      <c:pt idx="483">
                        <c:v>3.4625799999999998E-3</c:v>
                      </c:pt>
                      <c:pt idx="484">
                        <c:v>3.4653599999999998E-3</c:v>
                      </c:pt>
                      <c:pt idx="485">
                        <c:v>3.4681400000000002E-3</c:v>
                      </c:pt>
                      <c:pt idx="486">
                        <c:v>3.4709200000000002E-3</c:v>
                      </c:pt>
                      <c:pt idx="487">
                        <c:v>3.4737100000000001E-3</c:v>
                      </c:pt>
                      <c:pt idx="488">
                        <c:v>3.47649E-3</c:v>
                      </c:pt>
                      <c:pt idx="489">
                        <c:v>3.47927E-3</c:v>
                      </c:pt>
                      <c:pt idx="490">
                        <c:v>3.48205E-3</c:v>
                      </c:pt>
                      <c:pt idx="491">
                        <c:v>3.48483E-3</c:v>
                      </c:pt>
                      <c:pt idx="492">
                        <c:v>3.4876099999999999E-3</c:v>
                      </c:pt>
                      <c:pt idx="493">
                        <c:v>3.4903999999999998E-3</c:v>
                      </c:pt>
                      <c:pt idx="494">
                        <c:v>3.4931799999999998E-3</c:v>
                      </c:pt>
                      <c:pt idx="495">
                        <c:v>3.4959600000000002E-3</c:v>
                      </c:pt>
                      <c:pt idx="496">
                        <c:v>3.4987400000000002E-3</c:v>
                      </c:pt>
                      <c:pt idx="497">
                        <c:v>3.5015200000000002E-3</c:v>
                      </c:pt>
                      <c:pt idx="498">
                        <c:v>3.5043000000000001E-3</c:v>
                      </c:pt>
                      <c:pt idx="499">
                        <c:v>3.50709E-3</c:v>
                      </c:pt>
                      <c:pt idx="500">
                        <c:v>3.50987E-3</c:v>
                      </c:pt>
                      <c:pt idx="501">
                        <c:v>3.5091100000000002E-3</c:v>
                      </c:pt>
                      <c:pt idx="502">
                        <c:v>3.5083599999999999E-3</c:v>
                      </c:pt>
                      <c:pt idx="503">
                        <c:v>3.5076E-3</c:v>
                      </c:pt>
                      <c:pt idx="504">
                        <c:v>3.5068500000000002E-3</c:v>
                      </c:pt>
                      <c:pt idx="505">
                        <c:v>3.5060899999999999E-3</c:v>
                      </c:pt>
                      <c:pt idx="506">
                        <c:v>3.50534E-3</c:v>
                      </c:pt>
                      <c:pt idx="507">
                        <c:v>3.5045800000000002E-3</c:v>
                      </c:pt>
                      <c:pt idx="508">
                        <c:v>3.5038299999999999E-3</c:v>
                      </c:pt>
                      <c:pt idx="509">
                        <c:v>3.5030700000000001E-3</c:v>
                      </c:pt>
                      <c:pt idx="510">
                        <c:v>3.5023200000000002E-3</c:v>
                      </c:pt>
                      <c:pt idx="511">
                        <c:v>3.5015599999999999E-3</c:v>
                      </c:pt>
                      <c:pt idx="512">
                        <c:v>3.50081E-3</c:v>
                      </c:pt>
                      <c:pt idx="513">
                        <c:v>3.5000500000000002E-3</c:v>
                      </c:pt>
                      <c:pt idx="514">
                        <c:v>3.4992999999999999E-3</c:v>
                      </c:pt>
                      <c:pt idx="515">
                        <c:v>3.49855E-3</c:v>
                      </c:pt>
                      <c:pt idx="516">
                        <c:v>3.4977900000000002E-3</c:v>
                      </c:pt>
                      <c:pt idx="517">
                        <c:v>3.4970399999999999E-3</c:v>
                      </c:pt>
                      <c:pt idx="518">
                        <c:v>3.49628E-3</c:v>
                      </c:pt>
                      <c:pt idx="519">
                        <c:v>3.4955300000000002E-3</c:v>
                      </c:pt>
                      <c:pt idx="520">
                        <c:v>3.4947699999999999E-3</c:v>
                      </c:pt>
                      <c:pt idx="521">
                        <c:v>3.49402E-3</c:v>
                      </c:pt>
                      <c:pt idx="522">
                        <c:v>3.4932600000000002E-3</c:v>
                      </c:pt>
                      <c:pt idx="523">
                        <c:v>3.4925099999999999E-3</c:v>
                      </c:pt>
                      <c:pt idx="524">
                        <c:v>3.4917500000000001E-3</c:v>
                      </c:pt>
                      <c:pt idx="525">
                        <c:v>3.4910000000000002E-3</c:v>
                      </c:pt>
                      <c:pt idx="526">
                        <c:v>3.4902399999999999E-3</c:v>
                      </c:pt>
                      <c:pt idx="527">
                        <c:v>3.48949E-3</c:v>
                      </c:pt>
                      <c:pt idx="528">
                        <c:v>3.4887300000000002E-3</c:v>
                      </c:pt>
                      <c:pt idx="529">
                        <c:v>3.4879799999999999E-3</c:v>
                      </c:pt>
                      <c:pt idx="530">
                        <c:v>3.4872200000000001E-3</c:v>
                      </c:pt>
                      <c:pt idx="531">
                        <c:v>3.4864700000000002E-3</c:v>
                      </c:pt>
                      <c:pt idx="532">
                        <c:v>3.4857099999999999E-3</c:v>
                      </c:pt>
                      <c:pt idx="533">
                        <c:v>3.4849600000000001E-3</c:v>
                      </c:pt>
                      <c:pt idx="534">
                        <c:v>3.4841999999999998E-3</c:v>
                      </c:pt>
                      <c:pt idx="535">
                        <c:v>3.4834499999999999E-3</c:v>
                      </c:pt>
                      <c:pt idx="536">
                        <c:v>3.4826900000000001E-3</c:v>
                      </c:pt>
                      <c:pt idx="537">
                        <c:v>3.4819400000000002E-3</c:v>
                      </c:pt>
                      <c:pt idx="538">
                        <c:v>3.48118E-3</c:v>
                      </c:pt>
                      <c:pt idx="539">
                        <c:v>3.4804300000000001E-3</c:v>
                      </c:pt>
                      <c:pt idx="540">
                        <c:v>3.4796699999999998E-3</c:v>
                      </c:pt>
                      <c:pt idx="541">
                        <c:v>3.4789199999999999E-3</c:v>
                      </c:pt>
                      <c:pt idx="542">
                        <c:v>3.4781600000000001E-3</c:v>
                      </c:pt>
                      <c:pt idx="543">
                        <c:v>3.4774099999999998E-3</c:v>
                      </c:pt>
                      <c:pt idx="544">
                        <c:v>3.47665E-3</c:v>
                      </c:pt>
                      <c:pt idx="545">
                        <c:v>3.4734900000000001E-3</c:v>
                      </c:pt>
                      <c:pt idx="546">
                        <c:v>3.4697500000000002E-3</c:v>
                      </c:pt>
                      <c:pt idx="547">
                        <c:v>3.4660099999999998E-3</c:v>
                      </c:pt>
                      <c:pt idx="548">
                        <c:v>3.46226E-3</c:v>
                      </c:pt>
                      <c:pt idx="549">
                        <c:v>3.4585200000000001E-3</c:v>
                      </c:pt>
                      <c:pt idx="550">
                        <c:v>3.4547800000000002E-3</c:v>
                      </c:pt>
                      <c:pt idx="551">
                        <c:v>3.4510399999999998E-3</c:v>
                      </c:pt>
                      <c:pt idx="552">
                        <c:v>3.44729E-3</c:v>
                      </c:pt>
                      <c:pt idx="553">
                        <c:v>3.4435500000000001E-3</c:v>
                      </c:pt>
                      <c:pt idx="554">
                        <c:v>3.4398100000000002E-3</c:v>
                      </c:pt>
                      <c:pt idx="555">
                        <c:v>3.4360699999999998E-3</c:v>
                      </c:pt>
                      <c:pt idx="556">
                        <c:v>3.4323299999999999E-3</c:v>
                      </c:pt>
                      <c:pt idx="557">
                        <c:v>3.4285800000000001E-3</c:v>
                      </c:pt>
                      <c:pt idx="558">
                        <c:v>3.4248400000000002E-3</c:v>
                      </c:pt>
                      <c:pt idx="559">
                        <c:v>3.4210999999999998E-3</c:v>
                      </c:pt>
                      <c:pt idx="560">
                        <c:v>3.4173599999999999E-3</c:v>
                      </c:pt>
                      <c:pt idx="561">
                        <c:v>3.4136100000000001E-3</c:v>
                      </c:pt>
                      <c:pt idx="562">
                        <c:v>3.4098700000000002E-3</c:v>
                      </c:pt>
                      <c:pt idx="563">
                        <c:v>3.4061299999999998E-3</c:v>
                      </c:pt>
                      <c:pt idx="564">
                        <c:v>3.4023899999999999E-3</c:v>
                      </c:pt>
                      <c:pt idx="565">
                        <c:v>3.3986400000000001E-3</c:v>
                      </c:pt>
                      <c:pt idx="566">
                        <c:v>3.3949000000000002E-3</c:v>
                      </c:pt>
                      <c:pt idx="567">
                        <c:v>3.3911599999999998E-3</c:v>
                      </c:pt>
                      <c:pt idx="568">
                        <c:v>3.3874199999999999E-3</c:v>
                      </c:pt>
                      <c:pt idx="569">
                        <c:v>3.38368E-3</c:v>
                      </c:pt>
                      <c:pt idx="570">
                        <c:v>3.3799300000000002E-3</c:v>
                      </c:pt>
                      <c:pt idx="571">
                        <c:v>3.3761899999999998E-3</c:v>
                      </c:pt>
                      <c:pt idx="572">
                        <c:v>3.3724499999999999E-3</c:v>
                      </c:pt>
                      <c:pt idx="573">
                        <c:v>3.36871E-3</c:v>
                      </c:pt>
                      <c:pt idx="574">
                        <c:v>3.3649600000000002E-3</c:v>
                      </c:pt>
                      <c:pt idx="575">
                        <c:v>3.3612199999999998E-3</c:v>
                      </c:pt>
                      <c:pt idx="576">
                        <c:v>3.3574799999999999E-3</c:v>
                      </c:pt>
                      <c:pt idx="577">
                        <c:v>3.35374E-3</c:v>
                      </c:pt>
                      <c:pt idx="578">
                        <c:v>3.3499900000000002E-3</c:v>
                      </c:pt>
                      <c:pt idx="579">
                        <c:v>3.3462499999999998E-3</c:v>
                      </c:pt>
                      <c:pt idx="580">
                        <c:v>3.3425099999999999E-3</c:v>
                      </c:pt>
                      <c:pt idx="581">
                        <c:v>3.33877E-3</c:v>
                      </c:pt>
                      <c:pt idx="582">
                        <c:v>3.3350200000000002E-3</c:v>
                      </c:pt>
                      <c:pt idx="583">
                        <c:v>3.3312799999999998E-3</c:v>
                      </c:pt>
                      <c:pt idx="584">
                        <c:v>3.3275399999999999E-3</c:v>
                      </c:pt>
                      <c:pt idx="585">
                        <c:v>3.3238E-3</c:v>
                      </c:pt>
                      <c:pt idx="586">
                        <c:v>3.3200600000000001E-3</c:v>
                      </c:pt>
                      <c:pt idx="587">
                        <c:v>3.3163099999999998E-3</c:v>
                      </c:pt>
                      <c:pt idx="588">
                        <c:v>3.3125699999999999E-3</c:v>
                      </c:pt>
                      <c:pt idx="589">
                        <c:v>3.3076099999999999E-3</c:v>
                      </c:pt>
                      <c:pt idx="590">
                        <c:v>3.30189E-3</c:v>
                      </c:pt>
                      <c:pt idx="591">
                        <c:v>3.2961599999999998E-3</c:v>
                      </c:pt>
                      <c:pt idx="592">
                        <c:v>3.29043E-3</c:v>
                      </c:pt>
                      <c:pt idx="593">
                        <c:v>3.2847100000000001E-3</c:v>
                      </c:pt>
                      <c:pt idx="594">
                        <c:v>3.2789799999999999E-3</c:v>
                      </c:pt>
                      <c:pt idx="595">
                        <c:v>3.2732500000000001E-3</c:v>
                      </c:pt>
                      <c:pt idx="596">
                        <c:v>3.2675199999999999E-3</c:v>
                      </c:pt>
                      <c:pt idx="597">
                        <c:v>3.2618E-3</c:v>
                      </c:pt>
                      <c:pt idx="598">
                        <c:v>3.2560699999999998E-3</c:v>
                      </c:pt>
                      <c:pt idx="599">
                        <c:v>3.25034E-3</c:v>
                      </c:pt>
                      <c:pt idx="600">
                        <c:v>3.2446100000000002E-3</c:v>
                      </c:pt>
                      <c:pt idx="601">
                        <c:v>3.2388899999999999E-3</c:v>
                      </c:pt>
                      <c:pt idx="602">
                        <c:v>3.2331600000000001E-3</c:v>
                      </c:pt>
                      <c:pt idx="603">
                        <c:v>3.2274299999999999E-3</c:v>
                      </c:pt>
                      <c:pt idx="604">
                        <c:v>3.22171E-3</c:v>
                      </c:pt>
                      <c:pt idx="605">
                        <c:v>3.2159799999999998E-3</c:v>
                      </c:pt>
                      <c:pt idx="606">
                        <c:v>3.21025E-3</c:v>
                      </c:pt>
                      <c:pt idx="607">
                        <c:v>3.2045200000000002E-3</c:v>
                      </c:pt>
                      <c:pt idx="608">
                        <c:v>3.1987999999999999E-3</c:v>
                      </c:pt>
                      <c:pt idx="609">
                        <c:v>3.1930700000000001E-3</c:v>
                      </c:pt>
                      <c:pt idx="610">
                        <c:v>3.1873399999999999E-3</c:v>
                      </c:pt>
                      <c:pt idx="611">
                        <c:v>3.1816100000000001E-3</c:v>
                      </c:pt>
                      <c:pt idx="612">
                        <c:v>3.1758899999999998E-3</c:v>
                      </c:pt>
                      <c:pt idx="613">
                        <c:v>3.17016E-3</c:v>
                      </c:pt>
                      <c:pt idx="614">
                        <c:v>3.1644300000000002E-3</c:v>
                      </c:pt>
                      <c:pt idx="615">
                        <c:v>3.1587099999999999E-3</c:v>
                      </c:pt>
                      <c:pt idx="616">
                        <c:v>3.1529800000000001E-3</c:v>
                      </c:pt>
                      <c:pt idx="617">
                        <c:v>3.1472499999999999E-3</c:v>
                      </c:pt>
                      <c:pt idx="618">
                        <c:v>3.1415200000000001E-3</c:v>
                      </c:pt>
                      <c:pt idx="619">
                        <c:v>3.1357999999999998E-3</c:v>
                      </c:pt>
                      <c:pt idx="620">
                        <c:v>3.13007E-3</c:v>
                      </c:pt>
                      <c:pt idx="621">
                        <c:v>3.1243400000000002E-3</c:v>
                      </c:pt>
                      <c:pt idx="622">
                        <c:v>3.11861E-3</c:v>
                      </c:pt>
                      <c:pt idx="623">
                        <c:v>3.1128900000000001E-3</c:v>
                      </c:pt>
                      <c:pt idx="624">
                        <c:v>3.1071599999999999E-3</c:v>
                      </c:pt>
                      <c:pt idx="625">
                        <c:v>3.1014300000000001E-3</c:v>
                      </c:pt>
                      <c:pt idx="626">
                        <c:v>3.0957100000000002E-3</c:v>
                      </c:pt>
                      <c:pt idx="627">
                        <c:v>3.08998E-3</c:v>
                      </c:pt>
                      <c:pt idx="628">
                        <c:v>3.0842500000000002E-3</c:v>
                      </c:pt>
                      <c:pt idx="629">
                        <c:v>3.07852E-3</c:v>
                      </c:pt>
                      <c:pt idx="630">
                        <c:v>3.0728000000000001E-3</c:v>
                      </c:pt>
                      <c:pt idx="631">
                        <c:v>3.0670699999999999E-3</c:v>
                      </c:pt>
                      <c:pt idx="632">
                        <c:v>3.0613400000000001E-3</c:v>
                      </c:pt>
                      <c:pt idx="633">
                        <c:v>3.0550199999999999E-3</c:v>
                      </c:pt>
                      <c:pt idx="634">
                        <c:v>3.0478599999999999E-3</c:v>
                      </c:pt>
                      <c:pt idx="635">
                        <c:v>3.0406999999999999E-3</c:v>
                      </c:pt>
                      <c:pt idx="636">
                        <c:v>3.0335399999999999E-3</c:v>
                      </c:pt>
                      <c:pt idx="637">
                        <c:v>3.02638E-3</c:v>
                      </c:pt>
                      <c:pt idx="638">
                        <c:v>3.0192299999999999E-3</c:v>
                      </c:pt>
                      <c:pt idx="639">
                        <c:v>3.0120699999999999E-3</c:v>
                      </c:pt>
                      <c:pt idx="640">
                        <c:v>3.00491E-3</c:v>
                      </c:pt>
                      <c:pt idx="641">
                        <c:v>2.99775E-3</c:v>
                      </c:pt>
                      <c:pt idx="642">
                        <c:v>2.99059E-3</c:v>
                      </c:pt>
                      <c:pt idx="643">
                        <c:v>2.98343E-3</c:v>
                      </c:pt>
                      <c:pt idx="644">
                        <c:v>2.97627E-3</c:v>
                      </c:pt>
                      <c:pt idx="645">
                        <c:v>2.96912E-3</c:v>
                      </c:pt>
                      <c:pt idx="646">
                        <c:v>2.96196E-3</c:v>
                      </c:pt>
                      <c:pt idx="647">
                        <c:v>2.9548E-3</c:v>
                      </c:pt>
                      <c:pt idx="648">
                        <c:v>2.9476400000000001E-3</c:v>
                      </c:pt>
                      <c:pt idx="649">
                        <c:v>2.9404800000000001E-3</c:v>
                      </c:pt>
                      <c:pt idx="650">
                        <c:v>2.9333200000000001E-3</c:v>
                      </c:pt>
                      <c:pt idx="651">
                        <c:v>2.9261700000000001E-3</c:v>
                      </c:pt>
                      <c:pt idx="652">
                        <c:v>2.9190100000000001E-3</c:v>
                      </c:pt>
                      <c:pt idx="653">
                        <c:v>2.9118500000000001E-3</c:v>
                      </c:pt>
                      <c:pt idx="654">
                        <c:v>2.9046900000000001E-3</c:v>
                      </c:pt>
                      <c:pt idx="655">
                        <c:v>2.8975300000000002E-3</c:v>
                      </c:pt>
                      <c:pt idx="656">
                        <c:v>2.8903700000000002E-3</c:v>
                      </c:pt>
                      <c:pt idx="657">
                        <c:v>2.8832100000000002E-3</c:v>
                      </c:pt>
                      <c:pt idx="658">
                        <c:v>2.8760600000000002E-3</c:v>
                      </c:pt>
                      <c:pt idx="659">
                        <c:v>2.8689000000000002E-3</c:v>
                      </c:pt>
                      <c:pt idx="660">
                        <c:v>2.8617400000000002E-3</c:v>
                      </c:pt>
                      <c:pt idx="661">
                        <c:v>2.8545799999999998E-3</c:v>
                      </c:pt>
                      <c:pt idx="662">
                        <c:v>2.8474199999999998E-3</c:v>
                      </c:pt>
                      <c:pt idx="663">
                        <c:v>2.8402599999999998E-3</c:v>
                      </c:pt>
                      <c:pt idx="664">
                        <c:v>2.8331099999999998E-3</c:v>
                      </c:pt>
                      <c:pt idx="665">
                        <c:v>2.8259499999999998E-3</c:v>
                      </c:pt>
                      <c:pt idx="666">
                        <c:v>2.8187899999999998E-3</c:v>
                      </c:pt>
                      <c:pt idx="667">
                        <c:v>2.8116299999999999E-3</c:v>
                      </c:pt>
                      <c:pt idx="668">
                        <c:v>2.8044699999999999E-3</c:v>
                      </c:pt>
                      <c:pt idx="669">
                        <c:v>2.7973099999999999E-3</c:v>
                      </c:pt>
                      <c:pt idx="670">
                        <c:v>2.7901599999999999E-3</c:v>
                      </c:pt>
                      <c:pt idx="671">
                        <c:v>2.7829999999999999E-3</c:v>
                      </c:pt>
                      <c:pt idx="672">
                        <c:v>2.7758399999999999E-3</c:v>
                      </c:pt>
                      <c:pt idx="673">
                        <c:v>2.7686799999999999E-3</c:v>
                      </c:pt>
                      <c:pt idx="674">
                        <c:v>2.7615199999999999E-3</c:v>
                      </c:pt>
                      <c:pt idx="675">
                        <c:v>2.75436E-3</c:v>
                      </c:pt>
                      <c:pt idx="676">
                        <c:v>2.7472E-3</c:v>
                      </c:pt>
                      <c:pt idx="677">
                        <c:v>2.7398100000000001E-3</c:v>
                      </c:pt>
                      <c:pt idx="678">
                        <c:v>2.7315799999999999E-3</c:v>
                      </c:pt>
                      <c:pt idx="679">
                        <c:v>2.7233600000000002E-3</c:v>
                      </c:pt>
                      <c:pt idx="680">
                        <c:v>2.7151300000000001E-3</c:v>
                      </c:pt>
                      <c:pt idx="681">
                        <c:v>2.7069099999999999E-3</c:v>
                      </c:pt>
                      <c:pt idx="682">
                        <c:v>2.6986800000000002E-3</c:v>
                      </c:pt>
                      <c:pt idx="683">
                        <c:v>2.69045E-3</c:v>
                      </c:pt>
                      <c:pt idx="684">
                        <c:v>2.6822299999999999E-3</c:v>
                      </c:pt>
                      <c:pt idx="685">
                        <c:v>2.6740000000000002E-3</c:v>
                      </c:pt>
                      <c:pt idx="686">
                        <c:v>2.66578E-3</c:v>
                      </c:pt>
                      <c:pt idx="687">
                        <c:v>2.6575499999999998E-3</c:v>
                      </c:pt>
                      <c:pt idx="688">
                        <c:v>2.6493300000000001E-3</c:v>
                      </c:pt>
                      <c:pt idx="689">
                        <c:v>2.6411E-3</c:v>
                      </c:pt>
                      <c:pt idx="690">
                        <c:v>2.6328699999999998E-3</c:v>
                      </c:pt>
                      <c:pt idx="691">
                        <c:v>2.6246500000000001E-3</c:v>
                      </c:pt>
                      <c:pt idx="692">
                        <c:v>2.6164199999999999E-3</c:v>
                      </c:pt>
                      <c:pt idx="693">
                        <c:v>2.6082000000000002E-3</c:v>
                      </c:pt>
                      <c:pt idx="694">
                        <c:v>2.5999700000000001E-3</c:v>
                      </c:pt>
                      <c:pt idx="695">
                        <c:v>2.5917499999999999E-3</c:v>
                      </c:pt>
                      <c:pt idx="696">
                        <c:v>2.5835200000000002E-3</c:v>
                      </c:pt>
                      <c:pt idx="697">
                        <c:v>2.5753E-3</c:v>
                      </c:pt>
                      <c:pt idx="698">
                        <c:v>2.5670699999999999E-3</c:v>
                      </c:pt>
                      <c:pt idx="699">
                        <c:v>2.5588400000000002E-3</c:v>
                      </c:pt>
                      <c:pt idx="700">
                        <c:v>2.55062E-3</c:v>
                      </c:pt>
                      <c:pt idx="701">
                        <c:v>2.5423899999999998E-3</c:v>
                      </c:pt>
                      <c:pt idx="702">
                        <c:v>2.5341700000000001E-3</c:v>
                      </c:pt>
                      <c:pt idx="703">
                        <c:v>2.52594E-3</c:v>
                      </c:pt>
                      <c:pt idx="704">
                        <c:v>2.5177200000000002E-3</c:v>
                      </c:pt>
                      <c:pt idx="705">
                        <c:v>2.5094900000000001E-3</c:v>
                      </c:pt>
                      <c:pt idx="706">
                        <c:v>2.5012699999999999E-3</c:v>
                      </c:pt>
                      <c:pt idx="707">
                        <c:v>2.4930400000000002E-3</c:v>
                      </c:pt>
                      <c:pt idx="708">
                        <c:v>2.4848100000000001E-3</c:v>
                      </c:pt>
                      <c:pt idx="709">
                        <c:v>2.4765899999999999E-3</c:v>
                      </c:pt>
                      <c:pt idx="710">
                        <c:v>2.4683600000000002E-3</c:v>
                      </c:pt>
                      <c:pt idx="711">
                        <c:v>2.46014E-3</c:v>
                      </c:pt>
                      <c:pt idx="712">
                        <c:v>2.4519099999999999E-3</c:v>
                      </c:pt>
                      <c:pt idx="713">
                        <c:v>2.4436900000000001E-3</c:v>
                      </c:pt>
                      <c:pt idx="714">
                        <c:v>2.43546E-3</c:v>
                      </c:pt>
                      <c:pt idx="715">
                        <c:v>2.4272299999999998E-3</c:v>
                      </c:pt>
                      <c:pt idx="716">
                        <c:v>2.4190100000000001E-3</c:v>
                      </c:pt>
                      <c:pt idx="717">
                        <c:v>2.41078E-3</c:v>
                      </c:pt>
                      <c:pt idx="718">
                        <c:v>2.4025600000000002E-3</c:v>
                      </c:pt>
                      <c:pt idx="719">
                        <c:v>2.3943300000000001E-3</c:v>
                      </c:pt>
                      <c:pt idx="720">
                        <c:v>2.3859300000000001E-3</c:v>
                      </c:pt>
                      <c:pt idx="721">
                        <c:v>2.3764799999999998E-3</c:v>
                      </c:pt>
                      <c:pt idx="722">
                        <c:v>2.3670399999999999E-3</c:v>
                      </c:pt>
                      <c:pt idx="723">
                        <c:v>2.3575900000000001E-3</c:v>
                      </c:pt>
                      <c:pt idx="724">
                        <c:v>2.3481499999999998E-3</c:v>
                      </c:pt>
                      <c:pt idx="725">
                        <c:v>2.3387E-3</c:v>
                      </c:pt>
                      <c:pt idx="726">
                        <c:v>2.3292600000000001E-3</c:v>
                      </c:pt>
                      <c:pt idx="727">
                        <c:v>2.3198200000000002E-3</c:v>
                      </c:pt>
                      <c:pt idx="728">
                        <c:v>2.31037E-3</c:v>
                      </c:pt>
                      <c:pt idx="729">
                        <c:v>2.3009300000000001E-3</c:v>
                      </c:pt>
                      <c:pt idx="730">
                        <c:v>2.2914799999999998E-3</c:v>
                      </c:pt>
                      <c:pt idx="731">
                        <c:v>2.2820399999999999E-3</c:v>
                      </c:pt>
                      <c:pt idx="732">
                        <c:v>2.2725900000000001E-3</c:v>
                      </c:pt>
                      <c:pt idx="733">
                        <c:v>2.2631499999999998E-3</c:v>
                      </c:pt>
                      <c:pt idx="734">
                        <c:v>2.2537E-3</c:v>
                      </c:pt>
                      <c:pt idx="735">
                        <c:v>2.2442600000000001E-3</c:v>
                      </c:pt>
                      <c:pt idx="736">
                        <c:v>2.2348200000000002E-3</c:v>
                      </c:pt>
                      <c:pt idx="737">
                        <c:v>2.22537E-3</c:v>
                      </c:pt>
                      <c:pt idx="738">
                        <c:v>2.2159300000000001E-3</c:v>
                      </c:pt>
                      <c:pt idx="739">
                        <c:v>2.2064799999999998E-3</c:v>
                      </c:pt>
                      <c:pt idx="740">
                        <c:v>2.1970399999999999E-3</c:v>
                      </c:pt>
                      <c:pt idx="741">
                        <c:v>2.1875900000000001E-3</c:v>
                      </c:pt>
                      <c:pt idx="742">
                        <c:v>2.1781499999999998E-3</c:v>
                      </c:pt>
                      <c:pt idx="743">
                        <c:v>2.1687E-3</c:v>
                      </c:pt>
                      <c:pt idx="744">
                        <c:v>2.1592600000000001E-3</c:v>
                      </c:pt>
                      <c:pt idx="745">
                        <c:v>2.1498200000000002E-3</c:v>
                      </c:pt>
                      <c:pt idx="746">
                        <c:v>2.1403699999999999E-3</c:v>
                      </c:pt>
                      <c:pt idx="747">
                        <c:v>2.1309300000000001E-3</c:v>
                      </c:pt>
                      <c:pt idx="748">
                        <c:v>2.1214799999999998E-3</c:v>
                      </c:pt>
                      <c:pt idx="749">
                        <c:v>2.1120399999999999E-3</c:v>
                      </c:pt>
                      <c:pt idx="750">
                        <c:v>2.1025900000000001E-3</c:v>
                      </c:pt>
                      <c:pt idx="751">
                        <c:v>2.0931499999999998E-3</c:v>
                      </c:pt>
                      <c:pt idx="752">
                        <c:v>2.0837E-3</c:v>
                      </c:pt>
                      <c:pt idx="753">
                        <c:v>2.0742600000000001E-3</c:v>
                      </c:pt>
                      <c:pt idx="754">
                        <c:v>2.0648200000000002E-3</c:v>
                      </c:pt>
                      <c:pt idx="755">
                        <c:v>2.0553699999999999E-3</c:v>
                      </c:pt>
                      <c:pt idx="756">
                        <c:v>2.0459300000000001E-3</c:v>
                      </c:pt>
                      <c:pt idx="757">
                        <c:v>2.0364799999999998E-3</c:v>
                      </c:pt>
                      <c:pt idx="758">
                        <c:v>2.0270399999999999E-3</c:v>
                      </c:pt>
                      <c:pt idx="759">
                        <c:v>2.01687E-3</c:v>
                      </c:pt>
                      <c:pt idx="760">
                        <c:v>2.0066900000000002E-3</c:v>
                      </c:pt>
                      <c:pt idx="761">
                        <c:v>1.99651E-3</c:v>
                      </c:pt>
                      <c:pt idx="762">
                        <c:v>1.9863300000000001E-3</c:v>
                      </c:pt>
                      <c:pt idx="763">
                        <c:v>1.9761499999999999E-3</c:v>
                      </c:pt>
                      <c:pt idx="764">
                        <c:v>1.96597E-3</c:v>
                      </c:pt>
                      <c:pt idx="765">
                        <c:v>1.9557899999999998E-3</c:v>
                      </c:pt>
                      <c:pt idx="766">
                        <c:v>1.94561E-3</c:v>
                      </c:pt>
                      <c:pt idx="767">
                        <c:v>1.9354299999999999E-3</c:v>
                      </c:pt>
                      <c:pt idx="768">
                        <c:v>1.9252500000000001E-3</c:v>
                      </c:pt>
                      <c:pt idx="769">
                        <c:v>1.9150599999999999E-3</c:v>
                      </c:pt>
                      <c:pt idx="770">
                        <c:v>1.9048800000000001E-3</c:v>
                      </c:pt>
                      <c:pt idx="771">
                        <c:v>1.8947E-3</c:v>
                      </c:pt>
                      <c:pt idx="772">
                        <c:v>1.88452E-3</c:v>
                      </c:pt>
                      <c:pt idx="773">
                        <c:v>1.8743399999999999E-3</c:v>
                      </c:pt>
                      <c:pt idx="774">
                        <c:v>1.8641599999999999E-3</c:v>
                      </c:pt>
                      <c:pt idx="775">
                        <c:v>1.8539800000000001E-3</c:v>
                      </c:pt>
                      <c:pt idx="776">
                        <c:v>1.8438E-3</c:v>
                      </c:pt>
                      <c:pt idx="777">
                        <c:v>1.83362E-3</c:v>
                      </c:pt>
                      <c:pt idx="778">
                        <c:v>1.82344E-3</c:v>
                      </c:pt>
                      <c:pt idx="779">
                        <c:v>1.8132599999999999E-3</c:v>
                      </c:pt>
                      <c:pt idx="780">
                        <c:v>1.8030800000000001E-3</c:v>
                      </c:pt>
                      <c:pt idx="781">
                        <c:v>1.7929E-3</c:v>
                      </c:pt>
                      <c:pt idx="782">
                        <c:v>1.78272E-3</c:v>
                      </c:pt>
                      <c:pt idx="783">
                        <c:v>1.77254E-3</c:v>
                      </c:pt>
                      <c:pt idx="784">
                        <c:v>1.7623599999999999E-3</c:v>
                      </c:pt>
                      <c:pt idx="785">
                        <c:v>1.7521800000000001E-3</c:v>
                      </c:pt>
                      <c:pt idx="786">
                        <c:v>1.7420000000000001E-3</c:v>
                      </c:pt>
                      <c:pt idx="787">
                        <c:v>1.73182E-3</c:v>
                      </c:pt>
                      <c:pt idx="788">
                        <c:v>1.72164E-3</c:v>
                      </c:pt>
                      <c:pt idx="789">
                        <c:v>1.7114599999999999E-3</c:v>
                      </c:pt>
                      <c:pt idx="790">
                        <c:v>1.7012799999999999E-3</c:v>
                      </c:pt>
                      <c:pt idx="791">
                        <c:v>1.6911000000000001E-3</c:v>
                      </c:pt>
                      <c:pt idx="792">
                        <c:v>1.6808400000000001E-3</c:v>
                      </c:pt>
                      <c:pt idx="793">
                        <c:v>1.6702399999999999E-3</c:v>
                      </c:pt>
                      <c:pt idx="794">
                        <c:v>1.65963E-3</c:v>
                      </c:pt>
                      <c:pt idx="795">
                        <c:v>1.64902E-3</c:v>
                      </c:pt>
                      <c:pt idx="796">
                        <c:v>1.6384100000000001E-3</c:v>
                      </c:pt>
                      <c:pt idx="797">
                        <c:v>1.6278E-3</c:v>
                      </c:pt>
                      <c:pt idx="798">
                        <c:v>1.6172000000000001E-3</c:v>
                      </c:pt>
                      <c:pt idx="799">
                        <c:v>1.60659E-3</c:v>
                      </c:pt>
                      <c:pt idx="800">
                        <c:v>1.5959800000000001E-3</c:v>
                      </c:pt>
                      <c:pt idx="801">
                        <c:v>1.58537E-3</c:v>
                      </c:pt>
                      <c:pt idx="802">
                        <c:v>1.5747599999999999E-3</c:v>
                      </c:pt>
                      <c:pt idx="803">
                        <c:v>1.56416E-3</c:v>
                      </c:pt>
                      <c:pt idx="804">
                        <c:v>1.5535499999999999E-3</c:v>
                      </c:pt>
                      <c:pt idx="805">
                        <c:v>1.54294E-3</c:v>
                      </c:pt>
                      <c:pt idx="806">
                        <c:v>1.5323299999999999E-3</c:v>
                      </c:pt>
                      <c:pt idx="807">
                        <c:v>1.5217200000000001E-3</c:v>
                      </c:pt>
                      <c:pt idx="808">
                        <c:v>1.5111199999999999E-3</c:v>
                      </c:pt>
                      <c:pt idx="809">
                        <c:v>1.50051E-3</c:v>
                      </c:pt>
                      <c:pt idx="810">
                        <c:v>1.4898999999999999E-3</c:v>
                      </c:pt>
                      <c:pt idx="811">
                        <c:v>1.4792900000000001E-3</c:v>
                      </c:pt>
                      <c:pt idx="812">
                        <c:v>1.46868E-3</c:v>
                      </c:pt>
                      <c:pt idx="813">
                        <c:v>1.4580800000000001E-3</c:v>
                      </c:pt>
                      <c:pt idx="814">
                        <c:v>1.44747E-3</c:v>
                      </c:pt>
                      <c:pt idx="815">
                        <c:v>1.4368600000000001E-3</c:v>
                      </c:pt>
                      <c:pt idx="816">
                        <c:v>1.42625E-3</c:v>
                      </c:pt>
                      <c:pt idx="817">
                        <c:v>1.4156399999999999E-3</c:v>
                      </c:pt>
                      <c:pt idx="818">
                        <c:v>1.40504E-3</c:v>
                      </c:pt>
                      <c:pt idx="819">
                        <c:v>1.3944300000000001E-3</c:v>
                      </c:pt>
                      <c:pt idx="820">
                        <c:v>1.38382E-3</c:v>
                      </c:pt>
                      <c:pt idx="821">
                        <c:v>1.3732099999999999E-3</c:v>
                      </c:pt>
                      <c:pt idx="822">
                        <c:v>1.36258E-3</c:v>
                      </c:pt>
                      <c:pt idx="823">
                        <c:v>1.35187E-3</c:v>
                      </c:pt>
                      <c:pt idx="824">
                        <c:v>1.3411600000000001E-3</c:v>
                      </c:pt>
                      <c:pt idx="825">
                        <c:v>1.3304499999999999E-3</c:v>
                      </c:pt>
                      <c:pt idx="826">
                        <c:v>1.31974E-3</c:v>
                      </c:pt>
                      <c:pt idx="827">
                        <c:v>1.3090300000000001E-3</c:v>
                      </c:pt>
                      <c:pt idx="828">
                        <c:v>1.2983199999999999E-3</c:v>
                      </c:pt>
                      <c:pt idx="829">
                        <c:v>1.28761E-3</c:v>
                      </c:pt>
                      <c:pt idx="830">
                        <c:v>1.2769000000000001E-3</c:v>
                      </c:pt>
                      <c:pt idx="831">
                        <c:v>1.2661899999999999E-3</c:v>
                      </c:pt>
                      <c:pt idx="832">
                        <c:v>1.25548E-3</c:v>
                      </c:pt>
                      <c:pt idx="833">
                        <c:v>1.2447700000000001E-3</c:v>
                      </c:pt>
                      <c:pt idx="834">
                        <c:v>1.2340599999999999E-3</c:v>
                      </c:pt>
                      <c:pt idx="835">
                        <c:v>1.22335E-3</c:v>
                      </c:pt>
                      <c:pt idx="836">
                        <c:v>1.2126400000000001E-3</c:v>
                      </c:pt>
                      <c:pt idx="837">
                        <c:v>1.2019299999999999E-3</c:v>
                      </c:pt>
                      <c:pt idx="838">
                        <c:v>1.19122E-3</c:v>
                      </c:pt>
                      <c:pt idx="839">
                        <c:v>1.1805100000000001E-3</c:v>
                      </c:pt>
                      <c:pt idx="840">
                        <c:v>1.1697999999999999E-3</c:v>
                      </c:pt>
                      <c:pt idx="841">
                        <c:v>1.15909E-3</c:v>
                      </c:pt>
                      <c:pt idx="842">
                        <c:v>1.1483800000000001E-3</c:v>
                      </c:pt>
                      <c:pt idx="843">
                        <c:v>1.1376699999999999E-3</c:v>
                      </c:pt>
                      <c:pt idx="844">
                        <c:v>1.12696E-3</c:v>
                      </c:pt>
                      <c:pt idx="845">
                        <c:v>1.1162500000000001E-3</c:v>
                      </c:pt>
                      <c:pt idx="846">
                        <c:v>1.1055399999999999E-3</c:v>
                      </c:pt>
                      <c:pt idx="847">
                        <c:v>1.09483E-3</c:v>
                      </c:pt>
                      <c:pt idx="848">
                        <c:v>1.08412E-3</c:v>
                      </c:pt>
                      <c:pt idx="849">
                        <c:v>1.0735499999999999E-3</c:v>
                      </c:pt>
                      <c:pt idx="850">
                        <c:v>1.06303E-3</c:v>
                      </c:pt>
                      <c:pt idx="851">
                        <c:v>1.0525199999999999E-3</c:v>
                      </c:pt>
                      <c:pt idx="852">
                        <c:v>1.042E-3</c:v>
                      </c:pt>
                      <c:pt idx="853">
                        <c:v>1.0314899999999999E-3</c:v>
                      </c:pt>
                      <c:pt idx="854">
                        <c:v>1.02097E-3</c:v>
                      </c:pt>
                      <c:pt idx="855">
                        <c:v>1.01045E-3</c:v>
                      </c:pt>
                      <c:pt idx="856">
                        <c:v>9.9993799999999991E-4</c:v>
                      </c:pt>
                      <c:pt idx="857">
                        <c:v>9.8942299999999991E-4</c:v>
                      </c:pt>
                      <c:pt idx="858">
                        <c:v>9.78907E-4</c:v>
                      </c:pt>
                      <c:pt idx="859">
                        <c:v>9.6839199999999999E-4</c:v>
                      </c:pt>
                      <c:pt idx="860">
                        <c:v>9.5787599999999997E-4</c:v>
                      </c:pt>
                      <c:pt idx="861">
                        <c:v>9.4736099999999997E-4</c:v>
                      </c:pt>
                      <c:pt idx="862">
                        <c:v>9.3684499999999995E-4</c:v>
                      </c:pt>
                      <c:pt idx="863">
                        <c:v>9.2632999999999995E-4</c:v>
                      </c:pt>
                      <c:pt idx="864">
                        <c:v>9.1581400000000004E-4</c:v>
                      </c:pt>
                      <c:pt idx="865">
                        <c:v>9.0529900000000003E-4</c:v>
                      </c:pt>
                      <c:pt idx="866">
                        <c:v>8.9478300000000001E-4</c:v>
                      </c:pt>
                      <c:pt idx="867">
                        <c:v>8.8426800000000001E-4</c:v>
                      </c:pt>
                      <c:pt idx="868">
                        <c:v>8.7375199999999999E-4</c:v>
                      </c:pt>
                      <c:pt idx="869">
                        <c:v>8.6323699999999999E-4</c:v>
                      </c:pt>
                      <c:pt idx="870">
                        <c:v>8.5272099999999997E-4</c:v>
                      </c:pt>
                      <c:pt idx="871">
                        <c:v>8.4220599999999997E-4</c:v>
                      </c:pt>
                      <c:pt idx="872">
                        <c:v>8.3180400000000001E-4</c:v>
                      </c:pt>
                      <c:pt idx="873">
                        <c:v>8.2190200000000001E-4</c:v>
                      </c:pt>
                      <c:pt idx="874">
                        <c:v>8.12E-4</c:v>
                      </c:pt>
                      <c:pt idx="875">
                        <c:v>8.02098E-4</c:v>
                      </c:pt>
                      <c:pt idx="876">
                        <c:v>7.92196E-4</c:v>
                      </c:pt>
                      <c:pt idx="877">
                        <c:v>7.82294E-4</c:v>
                      </c:pt>
                      <c:pt idx="878">
                        <c:v>7.7239099999999998E-4</c:v>
                      </c:pt>
                      <c:pt idx="879">
                        <c:v>7.6248899999999998E-4</c:v>
                      </c:pt>
                      <c:pt idx="880">
                        <c:v>7.5258699999999998E-4</c:v>
                      </c:pt>
                      <c:pt idx="881">
                        <c:v>7.4268499999999998E-4</c:v>
                      </c:pt>
                      <c:pt idx="882">
                        <c:v>7.3278299999999998E-4</c:v>
                      </c:pt>
                      <c:pt idx="883">
                        <c:v>7.2288099999999998E-4</c:v>
                      </c:pt>
                      <c:pt idx="884">
                        <c:v>7.1297899999999998E-4</c:v>
                      </c:pt>
                      <c:pt idx="885">
                        <c:v>7.0307599999999996E-4</c:v>
                      </c:pt>
                      <c:pt idx="886">
                        <c:v>6.9317399999999996E-4</c:v>
                      </c:pt>
                      <c:pt idx="887">
                        <c:v>6.8327199999999996E-4</c:v>
                      </c:pt>
                      <c:pt idx="888">
                        <c:v>6.7336999999999996E-4</c:v>
                      </c:pt>
                      <c:pt idx="889">
                        <c:v>6.6346799999999996E-4</c:v>
                      </c:pt>
                      <c:pt idx="890">
                        <c:v>6.5356599999999996E-4</c:v>
                      </c:pt>
                      <c:pt idx="891">
                        <c:v>6.4366399999999995E-4</c:v>
                      </c:pt>
                      <c:pt idx="892">
                        <c:v>6.3376100000000005E-4</c:v>
                      </c:pt>
                      <c:pt idx="893">
                        <c:v>6.2420399999999995E-4</c:v>
                      </c:pt>
                      <c:pt idx="894">
                        <c:v>6.1525900000000005E-4</c:v>
                      </c:pt>
                      <c:pt idx="895">
                        <c:v>6.0631300000000003E-4</c:v>
                      </c:pt>
                      <c:pt idx="896">
                        <c:v>5.9736800000000003E-4</c:v>
                      </c:pt>
                      <c:pt idx="897">
                        <c:v>5.8842200000000001E-4</c:v>
                      </c:pt>
                      <c:pt idx="898">
                        <c:v>5.7947700000000001E-4</c:v>
                      </c:pt>
                      <c:pt idx="899">
                        <c:v>5.7053099999999999E-4</c:v>
                      </c:pt>
                      <c:pt idx="900">
                        <c:v>5.6158599999999999E-4</c:v>
                      </c:pt>
                      <c:pt idx="901">
                        <c:v>5.5264099999999998E-4</c:v>
                      </c:pt>
                      <c:pt idx="902">
                        <c:v>5.4369499999999996E-4</c:v>
                      </c:pt>
                      <c:pt idx="903">
                        <c:v>5.3474999999999996E-4</c:v>
                      </c:pt>
                      <c:pt idx="904">
                        <c:v>5.2580400000000005E-4</c:v>
                      </c:pt>
                      <c:pt idx="905">
                        <c:v>5.1685900000000005E-4</c:v>
                      </c:pt>
                      <c:pt idx="906">
                        <c:v>5.0791400000000004E-4</c:v>
                      </c:pt>
                      <c:pt idx="907">
                        <c:v>4.9896800000000002E-4</c:v>
                      </c:pt>
                      <c:pt idx="908">
                        <c:v>4.9002300000000002E-4</c:v>
                      </c:pt>
                      <c:pt idx="909">
                        <c:v>4.81077E-4</c:v>
                      </c:pt>
                      <c:pt idx="910">
                        <c:v>4.72132E-4</c:v>
                      </c:pt>
                      <c:pt idx="911">
                        <c:v>4.6318599999999998E-4</c:v>
                      </c:pt>
                      <c:pt idx="912">
                        <c:v>4.5493600000000002E-4</c:v>
                      </c:pt>
                      <c:pt idx="913">
                        <c:v>4.4675500000000001E-4</c:v>
                      </c:pt>
                      <c:pt idx="914">
                        <c:v>4.3857299999999999E-4</c:v>
                      </c:pt>
                      <c:pt idx="915">
                        <c:v>4.3039199999999998E-4</c:v>
                      </c:pt>
                      <c:pt idx="916">
                        <c:v>4.2221000000000001E-4</c:v>
                      </c:pt>
                      <c:pt idx="917">
                        <c:v>4.14029E-4</c:v>
                      </c:pt>
                      <c:pt idx="918">
                        <c:v>4.0584799999999999E-4</c:v>
                      </c:pt>
                      <c:pt idx="919">
                        <c:v>3.9766600000000002E-4</c:v>
                      </c:pt>
                      <c:pt idx="920">
                        <c:v>3.89484E-4</c:v>
                      </c:pt>
                      <c:pt idx="921">
                        <c:v>3.8130299999999999E-4</c:v>
                      </c:pt>
                      <c:pt idx="922">
                        <c:v>3.7312100000000002E-4</c:v>
                      </c:pt>
                      <c:pt idx="923">
                        <c:v>3.6494000000000001E-4</c:v>
                      </c:pt>
                      <c:pt idx="924">
                        <c:v>3.56759E-4</c:v>
                      </c:pt>
                      <c:pt idx="925">
                        <c:v>3.4857699999999998E-4</c:v>
                      </c:pt>
                      <c:pt idx="926">
                        <c:v>3.4039500000000001E-4</c:v>
                      </c:pt>
                      <c:pt idx="927">
                        <c:v>3.32214E-4</c:v>
                      </c:pt>
                      <c:pt idx="928">
                        <c:v>3.2448600000000002E-4</c:v>
                      </c:pt>
                      <c:pt idx="929">
                        <c:v>3.17106E-4</c:v>
                      </c:pt>
                      <c:pt idx="930">
                        <c:v>3.0972699999999998E-4</c:v>
                      </c:pt>
                      <c:pt idx="931">
                        <c:v>3.0234700000000001E-4</c:v>
                      </c:pt>
                      <c:pt idx="932">
                        <c:v>2.94968E-4</c:v>
                      </c:pt>
                      <c:pt idx="933">
                        <c:v>2.8758800000000003E-4</c:v>
                      </c:pt>
                      <c:pt idx="934">
                        <c:v>2.8020900000000001E-4</c:v>
                      </c:pt>
                      <c:pt idx="935">
                        <c:v>2.7282899999999999E-4</c:v>
                      </c:pt>
                      <c:pt idx="936">
                        <c:v>2.6544999999999997E-4</c:v>
                      </c:pt>
                      <c:pt idx="937">
                        <c:v>2.5807E-4</c:v>
                      </c:pt>
                      <c:pt idx="938">
                        <c:v>2.5069099999999999E-4</c:v>
                      </c:pt>
                      <c:pt idx="939">
                        <c:v>2.4331099999999999E-4</c:v>
                      </c:pt>
                      <c:pt idx="940">
                        <c:v>2.35932E-4</c:v>
                      </c:pt>
                      <c:pt idx="941">
                        <c:v>2.28552E-4</c:v>
                      </c:pt>
                      <c:pt idx="942">
                        <c:v>2.2127E-4</c:v>
                      </c:pt>
                      <c:pt idx="943">
                        <c:v>2.1503700000000001E-4</c:v>
                      </c:pt>
                      <c:pt idx="944">
                        <c:v>2.0880399999999999E-4</c:v>
                      </c:pt>
                      <c:pt idx="945">
                        <c:v>2.0257000000000001E-4</c:v>
                      </c:pt>
                      <c:pt idx="946">
                        <c:v>1.9633699999999999E-4</c:v>
                      </c:pt>
                      <c:pt idx="947">
                        <c:v>1.9010300000000001E-4</c:v>
                      </c:pt>
                      <c:pt idx="948">
                        <c:v>1.8387000000000001E-4</c:v>
                      </c:pt>
                      <c:pt idx="949">
                        <c:v>1.77636E-4</c:v>
                      </c:pt>
                      <c:pt idx="950">
                        <c:v>1.7140300000000001E-4</c:v>
                      </c:pt>
                      <c:pt idx="951">
                        <c:v>1.65169E-4</c:v>
                      </c:pt>
                      <c:pt idx="952">
                        <c:v>1.5893600000000001E-4</c:v>
                      </c:pt>
                      <c:pt idx="953">
                        <c:v>1.5270299999999999E-4</c:v>
                      </c:pt>
                      <c:pt idx="954">
                        <c:v>1.4646900000000001E-4</c:v>
                      </c:pt>
                      <c:pt idx="955">
                        <c:v>1.4053199999999999E-4</c:v>
                      </c:pt>
                      <c:pt idx="956">
                        <c:v>1.3545199999999999E-4</c:v>
                      </c:pt>
                      <c:pt idx="957">
                        <c:v>1.3037199999999999E-4</c:v>
                      </c:pt>
                      <c:pt idx="958">
                        <c:v>1.2529199999999999E-4</c:v>
                      </c:pt>
                      <c:pt idx="959">
                        <c:v>1.20211E-4</c:v>
                      </c:pt>
                      <c:pt idx="960">
                        <c:v>1.1513100000000001E-4</c:v>
                      </c:pt>
                      <c:pt idx="961">
                        <c:v>1.10052E-4</c:v>
                      </c:pt>
                      <c:pt idx="962">
                        <c:v>1.04972E-4</c:v>
                      </c:pt>
                      <c:pt idx="963">
                        <c:v>9.9891399999999997E-5</c:v>
                      </c:pt>
                      <c:pt idx="964">
                        <c:v>9.4811399999999998E-5</c:v>
                      </c:pt>
                      <c:pt idx="965">
                        <c:v>8.9731300000000006E-5</c:v>
                      </c:pt>
                      <c:pt idx="966">
                        <c:v>8.46512E-5</c:v>
                      </c:pt>
                      <c:pt idx="967">
                        <c:v>8.0594799999999996E-5</c:v>
                      </c:pt>
                      <c:pt idx="968">
                        <c:v>7.66627E-5</c:v>
                      </c:pt>
                      <c:pt idx="969">
                        <c:v>7.2730600000000005E-5</c:v>
                      </c:pt>
                      <c:pt idx="970">
                        <c:v>6.8798600000000002E-5</c:v>
                      </c:pt>
                      <c:pt idx="971">
                        <c:v>6.4866500000000007E-5</c:v>
                      </c:pt>
                      <c:pt idx="972">
                        <c:v>6.0934399999999997E-5</c:v>
                      </c:pt>
                      <c:pt idx="973">
                        <c:v>5.7002500000000002E-5</c:v>
                      </c:pt>
                      <c:pt idx="974">
                        <c:v>5.30705E-5</c:v>
                      </c:pt>
                      <c:pt idx="975">
                        <c:v>4.9138399999999997E-5</c:v>
                      </c:pt>
                      <c:pt idx="976">
                        <c:v>4.5206300000000001E-5</c:v>
                      </c:pt>
                      <c:pt idx="977">
                        <c:v>4.2204099999999998E-5</c:v>
                      </c:pt>
                      <c:pt idx="978">
                        <c:v>3.9401799999999999E-5</c:v>
                      </c:pt>
                      <c:pt idx="979">
                        <c:v>3.6599700000000001E-5</c:v>
                      </c:pt>
                      <c:pt idx="980">
                        <c:v>3.3797400000000003E-5</c:v>
                      </c:pt>
                      <c:pt idx="981">
                        <c:v>3.0995099999999997E-5</c:v>
                      </c:pt>
                      <c:pt idx="982">
                        <c:v>2.8192799999999999E-5</c:v>
                      </c:pt>
                      <c:pt idx="983">
                        <c:v>2.53905E-5</c:v>
                      </c:pt>
                      <c:pt idx="984">
                        <c:v>2.2588299999999999E-5</c:v>
                      </c:pt>
                      <c:pt idx="985">
                        <c:v>1.97861E-5</c:v>
                      </c:pt>
                      <c:pt idx="986">
                        <c:v>1.7964500000000001E-5</c:v>
                      </c:pt>
                      <c:pt idx="987">
                        <c:v>1.6248200000000001E-5</c:v>
                      </c:pt>
                      <c:pt idx="988">
                        <c:v>1.45318E-5</c:v>
                      </c:pt>
                      <c:pt idx="989">
                        <c:v>1.28155E-5</c:v>
                      </c:pt>
                      <c:pt idx="990">
                        <c:v>1.10992E-5</c:v>
                      </c:pt>
                      <c:pt idx="991">
                        <c:v>9.3828799999999999E-6</c:v>
                      </c:pt>
                      <c:pt idx="992">
                        <c:v>7.6665300000000006E-6</c:v>
                      </c:pt>
                      <c:pt idx="993">
                        <c:v>5.9509400000000003E-6</c:v>
                      </c:pt>
                      <c:pt idx="994">
                        <c:v>5.1863699999999996E-6</c:v>
                      </c:pt>
                      <c:pt idx="995">
                        <c:v>4.4218099999999996E-6</c:v>
                      </c:pt>
                      <c:pt idx="996">
                        <c:v>3.6572400000000002E-6</c:v>
                      </c:pt>
                      <c:pt idx="997">
                        <c:v>2.8927100000000001E-6</c:v>
                      </c:pt>
                      <c:pt idx="998">
                        <c:v>2.1281399999999998E-6</c:v>
                      </c:pt>
                      <c:pt idx="999">
                        <c:v>1.36358E-6</c:v>
                      </c:pt>
                      <c:pt idx="1000">
                        <c:v>0</c:v>
                      </c:pt>
                    </c:numCache>
                  </c:numRef>
                </c:val>
                <c:smooth val="0"/>
                <c:extLst xmlns:c15="http://schemas.microsoft.com/office/drawing/2012/chart">
                  <c:ext xmlns:c16="http://schemas.microsoft.com/office/drawing/2014/chart" uri="{C3380CC4-5D6E-409C-BE32-E72D297353CC}">
                    <c16:uniqueId val="{00000004-5321-45B6-B703-2AF533A169FD}"/>
                  </c:ext>
                </c:extLst>
              </c15:ser>
            </c15:filteredLineSeries>
            <c15:filteredLineSeries>
              <c15:ser>
                <c:idx val="2"/>
                <c:order val="2"/>
                <c:tx>
                  <c:v>4.8s</c:v>
                </c:tx>
                <c:spPr>
                  <a:ln w="28575" cap="rnd">
                    <a:solidFill>
                      <a:schemeClr val="accent3"/>
                    </a:solidFill>
                    <a:round/>
                  </a:ln>
                  <a:effectLst/>
                </c:spPr>
                <c:marker>
                  <c:symbol val="none"/>
                </c:marker>
                <c:cat>
                  <c:numRef>
                    <c:extLst xmlns:c15="http://schemas.microsoft.com/office/drawing/2012/chart">
                      <c:ext xmlns:c15="http://schemas.microsoft.com/office/drawing/2012/chart" uri="{02D57815-91ED-43cb-92C2-25804820EDAC}">
                        <c15:formulaRef>
                          <c15:sqref>'[1]U-1m'!$H$2:$H$1002</c15:sqref>
                        </c15:formulaRef>
                      </c:ext>
                    </c:extLst>
                    <c:numCache>
                      <c:formatCode>General</c:formatCode>
                      <c:ptCount val="1001"/>
                      <c:pt idx="0">
                        <c:v>-5.0000000000000001E-3</c:v>
                      </c:pt>
                      <c:pt idx="1">
                        <c:v>-4.9899999999999996E-3</c:v>
                      </c:pt>
                      <c:pt idx="2">
                        <c:v>-4.9800000000000001E-3</c:v>
                      </c:pt>
                      <c:pt idx="3">
                        <c:v>-4.9699999999999996E-3</c:v>
                      </c:pt>
                      <c:pt idx="4">
                        <c:v>-4.96E-3</c:v>
                      </c:pt>
                      <c:pt idx="5">
                        <c:v>-4.9500000000000004E-3</c:v>
                      </c:pt>
                      <c:pt idx="6">
                        <c:v>-4.9399999999999999E-3</c:v>
                      </c:pt>
                      <c:pt idx="7">
                        <c:v>-4.9300000000000004E-3</c:v>
                      </c:pt>
                      <c:pt idx="8">
                        <c:v>-4.9199999999999999E-3</c:v>
                      </c:pt>
                      <c:pt idx="9">
                        <c:v>-4.9100000000000003E-3</c:v>
                      </c:pt>
                      <c:pt idx="10">
                        <c:v>-4.8999999999999998E-3</c:v>
                      </c:pt>
                      <c:pt idx="11">
                        <c:v>-4.8900000000000002E-3</c:v>
                      </c:pt>
                      <c:pt idx="12">
                        <c:v>-4.8799999999999998E-3</c:v>
                      </c:pt>
                      <c:pt idx="13">
                        <c:v>-4.8700000000000002E-3</c:v>
                      </c:pt>
                      <c:pt idx="14">
                        <c:v>-4.8599999999999997E-3</c:v>
                      </c:pt>
                      <c:pt idx="15">
                        <c:v>-4.8500000000000001E-3</c:v>
                      </c:pt>
                      <c:pt idx="16">
                        <c:v>-4.8399999999999997E-3</c:v>
                      </c:pt>
                      <c:pt idx="17">
                        <c:v>-4.8300000000000001E-3</c:v>
                      </c:pt>
                      <c:pt idx="18">
                        <c:v>-4.8199999999999996E-3</c:v>
                      </c:pt>
                      <c:pt idx="19">
                        <c:v>-4.81E-3</c:v>
                      </c:pt>
                      <c:pt idx="20">
                        <c:v>-4.7999999999999996E-3</c:v>
                      </c:pt>
                      <c:pt idx="21">
                        <c:v>-4.79E-3</c:v>
                      </c:pt>
                      <c:pt idx="22">
                        <c:v>-4.7800000000000004E-3</c:v>
                      </c:pt>
                      <c:pt idx="23">
                        <c:v>-4.7699999999999999E-3</c:v>
                      </c:pt>
                      <c:pt idx="24">
                        <c:v>-4.7600000000000003E-3</c:v>
                      </c:pt>
                      <c:pt idx="25">
                        <c:v>-4.7499999999999999E-3</c:v>
                      </c:pt>
                      <c:pt idx="26">
                        <c:v>-4.7400000000000003E-3</c:v>
                      </c:pt>
                      <c:pt idx="27">
                        <c:v>-4.7299999999999998E-3</c:v>
                      </c:pt>
                      <c:pt idx="28">
                        <c:v>-4.7200000000000002E-3</c:v>
                      </c:pt>
                      <c:pt idx="29">
                        <c:v>-4.7099999999999998E-3</c:v>
                      </c:pt>
                      <c:pt idx="30">
                        <c:v>-4.7000000000000002E-3</c:v>
                      </c:pt>
                      <c:pt idx="31">
                        <c:v>-4.6899999999999997E-3</c:v>
                      </c:pt>
                      <c:pt idx="32">
                        <c:v>-4.6800000000000001E-3</c:v>
                      </c:pt>
                      <c:pt idx="33">
                        <c:v>-4.6699999999999997E-3</c:v>
                      </c:pt>
                      <c:pt idx="34">
                        <c:v>-4.6600000000000001E-3</c:v>
                      </c:pt>
                      <c:pt idx="35">
                        <c:v>-4.6499999999999996E-3</c:v>
                      </c:pt>
                      <c:pt idx="36">
                        <c:v>-4.64E-3</c:v>
                      </c:pt>
                      <c:pt idx="37">
                        <c:v>-4.6299999999999996E-3</c:v>
                      </c:pt>
                      <c:pt idx="38">
                        <c:v>-4.62E-3</c:v>
                      </c:pt>
                      <c:pt idx="39">
                        <c:v>-4.6100000000000004E-3</c:v>
                      </c:pt>
                      <c:pt idx="40">
                        <c:v>-4.5999999999999999E-3</c:v>
                      </c:pt>
                      <c:pt idx="41">
                        <c:v>-4.5900000000000003E-3</c:v>
                      </c:pt>
                      <c:pt idx="42">
                        <c:v>-4.5799999999999999E-3</c:v>
                      </c:pt>
                      <c:pt idx="43">
                        <c:v>-4.5700000000000003E-3</c:v>
                      </c:pt>
                      <c:pt idx="44">
                        <c:v>-4.5599999999999998E-3</c:v>
                      </c:pt>
                      <c:pt idx="45">
                        <c:v>-4.5500000000000002E-3</c:v>
                      </c:pt>
                      <c:pt idx="46">
                        <c:v>-4.5399999999999998E-3</c:v>
                      </c:pt>
                      <c:pt idx="47">
                        <c:v>-4.5300000000000002E-3</c:v>
                      </c:pt>
                      <c:pt idx="48">
                        <c:v>-4.5199999999999997E-3</c:v>
                      </c:pt>
                      <c:pt idx="49">
                        <c:v>-4.5100000000000001E-3</c:v>
                      </c:pt>
                      <c:pt idx="50">
                        <c:v>-4.4999999999999997E-3</c:v>
                      </c:pt>
                      <c:pt idx="51">
                        <c:v>-4.4900000000000001E-3</c:v>
                      </c:pt>
                      <c:pt idx="52">
                        <c:v>-4.4799999999999996E-3</c:v>
                      </c:pt>
                      <c:pt idx="53">
                        <c:v>-4.47E-3</c:v>
                      </c:pt>
                      <c:pt idx="54">
                        <c:v>-4.4600000000000004E-3</c:v>
                      </c:pt>
                      <c:pt idx="55">
                        <c:v>-4.45E-3</c:v>
                      </c:pt>
                      <c:pt idx="56">
                        <c:v>-4.4400000000000004E-3</c:v>
                      </c:pt>
                      <c:pt idx="57">
                        <c:v>-4.4299999999999999E-3</c:v>
                      </c:pt>
                      <c:pt idx="58">
                        <c:v>-4.4200000000000003E-3</c:v>
                      </c:pt>
                      <c:pt idx="59">
                        <c:v>-4.4099999999999999E-3</c:v>
                      </c:pt>
                      <c:pt idx="60">
                        <c:v>-4.4000000000000003E-3</c:v>
                      </c:pt>
                      <c:pt idx="61">
                        <c:v>-4.3899999999999998E-3</c:v>
                      </c:pt>
                      <c:pt idx="62">
                        <c:v>-4.3800000000000002E-3</c:v>
                      </c:pt>
                      <c:pt idx="63">
                        <c:v>-4.3699999999999998E-3</c:v>
                      </c:pt>
                      <c:pt idx="64">
                        <c:v>-4.3600000000000002E-3</c:v>
                      </c:pt>
                      <c:pt idx="65">
                        <c:v>-4.3499999999999997E-3</c:v>
                      </c:pt>
                      <c:pt idx="66">
                        <c:v>-4.3400000000000001E-3</c:v>
                      </c:pt>
                      <c:pt idx="67">
                        <c:v>-4.3299999999999996E-3</c:v>
                      </c:pt>
                      <c:pt idx="68">
                        <c:v>-4.3200000000000001E-3</c:v>
                      </c:pt>
                      <c:pt idx="69">
                        <c:v>-4.3099999999999996E-3</c:v>
                      </c:pt>
                      <c:pt idx="70">
                        <c:v>-4.3E-3</c:v>
                      </c:pt>
                      <c:pt idx="71">
                        <c:v>-4.2900000000000004E-3</c:v>
                      </c:pt>
                      <c:pt idx="72">
                        <c:v>-4.28E-3</c:v>
                      </c:pt>
                      <c:pt idx="73">
                        <c:v>-4.2700000000000004E-3</c:v>
                      </c:pt>
                      <c:pt idx="74">
                        <c:v>-4.2599999999999999E-3</c:v>
                      </c:pt>
                      <c:pt idx="75">
                        <c:v>-4.2500000000000003E-3</c:v>
                      </c:pt>
                      <c:pt idx="76">
                        <c:v>-4.2399999999999998E-3</c:v>
                      </c:pt>
                      <c:pt idx="77">
                        <c:v>-4.2300000000000003E-3</c:v>
                      </c:pt>
                      <c:pt idx="78">
                        <c:v>-4.2199999999999998E-3</c:v>
                      </c:pt>
                      <c:pt idx="79">
                        <c:v>-4.2100000000000002E-3</c:v>
                      </c:pt>
                      <c:pt idx="80">
                        <c:v>-4.1999999999999997E-3</c:v>
                      </c:pt>
                      <c:pt idx="81">
                        <c:v>-4.1900000000000001E-3</c:v>
                      </c:pt>
                      <c:pt idx="82">
                        <c:v>-4.1799999999999997E-3</c:v>
                      </c:pt>
                      <c:pt idx="83">
                        <c:v>-4.1700000000000001E-3</c:v>
                      </c:pt>
                      <c:pt idx="84">
                        <c:v>-4.1599999999999996E-3</c:v>
                      </c:pt>
                      <c:pt idx="85">
                        <c:v>-4.15E-3</c:v>
                      </c:pt>
                      <c:pt idx="86">
                        <c:v>-4.1399999999999996E-3</c:v>
                      </c:pt>
                      <c:pt idx="87">
                        <c:v>-4.13E-3</c:v>
                      </c:pt>
                      <c:pt idx="88">
                        <c:v>-4.1200000000000004E-3</c:v>
                      </c:pt>
                      <c:pt idx="89">
                        <c:v>-4.1099999999999999E-3</c:v>
                      </c:pt>
                      <c:pt idx="90">
                        <c:v>-4.1000000000000003E-3</c:v>
                      </c:pt>
                      <c:pt idx="91">
                        <c:v>-4.0899999999999999E-3</c:v>
                      </c:pt>
                      <c:pt idx="92">
                        <c:v>-4.0800000000000003E-3</c:v>
                      </c:pt>
                      <c:pt idx="93">
                        <c:v>-4.0699999999999998E-3</c:v>
                      </c:pt>
                      <c:pt idx="94">
                        <c:v>-4.0600000000000002E-3</c:v>
                      </c:pt>
                      <c:pt idx="95">
                        <c:v>-4.0499999999999998E-3</c:v>
                      </c:pt>
                      <c:pt idx="96">
                        <c:v>-4.0400000000000002E-3</c:v>
                      </c:pt>
                      <c:pt idx="97">
                        <c:v>-4.0299999999999997E-3</c:v>
                      </c:pt>
                      <c:pt idx="98">
                        <c:v>-4.0200000000000001E-3</c:v>
                      </c:pt>
                      <c:pt idx="99">
                        <c:v>-4.0099999999999997E-3</c:v>
                      </c:pt>
                      <c:pt idx="100">
                        <c:v>-4.0000000000000001E-3</c:v>
                      </c:pt>
                      <c:pt idx="101">
                        <c:v>-3.9899999999999996E-3</c:v>
                      </c:pt>
                      <c:pt idx="102">
                        <c:v>-3.98E-3</c:v>
                      </c:pt>
                      <c:pt idx="103">
                        <c:v>-3.9699999999999996E-3</c:v>
                      </c:pt>
                      <c:pt idx="104">
                        <c:v>-3.96E-3</c:v>
                      </c:pt>
                      <c:pt idx="105">
                        <c:v>-3.9500000000000004E-3</c:v>
                      </c:pt>
                      <c:pt idx="106">
                        <c:v>-3.9399999999999999E-3</c:v>
                      </c:pt>
                      <c:pt idx="107">
                        <c:v>-3.9300000000000003E-3</c:v>
                      </c:pt>
                      <c:pt idx="108">
                        <c:v>-3.9199999999999999E-3</c:v>
                      </c:pt>
                      <c:pt idx="109">
                        <c:v>-3.9100000000000003E-3</c:v>
                      </c:pt>
                      <c:pt idx="110">
                        <c:v>-3.8999999999999998E-3</c:v>
                      </c:pt>
                      <c:pt idx="111">
                        <c:v>-3.8899999999999998E-3</c:v>
                      </c:pt>
                      <c:pt idx="112">
                        <c:v>-3.8800000000000002E-3</c:v>
                      </c:pt>
                      <c:pt idx="113">
                        <c:v>-3.8700000000000002E-3</c:v>
                      </c:pt>
                      <c:pt idx="114">
                        <c:v>-3.8600000000000001E-3</c:v>
                      </c:pt>
                      <c:pt idx="115">
                        <c:v>-3.8500000000000001E-3</c:v>
                      </c:pt>
                      <c:pt idx="116">
                        <c:v>-3.8400000000000001E-3</c:v>
                      </c:pt>
                      <c:pt idx="117">
                        <c:v>-3.8300000000000001E-3</c:v>
                      </c:pt>
                      <c:pt idx="118">
                        <c:v>-3.82E-3</c:v>
                      </c:pt>
                      <c:pt idx="119">
                        <c:v>-3.81E-3</c:v>
                      </c:pt>
                      <c:pt idx="120">
                        <c:v>-3.8E-3</c:v>
                      </c:pt>
                      <c:pt idx="121">
                        <c:v>-3.79E-3</c:v>
                      </c:pt>
                      <c:pt idx="122">
                        <c:v>-3.7799999999999999E-3</c:v>
                      </c:pt>
                      <c:pt idx="123">
                        <c:v>-3.7699999999999999E-3</c:v>
                      </c:pt>
                      <c:pt idx="124">
                        <c:v>-3.7599999999999999E-3</c:v>
                      </c:pt>
                      <c:pt idx="125">
                        <c:v>-3.7499999999999999E-3</c:v>
                      </c:pt>
                      <c:pt idx="126">
                        <c:v>-3.7399999999999998E-3</c:v>
                      </c:pt>
                      <c:pt idx="127">
                        <c:v>-3.7299999999999998E-3</c:v>
                      </c:pt>
                      <c:pt idx="128">
                        <c:v>-3.7200000000000002E-3</c:v>
                      </c:pt>
                      <c:pt idx="129">
                        <c:v>-3.7100000000000002E-3</c:v>
                      </c:pt>
                      <c:pt idx="130">
                        <c:v>-3.7000000000000002E-3</c:v>
                      </c:pt>
                      <c:pt idx="131">
                        <c:v>-3.6900000000000001E-3</c:v>
                      </c:pt>
                      <c:pt idx="132">
                        <c:v>-3.6800000000000001E-3</c:v>
                      </c:pt>
                      <c:pt idx="133">
                        <c:v>-3.6700000000000001E-3</c:v>
                      </c:pt>
                      <c:pt idx="134">
                        <c:v>-3.6600000000000001E-3</c:v>
                      </c:pt>
                      <c:pt idx="135">
                        <c:v>-3.65E-3</c:v>
                      </c:pt>
                      <c:pt idx="136">
                        <c:v>-3.64E-3</c:v>
                      </c:pt>
                      <c:pt idx="137">
                        <c:v>-3.63E-3</c:v>
                      </c:pt>
                      <c:pt idx="138">
                        <c:v>-3.62E-3</c:v>
                      </c:pt>
                      <c:pt idx="139">
                        <c:v>-3.6099999999999999E-3</c:v>
                      </c:pt>
                      <c:pt idx="140">
                        <c:v>-3.5999999999999999E-3</c:v>
                      </c:pt>
                      <c:pt idx="141">
                        <c:v>-3.5899999999999999E-3</c:v>
                      </c:pt>
                      <c:pt idx="142">
                        <c:v>-3.5799999999999998E-3</c:v>
                      </c:pt>
                      <c:pt idx="143">
                        <c:v>-3.5699999999999998E-3</c:v>
                      </c:pt>
                      <c:pt idx="144">
                        <c:v>-3.5599999999999998E-3</c:v>
                      </c:pt>
                      <c:pt idx="145">
                        <c:v>-3.5500000000000002E-3</c:v>
                      </c:pt>
                      <c:pt idx="146">
                        <c:v>-3.5400000000000002E-3</c:v>
                      </c:pt>
                      <c:pt idx="147">
                        <c:v>-3.5300000000000002E-3</c:v>
                      </c:pt>
                      <c:pt idx="148">
                        <c:v>-3.5200000000000001E-3</c:v>
                      </c:pt>
                      <c:pt idx="149">
                        <c:v>-3.5100000000000001E-3</c:v>
                      </c:pt>
                      <c:pt idx="150">
                        <c:v>-3.5000000000000001E-3</c:v>
                      </c:pt>
                      <c:pt idx="151">
                        <c:v>-3.49E-3</c:v>
                      </c:pt>
                      <c:pt idx="152">
                        <c:v>-3.48E-3</c:v>
                      </c:pt>
                      <c:pt idx="153">
                        <c:v>-3.47E-3</c:v>
                      </c:pt>
                      <c:pt idx="154">
                        <c:v>-3.46E-3</c:v>
                      </c:pt>
                      <c:pt idx="155">
                        <c:v>-3.4499999999999999E-3</c:v>
                      </c:pt>
                      <c:pt idx="156">
                        <c:v>-3.4399999999999999E-3</c:v>
                      </c:pt>
                      <c:pt idx="157">
                        <c:v>-3.4299999999999999E-3</c:v>
                      </c:pt>
                      <c:pt idx="158">
                        <c:v>-3.4199999999999999E-3</c:v>
                      </c:pt>
                      <c:pt idx="159">
                        <c:v>-3.4099999999999998E-3</c:v>
                      </c:pt>
                      <c:pt idx="160">
                        <c:v>-3.3999999999999998E-3</c:v>
                      </c:pt>
                      <c:pt idx="161">
                        <c:v>-3.3899999999999998E-3</c:v>
                      </c:pt>
                      <c:pt idx="162">
                        <c:v>-3.3800000000000002E-3</c:v>
                      </c:pt>
                      <c:pt idx="163">
                        <c:v>-3.3700000000000002E-3</c:v>
                      </c:pt>
                      <c:pt idx="164">
                        <c:v>-3.3600000000000001E-3</c:v>
                      </c:pt>
                      <c:pt idx="165">
                        <c:v>-3.3500000000000001E-3</c:v>
                      </c:pt>
                      <c:pt idx="166">
                        <c:v>-3.3400000000000001E-3</c:v>
                      </c:pt>
                      <c:pt idx="167">
                        <c:v>-3.3300000000000001E-3</c:v>
                      </c:pt>
                      <c:pt idx="168">
                        <c:v>-3.32E-3</c:v>
                      </c:pt>
                      <c:pt idx="169">
                        <c:v>-3.31E-3</c:v>
                      </c:pt>
                      <c:pt idx="170">
                        <c:v>-3.3E-3</c:v>
                      </c:pt>
                      <c:pt idx="171">
                        <c:v>-3.29E-3</c:v>
                      </c:pt>
                      <c:pt idx="172">
                        <c:v>-3.2799999999999999E-3</c:v>
                      </c:pt>
                      <c:pt idx="173">
                        <c:v>-3.2699999999999999E-3</c:v>
                      </c:pt>
                      <c:pt idx="174">
                        <c:v>-3.2599999999999999E-3</c:v>
                      </c:pt>
                      <c:pt idx="175">
                        <c:v>-3.2499999999999999E-3</c:v>
                      </c:pt>
                      <c:pt idx="176">
                        <c:v>-3.2399999999999998E-3</c:v>
                      </c:pt>
                      <c:pt idx="177">
                        <c:v>-3.2299999999999998E-3</c:v>
                      </c:pt>
                      <c:pt idx="178">
                        <c:v>-3.2200000000000002E-3</c:v>
                      </c:pt>
                      <c:pt idx="179">
                        <c:v>-3.2100000000000002E-3</c:v>
                      </c:pt>
                      <c:pt idx="180">
                        <c:v>-3.2000000000000002E-3</c:v>
                      </c:pt>
                      <c:pt idx="181">
                        <c:v>-3.1900000000000001E-3</c:v>
                      </c:pt>
                      <c:pt idx="182">
                        <c:v>-3.1800000000000001E-3</c:v>
                      </c:pt>
                      <c:pt idx="183">
                        <c:v>-3.1700000000000001E-3</c:v>
                      </c:pt>
                      <c:pt idx="184">
                        <c:v>-3.16E-3</c:v>
                      </c:pt>
                      <c:pt idx="185">
                        <c:v>-3.15E-3</c:v>
                      </c:pt>
                      <c:pt idx="186">
                        <c:v>-3.14E-3</c:v>
                      </c:pt>
                      <c:pt idx="187">
                        <c:v>-3.13E-3</c:v>
                      </c:pt>
                      <c:pt idx="188">
                        <c:v>-3.1199999999999999E-3</c:v>
                      </c:pt>
                      <c:pt idx="189">
                        <c:v>-3.1099999999999999E-3</c:v>
                      </c:pt>
                      <c:pt idx="190">
                        <c:v>-3.0999999999999999E-3</c:v>
                      </c:pt>
                      <c:pt idx="191">
                        <c:v>-3.0899999999999999E-3</c:v>
                      </c:pt>
                      <c:pt idx="192">
                        <c:v>-3.0799999999999998E-3</c:v>
                      </c:pt>
                      <c:pt idx="193">
                        <c:v>-3.0699999999999998E-3</c:v>
                      </c:pt>
                      <c:pt idx="194">
                        <c:v>-3.0599999999999998E-3</c:v>
                      </c:pt>
                      <c:pt idx="195">
                        <c:v>-3.0500000000000002E-3</c:v>
                      </c:pt>
                      <c:pt idx="196">
                        <c:v>-3.0400000000000002E-3</c:v>
                      </c:pt>
                      <c:pt idx="197">
                        <c:v>-3.0300000000000001E-3</c:v>
                      </c:pt>
                      <c:pt idx="198">
                        <c:v>-3.0200000000000001E-3</c:v>
                      </c:pt>
                      <c:pt idx="199">
                        <c:v>-3.0100000000000001E-3</c:v>
                      </c:pt>
                      <c:pt idx="200">
                        <c:v>-3.0000000000000001E-3</c:v>
                      </c:pt>
                      <c:pt idx="201">
                        <c:v>-2.99E-3</c:v>
                      </c:pt>
                      <c:pt idx="202">
                        <c:v>-2.98E-3</c:v>
                      </c:pt>
                      <c:pt idx="203">
                        <c:v>-2.97E-3</c:v>
                      </c:pt>
                      <c:pt idx="204">
                        <c:v>-2.96E-3</c:v>
                      </c:pt>
                      <c:pt idx="205">
                        <c:v>-2.9499999999999999E-3</c:v>
                      </c:pt>
                      <c:pt idx="206">
                        <c:v>-2.9399999999999999E-3</c:v>
                      </c:pt>
                      <c:pt idx="207">
                        <c:v>-2.9299999999999999E-3</c:v>
                      </c:pt>
                      <c:pt idx="208">
                        <c:v>-2.9199999999999999E-3</c:v>
                      </c:pt>
                      <c:pt idx="209">
                        <c:v>-2.9099999999999998E-3</c:v>
                      </c:pt>
                      <c:pt idx="210">
                        <c:v>-2.8999999999999998E-3</c:v>
                      </c:pt>
                      <c:pt idx="211">
                        <c:v>-2.8900000000000002E-3</c:v>
                      </c:pt>
                      <c:pt idx="212">
                        <c:v>-2.8800000000000002E-3</c:v>
                      </c:pt>
                      <c:pt idx="213">
                        <c:v>-2.8700000000000002E-3</c:v>
                      </c:pt>
                      <c:pt idx="214">
                        <c:v>-2.8600000000000001E-3</c:v>
                      </c:pt>
                      <c:pt idx="215">
                        <c:v>-2.8500000000000001E-3</c:v>
                      </c:pt>
                      <c:pt idx="216">
                        <c:v>-2.8400000000000001E-3</c:v>
                      </c:pt>
                      <c:pt idx="217">
                        <c:v>-2.8300000000000001E-3</c:v>
                      </c:pt>
                      <c:pt idx="218">
                        <c:v>-2.82E-3</c:v>
                      </c:pt>
                      <c:pt idx="219">
                        <c:v>-2.81E-3</c:v>
                      </c:pt>
                      <c:pt idx="220">
                        <c:v>-2.8E-3</c:v>
                      </c:pt>
                      <c:pt idx="221">
                        <c:v>-2.7899999999999999E-3</c:v>
                      </c:pt>
                      <c:pt idx="222">
                        <c:v>-2.7799999999999999E-3</c:v>
                      </c:pt>
                      <c:pt idx="223">
                        <c:v>-2.7699999999999999E-3</c:v>
                      </c:pt>
                      <c:pt idx="224">
                        <c:v>-2.7599999999999999E-3</c:v>
                      </c:pt>
                      <c:pt idx="225">
                        <c:v>-2.7499999999999998E-3</c:v>
                      </c:pt>
                      <c:pt idx="226">
                        <c:v>-2.7399999999999998E-3</c:v>
                      </c:pt>
                      <c:pt idx="227">
                        <c:v>-2.7299999999999998E-3</c:v>
                      </c:pt>
                      <c:pt idx="228">
                        <c:v>-2.7200000000000002E-3</c:v>
                      </c:pt>
                      <c:pt idx="229">
                        <c:v>-2.7100000000000002E-3</c:v>
                      </c:pt>
                      <c:pt idx="230">
                        <c:v>-2.7000000000000001E-3</c:v>
                      </c:pt>
                      <c:pt idx="231">
                        <c:v>-2.6900000000000001E-3</c:v>
                      </c:pt>
                      <c:pt idx="232">
                        <c:v>-2.6800000000000001E-3</c:v>
                      </c:pt>
                      <c:pt idx="233">
                        <c:v>-2.6700000000000001E-3</c:v>
                      </c:pt>
                      <c:pt idx="234">
                        <c:v>-2.66E-3</c:v>
                      </c:pt>
                      <c:pt idx="235">
                        <c:v>-2.65E-3</c:v>
                      </c:pt>
                      <c:pt idx="236">
                        <c:v>-2.64E-3</c:v>
                      </c:pt>
                      <c:pt idx="237">
                        <c:v>-2.63E-3</c:v>
                      </c:pt>
                      <c:pt idx="238">
                        <c:v>-2.6199999999999999E-3</c:v>
                      </c:pt>
                      <c:pt idx="239">
                        <c:v>-2.6099999999999999E-3</c:v>
                      </c:pt>
                      <c:pt idx="240">
                        <c:v>-2.5999999999999999E-3</c:v>
                      </c:pt>
                      <c:pt idx="241">
                        <c:v>-2.5899999999999999E-3</c:v>
                      </c:pt>
                      <c:pt idx="242">
                        <c:v>-2.5799999999999998E-3</c:v>
                      </c:pt>
                      <c:pt idx="243">
                        <c:v>-2.5699999999999998E-3</c:v>
                      </c:pt>
                      <c:pt idx="244">
                        <c:v>-2.5600000000000002E-3</c:v>
                      </c:pt>
                      <c:pt idx="245">
                        <c:v>-2.5500000000000002E-3</c:v>
                      </c:pt>
                      <c:pt idx="246">
                        <c:v>-2.5400000000000002E-3</c:v>
                      </c:pt>
                      <c:pt idx="247">
                        <c:v>-2.5300000000000001E-3</c:v>
                      </c:pt>
                      <c:pt idx="248">
                        <c:v>-2.5200000000000001E-3</c:v>
                      </c:pt>
                      <c:pt idx="249">
                        <c:v>-2.5100000000000001E-3</c:v>
                      </c:pt>
                      <c:pt idx="250">
                        <c:v>-2.5000000000000001E-3</c:v>
                      </c:pt>
                      <c:pt idx="251">
                        <c:v>-2.49E-3</c:v>
                      </c:pt>
                      <c:pt idx="252">
                        <c:v>-2.48E-3</c:v>
                      </c:pt>
                      <c:pt idx="253">
                        <c:v>-2.47E-3</c:v>
                      </c:pt>
                      <c:pt idx="254">
                        <c:v>-2.4599999999999999E-3</c:v>
                      </c:pt>
                      <c:pt idx="255">
                        <c:v>-2.4499999999999999E-3</c:v>
                      </c:pt>
                      <c:pt idx="256">
                        <c:v>-2.4399999999999999E-3</c:v>
                      </c:pt>
                      <c:pt idx="257">
                        <c:v>-2.4299999999999999E-3</c:v>
                      </c:pt>
                      <c:pt idx="258">
                        <c:v>-2.4199999999999998E-3</c:v>
                      </c:pt>
                      <c:pt idx="259">
                        <c:v>-2.4099999999999998E-3</c:v>
                      </c:pt>
                      <c:pt idx="260">
                        <c:v>-2.3999999999999998E-3</c:v>
                      </c:pt>
                      <c:pt idx="261">
                        <c:v>-2.3900000000000002E-3</c:v>
                      </c:pt>
                      <c:pt idx="262">
                        <c:v>-2.3800000000000002E-3</c:v>
                      </c:pt>
                      <c:pt idx="263">
                        <c:v>-2.3700000000000001E-3</c:v>
                      </c:pt>
                      <c:pt idx="264">
                        <c:v>-2.3600000000000001E-3</c:v>
                      </c:pt>
                      <c:pt idx="265">
                        <c:v>-2.3500000000000001E-3</c:v>
                      </c:pt>
                      <c:pt idx="266">
                        <c:v>-2.3400000000000001E-3</c:v>
                      </c:pt>
                      <c:pt idx="267">
                        <c:v>-2.33E-3</c:v>
                      </c:pt>
                      <c:pt idx="268">
                        <c:v>-2.32E-3</c:v>
                      </c:pt>
                      <c:pt idx="269">
                        <c:v>-2.31E-3</c:v>
                      </c:pt>
                      <c:pt idx="270">
                        <c:v>-2.3E-3</c:v>
                      </c:pt>
                      <c:pt idx="271">
                        <c:v>-2.2899999999999999E-3</c:v>
                      </c:pt>
                      <c:pt idx="272">
                        <c:v>-2.2799999999999999E-3</c:v>
                      </c:pt>
                      <c:pt idx="273">
                        <c:v>-2.2699999999999999E-3</c:v>
                      </c:pt>
                      <c:pt idx="274">
                        <c:v>-2.2599999999999999E-3</c:v>
                      </c:pt>
                      <c:pt idx="275">
                        <c:v>-2.2499999999999998E-3</c:v>
                      </c:pt>
                      <c:pt idx="276">
                        <c:v>-2.2399999999999998E-3</c:v>
                      </c:pt>
                      <c:pt idx="277">
                        <c:v>-2.2300000000000002E-3</c:v>
                      </c:pt>
                      <c:pt idx="278">
                        <c:v>-2.2200000000000002E-3</c:v>
                      </c:pt>
                      <c:pt idx="279">
                        <c:v>-2.2100000000000002E-3</c:v>
                      </c:pt>
                      <c:pt idx="280">
                        <c:v>-2.2000000000000001E-3</c:v>
                      </c:pt>
                      <c:pt idx="281">
                        <c:v>-2.1900000000000001E-3</c:v>
                      </c:pt>
                      <c:pt idx="282">
                        <c:v>-2.1800000000000001E-3</c:v>
                      </c:pt>
                      <c:pt idx="283">
                        <c:v>-2.1700000000000001E-3</c:v>
                      </c:pt>
                      <c:pt idx="284">
                        <c:v>-2.16E-3</c:v>
                      </c:pt>
                      <c:pt idx="285">
                        <c:v>-2.15E-3</c:v>
                      </c:pt>
                      <c:pt idx="286">
                        <c:v>-2.14E-3</c:v>
                      </c:pt>
                      <c:pt idx="287">
                        <c:v>-2.1299999999999999E-3</c:v>
                      </c:pt>
                      <c:pt idx="288">
                        <c:v>-2.1199999999999999E-3</c:v>
                      </c:pt>
                      <c:pt idx="289">
                        <c:v>-2.1099999999999999E-3</c:v>
                      </c:pt>
                      <c:pt idx="290">
                        <c:v>-2.0999999999999999E-3</c:v>
                      </c:pt>
                      <c:pt idx="291">
                        <c:v>-2.0899999999999998E-3</c:v>
                      </c:pt>
                      <c:pt idx="292">
                        <c:v>-2.0799999999999998E-3</c:v>
                      </c:pt>
                      <c:pt idx="293">
                        <c:v>-2.0699999999999998E-3</c:v>
                      </c:pt>
                      <c:pt idx="294">
                        <c:v>-2.0600000000000002E-3</c:v>
                      </c:pt>
                      <c:pt idx="295">
                        <c:v>-2.0500000000000002E-3</c:v>
                      </c:pt>
                      <c:pt idx="296">
                        <c:v>-2.0400000000000001E-3</c:v>
                      </c:pt>
                      <c:pt idx="297">
                        <c:v>-2.0300000000000001E-3</c:v>
                      </c:pt>
                      <c:pt idx="298">
                        <c:v>-2.0200000000000001E-3</c:v>
                      </c:pt>
                      <c:pt idx="299">
                        <c:v>-2.0100000000000001E-3</c:v>
                      </c:pt>
                      <c:pt idx="300">
                        <c:v>-2E-3</c:v>
                      </c:pt>
                      <c:pt idx="301">
                        <c:v>-1.99E-3</c:v>
                      </c:pt>
                      <c:pt idx="302">
                        <c:v>-1.98E-3</c:v>
                      </c:pt>
                      <c:pt idx="303">
                        <c:v>-1.97E-3</c:v>
                      </c:pt>
                      <c:pt idx="304">
                        <c:v>-1.9599999999999999E-3</c:v>
                      </c:pt>
                      <c:pt idx="305">
                        <c:v>-1.9499999999999999E-3</c:v>
                      </c:pt>
                      <c:pt idx="306">
                        <c:v>-1.9400000000000001E-3</c:v>
                      </c:pt>
                      <c:pt idx="307">
                        <c:v>-1.9300000000000001E-3</c:v>
                      </c:pt>
                      <c:pt idx="308">
                        <c:v>-1.92E-3</c:v>
                      </c:pt>
                      <c:pt idx="309">
                        <c:v>-1.91E-3</c:v>
                      </c:pt>
                      <c:pt idx="310">
                        <c:v>-1.9E-3</c:v>
                      </c:pt>
                      <c:pt idx="311">
                        <c:v>-1.89E-3</c:v>
                      </c:pt>
                      <c:pt idx="312">
                        <c:v>-1.8799999999999999E-3</c:v>
                      </c:pt>
                      <c:pt idx="313">
                        <c:v>-1.8699999999999999E-3</c:v>
                      </c:pt>
                      <c:pt idx="314">
                        <c:v>-1.8600000000000001E-3</c:v>
                      </c:pt>
                      <c:pt idx="315">
                        <c:v>-1.8500000000000001E-3</c:v>
                      </c:pt>
                      <c:pt idx="316">
                        <c:v>-1.8400000000000001E-3</c:v>
                      </c:pt>
                      <c:pt idx="317">
                        <c:v>-1.83E-3</c:v>
                      </c:pt>
                      <c:pt idx="318">
                        <c:v>-1.82E-3</c:v>
                      </c:pt>
                      <c:pt idx="319">
                        <c:v>-1.81E-3</c:v>
                      </c:pt>
                      <c:pt idx="320">
                        <c:v>-1.8E-3</c:v>
                      </c:pt>
                      <c:pt idx="321">
                        <c:v>-1.7899999999999999E-3</c:v>
                      </c:pt>
                      <c:pt idx="322">
                        <c:v>-1.7799999999999999E-3</c:v>
                      </c:pt>
                      <c:pt idx="323">
                        <c:v>-1.7700000000000001E-3</c:v>
                      </c:pt>
                      <c:pt idx="324">
                        <c:v>-1.7600000000000001E-3</c:v>
                      </c:pt>
                      <c:pt idx="325">
                        <c:v>-1.75E-3</c:v>
                      </c:pt>
                      <c:pt idx="326">
                        <c:v>-1.74E-3</c:v>
                      </c:pt>
                      <c:pt idx="327">
                        <c:v>-1.73E-3</c:v>
                      </c:pt>
                      <c:pt idx="328">
                        <c:v>-1.72E-3</c:v>
                      </c:pt>
                      <c:pt idx="329">
                        <c:v>-1.7099999999999999E-3</c:v>
                      </c:pt>
                      <c:pt idx="330">
                        <c:v>-1.6999999999999999E-3</c:v>
                      </c:pt>
                      <c:pt idx="331">
                        <c:v>-1.6900000000000001E-3</c:v>
                      </c:pt>
                      <c:pt idx="332">
                        <c:v>-1.6800000000000001E-3</c:v>
                      </c:pt>
                      <c:pt idx="333">
                        <c:v>-1.67E-3</c:v>
                      </c:pt>
                      <c:pt idx="334">
                        <c:v>-1.66E-3</c:v>
                      </c:pt>
                      <c:pt idx="335">
                        <c:v>-1.65E-3</c:v>
                      </c:pt>
                      <c:pt idx="336">
                        <c:v>-1.64E-3</c:v>
                      </c:pt>
                      <c:pt idx="337">
                        <c:v>-1.6299999999999999E-3</c:v>
                      </c:pt>
                      <c:pt idx="338">
                        <c:v>-1.6199999999999999E-3</c:v>
                      </c:pt>
                      <c:pt idx="339">
                        <c:v>-1.6100000000000001E-3</c:v>
                      </c:pt>
                      <c:pt idx="340">
                        <c:v>-1.6000000000000001E-3</c:v>
                      </c:pt>
                      <c:pt idx="341">
                        <c:v>-1.5900000000000001E-3</c:v>
                      </c:pt>
                      <c:pt idx="342">
                        <c:v>-1.58E-3</c:v>
                      </c:pt>
                      <c:pt idx="343">
                        <c:v>-1.57E-3</c:v>
                      </c:pt>
                      <c:pt idx="344">
                        <c:v>-1.56E-3</c:v>
                      </c:pt>
                      <c:pt idx="345">
                        <c:v>-1.5499999999999999E-3</c:v>
                      </c:pt>
                      <c:pt idx="346">
                        <c:v>-1.5399999999999999E-3</c:v>
                      </c:pt>
                      <c:pt idx="347">
                        <c:v>-1.5299999999999999E-3</c:v>
                      </c:pt>
                      <c:pt idx="348">
                        <c:v>-1.5200000000000001E-3</c:v>
                      </c:pt>
                      <c:pt idx="349">
                        <c:v>-1.5100000000000001E-3</c:v>
                      </c:pt>
                      <c:pt idx="350">
                        <c:v>-1.5E-3</c:v>
                      </c:pt>
                      <c:pt idx="351">
                        <c:v>-1.49E-3</c:v>
                      </c:pt>
                      <c:pt idx="352">
                        <c:v>-1.48E-3</c:v>
                      </c:pt>
                      <c:pt idx="353">
                        <c:v>-1.47E-3</c:v>
                      </c:pt>
                      <c:pt idx="354">
                        <c:v>-1.4599999999999999E-3</c:v>
                      </c:pt>
                      <c:pt idx="355">
                        <c:v>-1.4499999999999999E-3</c:v>
                      </c:pt>
                      <c:pt idx="356">
                        <c:v>-1.4400000000000001E-3</c:v>
                      </c:pt>
                      <c:pt idx="357">
                        <c:v>-1.4300000000000001E-3</c:v>
                      </c:pt>
                      <c:pt idx="358">
                        <c:v>-1.42E-3</c:v>
                      </c:pt>
                      <c:pt idx="359">
                        <c:v>-1.41E-3</c:v>
                      </c:pt>
                      <c:pt idx="360">
                        <c:v>-1.4E-3</c:v>
                      </c:pt>
                      <c:pt idx="361">
                        <c:v>-1.39E-3</c:v>
                      </c:pt>
                      <c:pt idx="362">
                        <c:v>-1.3799999999999999E-3</c:v>
                      </c:pt>
                      <c:pt idx="363">
                        <c:v>-1.3699999999999999E-3</c:v>
                      </c:pt>
                      <c:pt idx="364">
                        <c:v>-1.3600000000000001E-3</c:v>
                      </c:pt>
                      <c:pt idx="365">
                        <c:v>-1.3500000000000001E-3</c:v>
                      </c:pt>
                      <c:pt idx="366">
                        <c:v>-1.34E-3</c:v>
                      </c:pt>
                      <c:pt idx="367">
                        <c:v>-1.33E-3</c:v>
                      </c:pt>
                      <c:pt idx="368">
                        <c:v>-1.32E-3</c:v>
                      </c:pt>
                      <c:pt idx="369">
                        <c:v>-1.31E-3</c:v>
                      </c:pt>
                      <c:pt idx="370">
                        <c:v>-1.2999999999999999E-3</c:v>
                      </c:pt>
                      <c:pt idx="371">
                        <c:v>-1.2899999999999999E-3</c:v>
                      </c:pt>
                      <c:pt idx="372">
                        <c:v>-1.2800000000000001E-3</c:v>
                      </c:pt>
                      <c:pt idx="373">
                        <c:v>-1.2700000000000001E-3</c:v>
                      </c:pt>
                      <c:pt idx="374">
                        <c:v>-1.2600000000000001E-3</c:v>
                      </c:pt>
                      <c:pt idx="375">
                        <c:v>-1.25E-3</c:v>
                      </c:pt>
                      <c:pt idx="376">
                        <c:v>-1.24E-3</c:v>
                      </c:pt>
                      <c:pt idx="377">
                        <c:v>-1.23E-3</c:v>
                      </c:pt>
                      <c:pt idx="378">
                        <c:v>-1.2199999999999999E-3</c:v>
                      </c:pt>
                      <c:pt idx="379">
                        <c:v>-1.2099999999999999E-3</c:v>
                      </c:pt>
                      <c:pt idx="380">
                        <c:v>-1.1999999999999999E-3</c:v>
                      </c:pt>
                      <c:pt idx="381">
                        <c:v>-1.1900000000000001E-3</c:v>
                      </c:pt>
                      <c:pt idx="382">
                        <c:v>-1.1800000000000001E-3</c:v>
                      </c:pt>
                      <c:pt idx="383">
                        <c:v>-1.17E-3</c:v>
                      </c:pt>
                      <c:pt idx="384">
                        <c:v>-1.16E-3</c:v>
                      </c:pt>
                      <c:pt idx="385">
                        <c:v>-1.15E-3</c:v>
                      </c:pt>
                      <c:pt idx="386">
                        <c:v>-1.14E-3</c:v>
                      </c:pt>
                      <c:pt idx="387">
                        <c:v>-1.1299999999999999E-3</c:v>
                      </c:pt>
                      <c:pt idx="388">
                        <c:v>-1.1199999999999999E-3</c:v>
                      </c:pt>
                      <c:pt idx="389">
                        <c:v>-1.1100000000000001E-3</c:v>
                      </c:pt>
                      <c:pt idx="390">
                        <c:v>-1.1000000000000001E-3</c:v>
                      </c:pt>
                      <c:pt idx="391">
                        <c:v>-1.09E-3</c:v>
                      </c:pt>
                      <c:pt idx="392">
                        <c:v>-1.08E-3</c:v>
                      </c:pt>
                      <c:pt idx="393">
                        <c:v>-1.07E-3</c:v>
                      </c:pt>
                      <c:pt idx="394">
                        <c:v>-1.06E-3</c:v>
                      </c:pt>
                      <c:pt idx="395">
                        <c:v>-1.0499999999999999E-3</c:v>
                      </c:pt>
                      <c:pt idx="396">
                        <c:v>-1.0399999999999999E-3</c:v>
                      </c:pt>
                      <c:pt idx="397">
                        <c:v>-1.0300000000000001E-3</c:v>
                      </c:pt>
                      <c:pt idx="398">
                        <c:v>-1.0200000000000001E-3</c:v>
                      </c:pt>
                      <c:pt idx="399">
                        <c:v>-1.01E-3</c:v>
                      </c:pt>
                      <c:pt idx="400">
                        <c:v>-1E-3</c:v>
                      </c:pt>
                      <c:pt idx="401">
                        <c:v>-9.8999999999999999E-4</c:v>
                      </c:pt>
                      <c:pt idx="402">
                        <c:v>-9.7999999999999997E-4</c:v>
                      </c:pt>
                      <c:pt idx="403">
                        <c:v>-9.7000000000000005E-4</c:v>
                      </c:pt>
                      <c:pt idx="404">
                        <c:v>-9.6000000000000002E-4</c:v>
                      </c:pt>
                      <c:pt idx="405">
                        <c:v>-9.5E-4</c:v>
                      </c:pt>
                      <c:pt idx="406">
                        <c:v>-9.3999999999999997E-4</c:v>
                      </c:pt>
                      <c:pt idx="407">
                        <c:v>-9.3000000000000005E-4</c:v>
                      </c:pt>
                      <c:pt idx="408">
                        <c:v>-9.2000000000000003E-4</c:v>
                      </c:pt>
                      <c:pt idx="409">
                        <c:v>-9.1E-4</c:v>
                      </c:pt>
                      <c:pt idx="410">
                        <c:v>-8.9999999999999998E-4</c:v>
                      </c:pt>
                      <c:pt idx="411">
                        <c:v>-8.8999999999999995E-4</c:v>
                      </c:pt>
                      <c:pt idx="412">
                        <c:v>-8.8000000000000003E-4</c:v>
                      </c:pt>
                      <c:pt idx="413">
                        <c:v>-8.7000000000000001E-4</c:v>
                      </c:pt>
                      <c:pt idx="414">
                        <c:v>-8.5999999999999998E-4</c:v>
                      </c:pt>
                      <c:pt idx="415">
                        <c:v>-8.4999999999999995E-4</c:v>
                      </c:pt>
                      <c:pt idx="416">
                        <c:v>-8.4000000000000003E-4</c:v>
                      </c:pt>
                      <c:pt idx="417">
                        <c:v>-8.3000000000000001E-4</c:v>
                      </c:pt>
                      <c:pt idx="418">
                        <c:v>-8.1999999999999998E-4</c:v>
                      </c:pt>
                      <c:pt idx="419">
                        <c:v>-8.0999999999999996E-4</c:v>
                      </c:pt>
                      <c:pt idx="420">
                        <c:v>-8.0000000000000004E-4</c:v>
                      </c:pt>
                      <c:pt idx="421">
                        <c:v>-7.9000000000000001E-4</c:v>
                      </c:pt>
                      <c:pt idx="422">
                        <c:v>-7.7999999999999999E-4</c:v>
                      </c:pt>
                      <c:pt idx="423">
                        <c:v>-7.6999999999999996E-4</c:v>
                      </c:pt>
                      <c:pt idx="424">
                        <c:v>-7.6000000000000004E-4</c:v>
                      </c:pt>
                      <c:pt idx="425">
                        <c:v>-7.5000000000000002E-4</c:v>
                      </c:pt>
                      <c:pt idx="426">
                        <c:v>-7.3999999999999999E-4</c:v>
                      </c:pt>
                      <c:pt idx="427">
                        <c:v>-7.2999999999999996E-4</c:v>
                      </c:pt>
                      <c:pt idx="428">
                        <c:v>-7.2000000000000005E-4</c:v>
                      </c:pt>
                      <c:pt idx="429">
                        <c:v>-7.1000000000000002E-4</c:v>
                      </c:pt>
                      <c:pt idx="430">
                        <c:v>-6.9999999999999999E-4</c:v>
                      </c:pt>
                      <c:pt idx="431">
                        <c:v>-6.8999999999999997E-4</c:v>
                      </c:pt>
                      <c:pt idx="432">
                        <c:v>-6.8000000000000005E-4</c:v>
                      </c:pt>
                      <c:pt idx="433">
                        <c:v>-6.7000000000000002E-4</c:v>
                      </c:pt>
                      <c:pt idx="434">
                        <c:v>-6.6E-4</c:v>
                      </c:pt>
                      <c:pt idx="435">
                        <c:v>-6.4999999999999997E-4</c:v>
                      </c:pt>
                      <c:pt idx="436">
                        <c:v>-6.4000000000000005E-4</c:v>
                      </c:pt>
                      <c:pt idx="437">
                        <c:v>-6.3000000000000003E-4</c:v>
                      </c:pt>
                      <c:pt idx="438">
                        <c:v>-6.2E-4</c:v>
                      </c:pt>
                      <c:pt idx="439">
                        <c:v>-6.0999999999999997E-4</c:v>
                      </c:pt>
                      <c:pt idx="440">
                        <c:v>-5.9999999999999995E-4</c:v>
                      </c:pt>
                      <c:pt idx="441">
                        <c:v>-5.9000000000000003E-4</c:v>
                      </c:pt>
                      <c:pt idx="442">
                        <c:v>-5.8E-4</c:v>
                      </c:pt>
                      <c:pt idx="443">
                        <c:v>-5.6999999999999998E-4</c:v>
                      </c:pt>
                      <c:pt idx="444">
                        <c:v>-5.5999999999999995E-4</c:v>
                      </c:pt>
                      <c:pt idx="445">
                        <c:v>-5.5000000000000003E-4</c:v>
                      </c:pt>
                      <c:pt idx="446">
                        <c:v>-5.4000000000000001E-4</c:v>
                      </c:pt>
                      <c:pt idx="447">
                        <c:v>-5.2999999999999998E-4</c:v>
                      </c:pt>
                      <c:pt idx="448">
                        <c:v>-5.1999999999999995E-4</c:v>
                      </c:pt>
                      <c:pt idx="449">
                        <c:v>-5.1000000000000004E-4</c:v>
                      </c:pt>
                      <c:pt idx="450">
                        <c:v>-5.0000000000000001E-4</c:v>
                      </c:pt>
                      <c:pt idx="451">
                        <c:v>-4.8999999999999998E-4</c:v>
                      </c:pt>
                      <c:pt idx="452">
                        <c:v>-4.8000000000000001E-4</c:v>
                      </c:pt>
                      <c:pt idx="453">
                        <c:v>-4.6999999999999999E-4</c:v>
                      </c:pt>
                      <c:pt idx="454">
                        <c:v>-4.6000000000000001E-4</c:v>
                      </c:pt>
                      <c:pt idx="455">
                        <c:v>-4.4999999999999999E-4</c:v>
                      </c:pt>
                      <c:pt idx="456">
                        <c:v>-4.4000000000000002E-4</c:v>
                      </c:pt>
                      <c:pt idx="457">
                        <c:v>-4.2999999999999999E-4</c:v>
                      </c:pt>
                      <c:pt idx="458">
                        <c:v>-4.2000000000000002E-4</c:v>
                      </c:pt>
                      <c:pt idx="459">
                        <c:v>-4.0999999999999999E-4</c:v>
                      </c:pt>
                      <c:pt idx="460">
                        <c:v>-4.0000000000000002E-4</c:v>
                      </c:pt>
                      <c:pt idx="461">
                        <c:v>-3.8999999999999999E-4</c:v>
                      </c:pt>
                      <c:pt idx="462">
                        <c:v>-3.8000000000000002E-4</c:v>
                      </c:pt>
                      <c:pt idx="463">
                        <c:v>-3.6999999999999999E-4</c:v>
                      </c:pt>
                      <c:pt idx="464">
                        <c:v>-3.6000000000000002E-4</c:v>
                      </c:pt>
                      <c:pt idx="465">
                        <c:v>-3.5E-4</c:v>
                      </c:pt>
                      <c:pt idx="466">
                        <c:v>-3.4000000000000002E-4</c:v>
                      </c:pt>
                      <c:pt idx="467">
                        <c:v>-3.3E-4</c:v>
                      </c:pt>
                      <c:pt idx="468">
                        <c:v>-3.2000000000000003E-4</c:v>
                      </c:pt>
                      <c:pt idx="469">
                        <c:v>-3.1E-4</c:v>
                      </c:pt>
                      <c:pt idx="470">
                        <c:v>-2.9999999999999997E-4</c:v>
                      </c:pt>
                      <c:pt idx="471">
                        <c:v>-2.9E-4</c:v>
                      </c:pt>
                      <c:pt idx="472">
                        <c:v>-2.7999999999999998E-4</c:v>
                      </c:pt>
                      <c:pt idx="473">
                        <c:v>-2.7E-4</c:v>
                      </c:pt>
                      <c:pt idx="474">
                        <c:v>-2.5999999999999998E-4</c:v>
                      </c:pt>
                      <c:pt idx="475">
                        <c:v>-2.5000000000000001E-4</c:v>
                      </c:pt>
                      <c:pt idx="476">
                        <c:v>-2.4000000000000001E-4</c:v>
                      </c:pt>
                      <c:pt idx="477">
                        <c:v>-2.3000000000000001E-4</c:v>
                      </c:pt>
                      <c:pt idx="478">
                        <c:v>-2.2000000000000001E-4</c:v>
                      </c:pt>
                      <c:pt idx="479">
                        <c:v>-2.1000000000000001E-4</c:v>
                      </c:pt>
                      <c:pt idx="480">
                        <c:v>-2.0000000000000001E-4</c:v>
                      </c:pt>
                      <c:pt idx="481">
                        <c:v>-1.9000000000000001E-4</c:v>
                      </c:pt>
                      <c:pt idx="482">
                        <c:v>-1.8000000000000001E-4</c:v>
                      </c:pt>
                      <c:pt idx="483">
                        <c:v>-1.7000000000000001E-4</c:v>
                      </c:pt>
                      <c:pt idx="484">
                        <c:v>-1.6000000000000001E-4</c:v>
                      </c:pt>
                      <c:pt idx="485">
                        <c:v>-1.4999999999999999E-4</c:v>
                      </c:pt>
                      <c:pt idx="486">
                        <c:v>-1.3999999999999999E-4</c:v>
                      </c:pt>
                      <c:pt idx="487">
                        <c:v>-1.2999999999999999E-4</c:v>
                      </c:pt>
                      <c:pt idx="488">
                        <c:v>-1.2E-4</c:v>
                      </c:pt>
                      <c:pt idx="489">
                        <c:v>-1.1E-4</c:v>
                      </c:pt>
                      <c:pt idx="490">
                        <c:v>-1E-4</c:v>
                      </c:pt>
                      <c:pt idx="491">
                        <c:v>-9.0000000000000006E-5</c:v>
                      </c:pt>
                      <c:pt idx="492">
                        <c:v>-8.0000000000000007E-5</c:v>
                      </c:pt>
                      <c:pt idx="493">
                        <c:v>-6.9999999999999994E-5</c:v>
                      </c:pt>
                      <c:pt idx="494">
                        <c:v>-6.0000000000000002E-5</c:v>
                      </c:pt>
                      <c:pt idx="495">
                        <c:v>-5.0000000000000002E-5</c:v>
                      </c:pt>
                      <c:pt idx="496">
                        <c:v>-4.0000000000000003E-5</c:v>
                      </c:pt>
                      <c:pt idx="497">
                        <c:v>-3.0000000000000001E-5</c:v>
                      </c:pt>
                      <c:pt idx="498">
                        <c:v>-2.0000000000000002E-5</c:v>
                      </c:pt>
                      <c:pt idx="499">
                        <c:v>-1.0000000000000001E-5</c:v>
                      </c:pt>
                      <c:pt idx="500">
                        <c:v>0</c:v>
                      </c:pt>
                      <c:pt idx="501">
                        <c:v>1.0000000000000001E-5</c:v>
                      </c:pt>
                      <c:pt idx="502">
                        <c:v>2.0000000000000002E-5</c:v>
                      </c:pt>
                      <c:pt idx="503">
                        <c:v>3.0000000000000001E-5</c:v>
                      </c:pt>
                      <c:pt idx="504">
                        <c:v>4.0000000000000003E-5</c:v>
                      </c:pt>
                      <c:pt idx="505">
                        <c:v>5.0000000000000002E-5</c:v>
                      </c:pt>
                      <c:pt idx="506">
                        <c:v>6.0000000000000002E-5</c:v>
                      </c:pt>
                      <c:pt idx="507">
                        <c:v>6.9999999999999994E-5</c:v>
                      </c:pt>
                      <c:pt idx="508">
                        <c:v>8.0000000000000007E-5</c:v>
                      </c:pt>
                      <c:pt idx="509">
                        <c:v>9.0000000000000006E-5</c:v>
                      </c:pt>
                      <c:pt idx="510">
                        <c:v>1E-4</c:v>
                      </c:pt>
                      <c:pt idx="511">
                        <c:v>1.1E-4</c:v>
                      </c:pt>
                      <c:pt idx="512">
                        <c:v>1.2E-4</c:v>
                      </c:pt>
                      <c:pt idx="513">
                        <c:v>1.2999999999999999E-4</c:v>
                      </c:pt>
                      <c:pt idx="514">
                        <c:v>1.3999999999999999E-4</c:v>
                      </c:pt>
                      <c:pt idx="515">
                        <c:v>1.4999999999999999E-4</c:v>
                      </c:pt>
                      <c:pt idx="516">
                        <c:v>1.6000000000000001E-4</c:v>
                      </c:pt>
                      <c:pt idx="517">
                        <c:v>1.7000000000000001E-4</c:v>
                      </c:pt>
                      <c:pt idx="518">
                        <c:v>1.8000000000000001E-4</c:v>
                      </c:pt>
                      <c:pt idx="519">
                        <c:v>1.9000000000000001E-4</c:v>
                      </c:pt>
                      <c:pt idx="520">
                        <c:v>2.0000000000000001E-4</c:v>
                      </c:pt>
                      <c:pt idx="521">
                        <c:v>2.1000000000000001E-4</c:v>
                      </c:pt>
                      <c:pt idx="522">
                        <c:v>2.2000000000000001E-4</c:v>
                      </c:pt>
                      <c:pt idx="523">
                        <c:v>2.3000000000000001E-4</c:v>
                      </c:pt>
                      <c:pt idx="524">
                        <c:v>2.4000000000000001E-4</c:v>
                      </c:pt>
                      <c:pt idx="525">
                        <c:v>2.5000000000000001E-4</c:v>
                      </c:pt>
                      <c:pt idx="526">
                        <c:v>2.5999999999999998E-4</c:v>
                      </c:pt>
                      <c:pt idx="527">
                        <c:v>2.7E-4</c:v>
                      </c:pt>
                      <c:pt idx="528">
                        <c:v>2.7999999999999998E-4</c:v>
                      </c:pt>
                      <c:pt idx="529">
                        <c:v>2.9E-4</c:v>
                      </c:pt>
                      <c:pt idx="530">
                        <c:v>2.9999999999999997E-4</c:v>
                      </c:pt>
                      <c:pt idx="531">
                        <c:v>3.1E-4</c:v>
                      </c:pt>
                      <c:pt idx="532">
                        <c:v>3.2000000000000003E-4</c:v>
                      </c:pt>
                      <c:pt idx="533">
                        <c:v>3.3E-4</c:v>
                      </c:pt>
                      <c:pt idx="534">
                        <c:v>3.4000000000000002E-4</c:v>
                      </c:pt>
                      <c:pt idx="535">
                        <c:v>3.5E-4</c:v>
                      </c:pt>
                      <c:pt idx="536">
                        <c:v>3.6000000000000002E-4</c:v>
                      </c:pt>
                      <c:pt idx="537">
                        <c:v>3.6999999999999999E-4</c:v>
                      </c:pt>
                      <c:pt idx="538">
                        <c:v>3.8000000000000002E-4</c:v>
                      </c:pt>
                      <c:pt idx="539">
                        <c:v>3.8999999999999999E-4</c:v>
                      </c:pt>
                      <c:pt idx="540">
                        <c:v>4.0000000000000002E-4</c:v>
                      </c:pt>
                      <c:pt idx="541">
                        <c:v>4.0999999999999999E-4</c:v>
                      </c:pt>
                      <c:pt idx="542">
                        <c:v>4.2000000000000002E-4</c:v>
                      </c:pt>
                      <c:pt idx="543">
                        <c:v>4.2999999999999999E-4</c:v>
                      </c:pt>
                      <c:pt idx="544">
                        <c:v>4.4000000000000002E-4</c:v>
                      </c:pt>
                      <c:pt idx="545">
                        <c:v>4.4999999999999999E-4</c:v>
                      </c:pt>
                      <c:pt idx="546">
                        <c:v>4.6000000000000001E-4</c:v>
                      </c:pt>
                      <c:pt idx="547">
                        <c:v>4.6999999999999999E-4</c:v>
                      </c:pt>
                      <c:pt idx="548">
                        <c:v>4.8000000000000001E-4</c:v>
                      </c:pt>
                      <c:pt idx="549">
                        <c:v>4.8999999999999998E-4</c:v>
                      </c:pt>
                      <c:pt idx="550">
                        <c:v>5.0000000000000001E-4</c:v>
                      </c:pt>
                      <c:pt idx="551">
                        <c:v>5.1000000000000004E-4</c:v>
                      </c:pt>
                      <c:pt idx="552">
                        <c:v>5.1999999999999995E-4</c:v>
                      </c:pt>
                      <c:pt idx="553">
                        <c:v>5.2999999999999998E-4</c:v>
                      </c:pt>
                      <c:pt idx="554">
                        <c:v>5.4000000000000001E-4</c:v>
                      </c:pt>
                      <c:pt idx="555">
                        <c:v>5.5000000000000003E-4</c:v>
                      </c:pt>
                      <c:pt idx="556">
                        <c:v>5.5999999999999995E-4</c:v>
                      </c:pt>
                      <c:pt idx="557">
                        <c:v>5.6999999999999998E-4</c:v>
                      </c:pt>
                      <c:pt idx="558">
                        <c:v>5.8E-4</c:v>
                      </c:pt>
                      <c:pt idx="559">
                        <c:v>5.9000000000000003E-4</c:v>
                      </c:pt>
                      <c:pt idx="560">
                        <c:v>5.9999999999999995E-4</c:v>
                      </c:pt>
                      <c:pt idx="561">
                        <c:v>6.0999999999999997E-4</c:v>
                      </c:pt>
                      <c:pt idx="562">
                        <c:v>6.2E-4</c:v>
                      </c:pt>
                      <c:pt idx="563">
                        <c:v>6.3000000000000003E-4</c:v>
                      </c:pt>
                      <c:pt idx="564">
                        <c:v>6.4000000000000005E-4</c:v>
                      </c:pt>
                      <c:pt idx="565">
                        <c:v>6.4999999999999997E-4</c:v>
                      </c:pt>
                      <c:pt idx="566">
                        <c:v>6.6E-4</c:v>
                      </c:pt>
                      <c:pt idx="567">
                        <c:v>6.7000000000000002E-4</c:v>
                      </c:pt>
                      <c:pt idx="568">
                        <c:v>6.8000000000000005E-4</c:v>
                      </c:pt>
                      <c:pt idx="569">
                        <c:v>6.8999999999999997E-4</c:v>
                      </c:pt>
                      <c:pt idx="570">
                        <c:v>6.9999999999999999E-4</c:v>
                      </c:pt>
                      <c:pt idx="571">
                        <c:v>7.1000000000000002E-4</c:v>
                      </c:pt>
                      <c:pt idx="572">
                        <c:v>7.2000000000000005E-4</c:v>
                      </c:pt>
                      <c:pt idx="573">
                        <c:v>7.2999999999999996E-4</c:v>
                      </c:pt>
                      <c:pt idx="574">
                        <c:v>7.3999999999999999E-4</c:v>
                      </c:pt>
                      <c:pt idx="575">
                        <c:v>7.5000000000000002E-4</c:v>
                      </c:pt>
                      <c:pt idx="576">
                        <c:v>7.6000000000000004E-4</c:v>
                      </c:pt>
                      <c:pt idx="577">
                        <c:v>7.6999999999999996E-4</c:v>
                      </c:pt>
                      <c:pt idx="578">
                        <c:v>7.7999999999999999E-4</c:v>
                      </c:pt>
                      <c:pt idx="579">
                        <c:v>7.9000000000000001E-4</c:v>
                      </c:pt>
                      <c:pt idx="580">
                        <c:v>8.0000000000000004E-4</c:v>
                      </c:pt>
                      <c:pt idx="581">
                        <c:v>8.0999999999999996E-4</c:v>
                      </c:pt>
                      <c:pt idx="582">
                        <c:v>8.1999999999999998E-4</c:v>
                      </c:pt>
                      <c:pt idx="583">
                        <c:v>8.3000000000000001E-4</c:v>
                      </c:pt>
                      <c:pt idx="584">
                        <c:v>8.4000000000000003E-4</c:v>
                      </c:pt>
                      <c:pt idx="585">
                        <c:v>8.4999999999999995E-4</c:v>
                      </c:pt>
                      <c:pt idx="586">
                        <c:v>8.5999999999999998E-4</c:v>
                      </c:pt>
                      <c:pt idx="587">
                        <c:v>8.7000000000000001E-4</c:v>
                      </c:pt>
                      <c:pt idx="588">
                        <c:v>8.8000000000000003E-4</c:v>
                      </c:pt>
                      <c:pt idx="589">
                        <c:v>8.8999999999999995E-4</c:v>
                      </c:pt>
                      <c:pt idx="590">
                        <c:v>8.9999999999999998E-4</c:v>
                      </c:pt>
                      <c:pt idx="591">
                        <c:v>9.1E-4</c:v>
                      </c:pt>
                      <c:pt idx="592">
                        <c:v>9.2000000000000003E-4</c:v>
                      </c:pt>
                      <c:pt idx="593">
                        <c:v>9.3000000000000005E-4</c:v>
                      </c:pt>
                      <c:pt idx="594">
                        <c:v>9.3999999999999997E-4</c:v>
                      </c:pt>
                      <c:pt idx="595">
                        <c:v>9.5E-4</c:v>
                      </c:pt>
                      <c:pt idx="596">
                        <c:v>9.6000000000000002E-4</c:v>
                      </c:pt>
                      <c:pt idx="597">
                        <c:v>9.7000000000000005E-4</c:v>
                      </c:pt>
                      <c:pt idx="598">
                        <c:v>9.7999999999999997E-4</c:v>
                      </c:pt>
                      <c:pt idx="599">
                        <c:v>9.8999999999999999E-4</c:v>
                      </c:pt>
                      <c:pt idx="600">
                        <c:v>1E-3</c:v>
                      </c:pt>
                      <c:pt idx="601">
                        <c:v>1.01E-3</c:v>
                      </c:pt>
                      <c:pt idx="602">
                        <c:v>1.0200000000000001E-3</c:v>
                      </c:pt>
                      <c:pt idx="603">
                        <c:v>1.0300000000000001E-3</c:v>
                      </c:pt>
                      <c:pt idx="604">
                        <c:v>1.0399999999999999E-3</c:v>
                      </c:pt>
                      <c:pt idx="605">
                        <c:v>1.0499999999999999E-3</c:v>
                      </c:pt>
                      <c:pt idx="606">
                        <c:v>1.06E-3</c:v>
                      </c:pt>
                      <c:pt idx="607">
                        <c:v>1.07E-3</c:v>
                      </c:pt>
                      <c:pt idx="608">
                        <c:v>1.08E-3</c:v>
                      </c:pt>
                      <c:pt idx="609">
                        <c:v>1.09E-3</c:v>
                      </c:pt>
                      <c:pt idx="610">
                        <c:v>1.1000000000000001E-3</c:v>
                      </c:pt>
                      <c:pt idx="611">
                        <c:v>1.1100000000000001E-3</c:v>
                      </c:pt>
                      <c:pt idx="612">
                        <c:v>1.1199999999999999E-3</c:v>
                      </c:pt>
                      <c:pt idx="613">
                        <c:v>1.1299999999999999E-3</c:v>
                      </c:pt>
                      <c:pt idx="614">
                        <c:v>1.14E-3</c:v>
                      </c:pt>
                      <c:pt idx="615">
                        <c:v>1.15E-3</c:v>
                      </c:pt>
                      <c:pt idx="616">
                        <c:v>1.16E-3</c:v>
                      </c:pt>
                      <c:pt idx="617">
                        <c:v>1.17E-3</c:v>
                      </c:pt>
                      <c:pt idx="618">
                        <c:v>1.1800000000000001E-3</c:v>
                      </c:pt>
                      <c:pt idx="619">
                        <c:v>1.1900000000000001E-3</c:v>
                      </c:pt>
                      <c:pt idx="620">
                        <c:v>1.1999999999999999E-3</c:v>
                      </c:pt>
                      <c:pt idx="621">
                        <c:v>1.2099999999999999E-3</c:v>
                      </c:pt>
                      <c:pt idx="622">
                        <c:v>1.2199999999999999E-3</c:v>
                      </c:pt>
                      <c:pt idx="623">
                        <c:v>1.23E-3</c:v>
                      </c:pt>
                      <c:pt idx="624">
                        <c:v>1.24E-3</c:v>
                      </c:pt>
                      <c:pt idx="625">
                        <c:v>1.25E-3</c:v>
                      </c:pt>
                      <c:pt idx="626">
                        <c:v>1.2600000000000001E-3</c:v>
                      </c:pt>
                      <c:pt idx="627">
                        <c:v>1.2700000000000001E-3</c:v>
                      </c:pt>
                      <c:pt idx="628">
                        <c:v>1.2800000000000001E-3</c:v>
                      </c:pt>
                      <c:pt idx="629">
                        <c:v>1.2899999999999999E-3</c:v>
                      </c:pt>
                      <c:pt idx="630">
                        <c:v>1.2999999999999999E-3</c:v>
                      </c:pt>
                      <c:pt idx="631">
                        <c:v>1.31E-3</c:v>
                      </c:pt>
                      <c:pt idx="632">
                        <c:v>1.32E-3</c:v>
                      </c:pt>
                      <c:pt idx="633">
                        <c:v>1.33E-3</c:v>
                      </c:pt>
                      <c:pt idx="634">
                        <c:v>1.34E-3</c:v>
                      </c:pt>
                      <c:pt idx="635">
                        <c:v>1.3500000000000001E-3</c:v>
                      </c:pt>
                      <c:pt idx="636">
                        <c:v>1.3600000000000001E-3</c:v>
                      </c:pt>
                      <c:pt idx="637">
                        <c:v>1.3699999999999999E-3</c:v>
                      </c:pt>
                      <c:pt idx="638">
                        <c:v>1.3799999999999999E-3</c:v>
                      </c:pt>
                      <c:pt idx="639">
                        <c:v>1.39E-3</c:v>
                      </c:pt>
                      <c:pt idx="640">
                        <c:v>1.4E-3</c:v>
                      </c:pt>
                      <c:pt idx="641">
                        <c:v>1.41E-3</c:v>
                      </c:pt>
                      <c:pt idx="642">
                        <c:v>1.42E-3</c:v>
                      </c:pt>
                      <c:pt idx="643">
                        <c:v>1.4300000000000001E-3</c:v>
                      </c:pt>
                      <c:pt idx="644">
                        <c:v>1.4400000000000001E-3</c:v>
                      </c:pt>
                      <c:pt idx="645">
                        <c:v>1.4499999999999999E-3</c:v>
                      </c:pt>
                      <c:pt idx="646">
                        <c:v>1.4599999999999999E-3</c:v>
                      </c:pt>
                      <c:pt idx="647">
                        <c:v>1.47E-3</c:v>
                      </c:pt>
                      <c:pt idx="648">
                        <c:v>1.48E-3</c:v>
                      </c:pt>
                      <c:pt idx="649">
                        <c:v>1.49E-3</c:v>
                      </c:pt>
                      <c:pt idx="650">
                        <c:v>1.5E-3</c:v>
                      </c:pt>
                      <c:pt idx="651">
                        <c:v>1.5100000000000001E-3</c:v>
                      </c:pt>
                      <c:pt idx="652">
                        <c:v>1.5200000000000001E-3</c:v>
                      </c:pt>
                      <c:pt idx="653">
                        <c:v>1.5299999999999999E-3</c:v>
                      </c:pt>
                      <c:pt idx="654">
                        <c:v>1.5399999999999999E-3</c:v>
                      </c:pt>
                      <c:pt idx="655">
                        <c:v>1.5499999999999999E-3</c:v>
                      </c:pt>
                      <c:pt idx="656">
                        <c:v>1.56E-3</c:v>
                      </c:pt>
                      <c:pt idx="657">
                        <c:v>1.57E-3</c:v>
                      </c:pt>
                      <c:pt idx="658">
                        <c:v>1.58E-3</c:v>
                      </c:pt>
                      <c:pt idx="659">
                        <c:v>1.5900000000000001E-3</c:v>
                      </c:pt>
                      <c:pt idx="660">
                        <c:v>1.6000000000000001E-3</c:v>
                      </c:pt>
                      <c:pt idx="661">
                        <c:v>1.6100000000000001E-3</c:v>
                      </c:pt>
                      <c:pt idx="662">
                        <c:v>1.6199999999999999E-3</c:v>
                      </c:pt>
                      <c:pt idx="663">
                        <c:v>1.6299999999999999E-3</c:v>
                      </c:pt>
                      <c:pt idx="664">
                        <c:v>1.64E-3</c:v>
                      </c:pt>
                      <c:pt idx="665">
                        <c:v>1.65E-3</c:v>
                      </c:pt>
                      <c:pt idx="666">
                        <c:v>1.66E-3</c:v>
                      </c:pt>
                      <c:pt idx="667">
                        <c:v>1.67E-3</c:v>
                      </c:pt>
                      <c:pt idx="668">
                        <c:v>1.6800000000000001E-3</c:v>
                      </c:pt>
                      <c:pt idx="669">
                        <c:v>1.6900000000000001E-3</c:v>
                      </c:pt>
                      <c:pt idx="670">
                        <c:v>1.6999999999999999E-3</c:v>
                      </c:pt>
                      <c:pt idx="671">
                        <c:v>1.7099999999999999E-3</c:v>
                      </c:pt>
                      <c:pt idx="672">
                        <c:v>1.72E-3</c:v>
                      </c:pt>
                      <c:pt idx="673">
                        <c:v>1.73E-3</c:v>
                      </c:pt>
                      <c:pt idx="674">
                        <c:v>1.74E-3</c:v>
                      </c:pt>
                      <c:pt idx="675">
                        <c:v>1.75E-3</c:v>
                      </c:pt>
                      <c:pt idx="676">
                        <c:v>1.7600000000000001E-3</c:v>
                      </c:pt>
                      <c:pt idx="677">
                        <c:v>1.7700000000000001E-3</c:v>
                      </c:pt>
                      <c:pt idx="678">
                        <c:v>1.7799999999999999E-3</c:v>
                      </c:pt>
                      <c:pt idx="679">
                        <c:v>1.7899999999999999E-3</c:v>
                      </c:pt>
                      <c:pt idx="680">
                        <c:v>1.8E-3</c:v>
                      </c:pt>
                      <c:pt idx="681">
                        <c:v>1.81E-3</c:v>
                      </c:pt>
                      <c:pt idx="682">
                        <c:v>1.82E-3</c:v>
                      </c:pt>
                      <c:pt idx="683">
                        <c:v>1.83E-3</c:v>
                      </c:pt>
                      <c:pt idx="684">
                        <c:v>1.8400000000000001E-3</c:v>
                      </c:pt>
                      <c:pt idx="685">
                        <c:v>1.8500000000000001E-3</c:v>
                      </c:pt>
                      <c:pt idx="686">
                        <c:v>1.8600000000000001E-3</c:v>
                      </c:pt>
                      <c:pt idx="687">
                        <c:v>1.8699999999999999E-3</c:v>
                      </c:pt>
                      <c:pt idx="688">
                        <c:v>1.8799999999999999E-3</c:v>
                      </c:pt>
                      <c:pt idx="689">
                        <c:v>1.89E-3</c:v>
                      </c:pt>
                      <c:pt idx="690">
                        <c:v>1.9E-3</c:v>
                      </c:pt>
                      <c:pt idx="691">
                        <c:v>1.91E-3</c:v>
                      </c:pt>
                      <c:pt idx="692">
                        <c:v>1.92E-3</c:v>
                      </c:pt>
                      <c:pt idx="693">
                        <c:v>1.9300000000000001E-3</c:v>
                      </c:pt>
                      <c:pt idx="694">
                        <c:v>1.9400000000000001E-3</c:v>
                      </c:pt>
                      <c:pt idx="695">
                        <c:v>1.9499999999999999E-3</c:v>
                      </c:pt>
                      <c:pt idx="696">
                        <c:v>1.9599999999999999E-3</c:v>
                      </c:pt>
                      <c:pt idx="697">
                        <c:v>1.97E-3</c:v>
                      </c:pt>
                      <c:pt idx="698">
                        <c:v>1.98E-3</c:v>
                      </c:pt>
                      <c:pt idx="699">
                        <c:v>1.99E-3</c:v>
                      </c:pt>
                      <c:pt idx="700">
                        <c:v>2E-3</c:v>
                      </c:pt>
                      <c:pt idx="701">
                        <c:v>2.0100000000000001E-3</c:v>
                      </c:pt>
                      <c:pt idx="702">
                        <c:v>2.0200000000000001E-3</c:v>
                      </c:pt>
                      <c:pt idx="703">
                        <c:v>2.0300000000000001E-3</c:v>
                      </c:pt>
                      <c:pt idx="704">
                        <c:v>2.0400000000000001E-3</c:v>
                      </c:pt>
                      <c:pt idx="705">
                        <c:v>2.0500000000000002E-3</c:v>
                      </c:pt>
                      <c:pt idx="706">
                        <c:v>2.0600000000000002E-3</c:v>
                      </c:pt>
                      <c:pt idx="707">
                        <c:v>2.0699999999999998E-3</c:v>
                      </c:pt>
                      <c:pt idx="708">
                        <c:v>2.0799999999999998E-3</c:v>
                      </c:pt>
                      <c:pt idx="709">
                        <c:v>2.0899999999999998E-3</c:v>
                      </c:pt>
                      <c:pt idx="710">
                        <c:v>2.0999999999999999E-3</c:v>
                      </c:pt>
                      <c:pt idx="711">
                        <c:v>2.1099999999999999E-3</c:v>
                      </c:pt>
                      <c:pt idx="712">
                        <c:v>2.1199999999999999E-3</c:v>
                      </c:pt>
                      <c:pt idx="713">
                        <c:v>2.1299999999999999E-3</c:v>
                      </c:pt>
                      <c:pt idx="714">
                        <c:v>2.14E-3</c:v>
                      </c:pt>
                      <c:pt idx="715">
                        <c:v>2.15E-3</c:v>
                      </c:pt>
                      <c:pt idx="716">
                        <c:v>2.16E-3</c:v>
                      </c:pt>
                      <c:pt idx="717">
                        <c:v>2.1700000000000001E-3</c:v>
                      </c:pt>
                      <c:pt idx="718">
                        <c:v>2.1800000000000001E-3</c:v>
                      </c:pt>
                      <c:pt idx="719">
                        <c:v>2.1900000000000001E-3</c:v>
                      </c:pt>
                      <c:pt idx="720">
                        <c:v>2.2000000000000001E-3</c:v>
                      </c:pt>
                      <c:pt idx="721">
                        <c:v>2.2100000000000002E-3</c:v>
                      </c:pt>
                      <c:pt idx="722">
                        <c:v>2.2200000000000002E-3</c:v>
                      </c:pt>
                      <c:pt idx="723">
                        <c:v>2.2300000000000002E-3</c:v>
                      </c:pt>
                      <c:pt idx="724">
                        <c:v>2.2399999999999998E-3</c:v>
                      </c:pt>
                      <c:pt idx="725">
                        <c:v>2.2499999999999998E-3</c:v>
                      </c:pt>
                      <c:pt idx="726">
                        <c:v>2.2599999999999999E-3</c:v>
                      </c:pt>
                      <c:pt idx="727">
                        <c:v>2.2699999999999999E-3</c:v>
                      </c:pt>
                      <c:pt idx="728">
                        <c:v>2.2799999999999999E-3</c:v>
                      </c:pt>
                      <c:pt idx="729">
                        <c:v>2.2899999999999999E-3</c:v>
                      </c:pt>
                      <c:pt idx="730">
                        <c:v>2.3E-3</c:v>
                      </c:pt>
                      <c:pt idx="731">
                        <c:v>2.31E-3</c:v>
                      </c:pt>
                      <c:pt idx="732">
                        <c:v>2.32E-3</c:v>
                      </c:pt>
                      <c:pt idx="733">
                        <c:v>2.33E-3</c:v>
                      </c:pt>
                      <c:pt idx="734">
                        <c:v>2.3400000000000001E-3</c:v>
                      </c:pt>
                      <c:pt idx="735">
                        <c:v>2.3500000000000001E-3</c:v>
                      </c:pt>
                      <c:pt idx="736">
                        <c:v>2.3600000000000001E-3</c:v>
                      </c:pt>
                      <c:pt idx="737">
                        <c:v>2.3700000000000001E-3</c:v>
                      </c:pt>
                      <c:pt idx="738">
                        <c:v>2.3800000000000002E-3</c:v>
                      </c:pt>
                      <c:pt idx="739">
                        <c:v>2.3900000000000002E-3</c:v>
                      </c:pt>
                      <c:pt idx="740">
                        <c:v>2.3999999999999998E-3</c:v>
                      </c:pt>
                      <c:pt idx="741">
                        <c:v>2.4099999999999998E-3</c:v>
                      </c:pt>
                      <c:pt idx="742">
                        <c:v>2.4199999999999998E-3</c:v>
                      </c:pt>
                      <c:pt idx="743">
                        <c:v>2.4299999999999999E-3</c:v>
                      </c:pt>
                      <c:pt idx="744">
                        <c:v>2.4399999999999999E-3</c:v>
                      </c:pt>
                      <c:pt idx="745">
                        <c:v>2.4499999999999999E-3</c:v>
                      </c:pt>
                      <c:pt idx="746">
                        <c:v>2.4599999999999999E-3</c:v>
                      </c:pt>
                      <c:pt idx="747">
                        <c:v>2.47E-3</c:v>
                      </c:pt>
                      <c:pt idx="748">
                        <c:v>2.48E-3</c:v>
                      </c:pt>
                      <c:pt idx="749">
                        <c:v>2.49E-3</c:v>
                      </c:pt>
                      <c:pt idx="750">
                        <c:v>2.5000000000000001E-3</c:v>
                      </c:pt>
                      <c:pt idx="751">
                        <c:v>2.5100000000000001E-3</c:v>
                      </c:pt>
                      <c:pt idx="752">
                        <c:v>2.5200000000000001E-3</c:v>
                      </c:pt>
                      <c:pt idx="753">
                        <c:v>2.5300000000000001E-3</c:v>
                      </c:pt>
                      <c:pt idx="754">
                        <c:v>2.5400000000000002E-3</c:v>
                      </c:pt>
                      <c:pt idx="755">
                        <c:v>2.5500000000000002E-3</c:v>
                      </c:pt>
                      <c:pt idx="756">
                        <c:v>2.5600000000000002E-3</c:v>
                      </c:pt>
                      <c:pt idx="757">
                        <c:v>2.5699999999999998E-3</c:v>
                      </c:pt>
                      <c:pt idx="758">
                        <c:v>2.5799999999999998E-3</c:v>
                      </c:pt>
                      <c:pt idx="759">
                        <c:v>2.5899999999999999E-3</c:v>
                      </c:pt>
                      <c:pt idx="760">
                        <c:v>2.5999999999999999E-3</c:v>
                      </c:pt>
                      <c:pt idx="761">
                        <c:v>2.6099999999999999E-3</c:v>
                      </c:pt>
                      <c:pt idx="762">
                        <c:v>2.6199999999999999E-3</c:v>
                      </c:pt>
                      <c:pt idx="763">
                        <c:v>2.63E-3</c:v>
                      </c:pt>
                      <c:pt idx="764">
                        <c:v>2.64E-3</c:v>
                      </c:pt>
                      <c:pt idx="765">
                        <c:v>2.65E-3</c:v>
                      </c:pt>
                      <c:pt idx="766">
                        <c:v>2.66E-3</c:v>
                      </c:pt>
                      <c:pt idx="767">
                        <c:v>2.6700000000000001E-3</c:v>
                      </c:pt>
                      <c:pt idx="768">
                        <c:v>2.6800000000000001E-3</c:v>
                      </c:pt>
                      <c:pt idx="769">
                        <c:v>2.6900000000000001E-3</c:v>
                      </c:pt>
                      <c:pt idx="770">
                        <c:v>2.7000000000000001E-3</c:v>
                      </c:pt>
                      <c:pt idx="771">
                        <c:v>2.7100000000000002E-3</c:v>
                      </c:pt>
                      <c:pt idx="772">
                        <c:v>2.7200000000000002E-3</c:v>
                      </c:pt>
                      <c:pt idx="773">
                        <c:v>2.7299999999999998E-3</c:v>
                      </c:pt>
                      <c:pt idx="774">
                        <c:v>2.7399999999999998E-3</c:v>
                      </c:pt>
                      <c:pt idx="775">
                        <c:v>2.7499999999999998E-3</c:v>
                      </c:pt>
                      <c:pt idx="776">
                        <c:v>2.7599999999999999E-3</c:v>
                      </c:pt>
                      <c:pt idx="777">
                        <c:v>2.7699999999999999E-3</c:v>
                      </c:pt>
                      <c:pt idx="778">
                        <c:v>2.7799999999999999E-3</c:v>
                      </c:pt>
                      <c:pt idx="779">
                        <c:v>2.7899999999999999E-3</c:v>
                      </c:pt>
                      <c:pt idx="780">
                        <c:v>2.8E-3</c:v>
                      </c:pt>
                      <c:pt idx="781">
                        <c:v>2.81E-3</c:v>
                      </c:pt>
                      <c:pt idx="782">
                        <c:v>2.82E-3</c:v>
                      </c:pt>
                      <c:pt idx="783">
                        <c:v>2.8300000000000001E-3</c:v>
                      </c:pt>
                      <c:pt idx="784">
                        <c:v>2.8400000000000001E-3</c:v>
                      </c:pt>
                      <c:pt idx="785">
                        <c:v>2.8500000000000001E-3</c:v>
                      </c:pt>
                      <c:pt idx="786">
                        <c:v>2.8600000000000001E-3</c:v>
                      </c:pt>
                      <c:pt idx="787">
                        <c:v>2.8700000000000002E-3</c:v>
                      </c:pt>
                      <c:pt idx="788">
                        <c:v>2.8800000000000002E-3</c:v>
                      </c:pt>
                      <c:pt idx="789">
                        <c:v>2.8900000000000002E-3</c:v>
                      </c:pt>
                      <c:pt idx="790">
                        <c:v>2.8999999999999998E-3</c:v>
                      </c:pt>
                      <c:pt idx="791">
                        <c:v>2.9099999999999998E-3</c:v>
                      </c:pt>
                      <c:pt idx="792">
                        <c:v>2.9199999999999999E-3</c:v>
                      </c:pt>
                      <c:pt idx="793">
                        <c:v>2.9299999999999999E-3</c:v>
                      </c:pt>
                      <c:pt idx="794">
                        <c:v>2.9399999999999999E-3</c:v>
                      </c:pt>
                      <c:pt idx="795">
                        <c:v>2.9499999999999999E-3</c:v>
                      </c:pt>
                      <c:pt idx="796">
                        <c:v>2.96E-3</c:v>
                      </c:pt>
                      <c:pt idx="797">
                        <c:v>2.97E-3</c:v>
                      </c:pt>
                      <c:pt idx="798">
                        <c:v>2.98E-3</c:v>
                      </c:pt>
                      <c:pt idx="799">
                        <c:v>2.99E-3</c:v>
                      </c:pt>
                      <c:pt idx="800">
                        <c:v>3.0000000000000001E-3</c:v>
                      </c:pt>
                      <c:pt idx="801">
                        <c:v>3.0100000000000001E-3</c:v>
                      </c:pt>
                      <c:pt idx="802">
                        <c:v>3.0200000000000001E-3</c:v>
                      </c:pt>
                      <c:pt idx="803">
                        <c:v>3.0300000000000001E-3</c:v>
                      </c:pt>
                      <c:pt idx="804">
                        <c:v>3.0400000000000002E-3</c:v>
                      </c:pt>
                      <c:pt idx="805">
                        <c:v>3.0500000000000002E-3</c:v>
                      </c:pt>
                      <c:pt idx="806">
                        <c:v>3.0599999999999998E-3</c:v>
                      </c:pt>
                      <c:pt idx="807">
                        <c:v>3.0699999999999998E-3</c:v>
                      </c:pt>
                      <c:pt idx="808">
                        <c:v>3.0799999999999998E-3</c:v>
                      </c:pt>
                      <c:pt idx="809">
                        <c:v>3.0899999999999999E-3</c:v>
                      </c:pt>
                      <c:pt idx="810">
                        <c:v>3.0999999999999999E-3</c:v>
                      </c:pt>
                      <c:pt idx="811">
                        <c:v>3.1099999999999999E-3</c:v>
                      </c:pt>
                      <c:pt idx="812">
                        <c:v>3.1199999999999999E-3</c:v>
                      </c:pt>
                      <c:pt idx="813">
                        <c:v>3.13E-3</c:v>
                      </c:pt>
                      <c:pt idx="814">
                        <c:v>3.14E-3</c:v>
                      </c:pt>
                      <c:pt idx="815">
                        <c:v>3.15E-3</c:v>
                      </c:pt>
                      <c:pt idx="816">
                        <c:v>3.16E-3</c:v>
                      </c:pt>
                      <c:pt idx="817">
                        <c:v>3.1700000000000001E-3</c:v>
                      </c:pt>
                      <c:pt idx="818">
                        <c:v>3.1800000000000001E-3</c:v>
                      </c:pt>
                      <c:pt idx="819">
                        <c:v>3.1900000000000001E-3</c:v>
                      </c:pt>
                      <c:pt idx="820">
                        <c:v>3.2000000000000002E-3</c:v>
                      </c:pt>
                      <c:pt idx="821">
                        <c:v>3.2100000000000002E-3</c:v>
                      </c:pt>
                      <c:pt idx="822">
                        <c:v>3.2200000000000002E-3</c:v>
                      </c:pt>
                      <c:pt idx="823">
                        <c:v>3.2299999999999998E-3</c:v>
                      </c:pt>
                      <c:pt idx="824">
                        <c:v>3.2399999999999998E-3</c:v>
                      </c:pt>
                      <c:pt idx="825">
                        <c:v>3.2499999999999999E-3</c:v>
                      </c:pt>
                      <c:pt idx="826">
                        <c:v>3.2599999999999999E-3</c:v>
                      </c:pt>
                      <c:pt idx="827">
                        <c:v>3.2699999999999999E-3</c:v>
                      </c:pt>
                      <c:pt idx="828">
                        <c:v>3.2799999999999999E-3</c:v>
                      </c:pt>
                      <c:pt idx="829">
                        <c:v>3.29E-3</c:v>
                      </c:pt>
                      <c:pt idx="830">
                        <c:v>3.3E-3</c:v>
                      </c:pt>
                      <c:pt idx="831">
                        <c:v>3.31E-3</c:v>
                      </c:pt>
                      <c:pt idx="832">
                        <c:v>3.32E-3</c:v>
                      </c:pt>
                      <c:pt idx="833">
                        <c:v>3.3300000000000001E-3</c:v>
                      </c:pt>
                      <c:pt idx="834">
                        <c:v>3.3400000000000001E-3</c:v>
                      </c:pt>
                      <c:pt idx="835">
                        <c:v>3.3500000000000001E-3</c:v>
                      </c:pt>
                      <c:pt idx="836">
                        <c:v>3.3600000000000001E-3</c:v>
                      </c:pt>
                      <c:pt idx="837">
                        <c:v>3.3700000000000002E-3</c:v>
                      </c:pt>
                      <c:pt idx="838">
                        <c:v>3.3800000000000002E-3</c:v>
                      </c:pt>
                      <c:pt idx="839">
                        <c:v>3.3899999999999998E-3</c:v>
                      </c:pt>
                      <c:pt idx="840">
                        <c:v>3.3999999999999998E-3</c:v>
                      </c:pt>
                      <c:pt idx="841">
                        <c:v>3.4099999999999998E-3</c:v>
                      </c:pt>
                      <c:pt idx="842">
                        <c:v>3.4199999999999999E-3</c:v>
                      </c:pt>
                      <c:pt idx="843">
                        <c:v>3.4299999999999999E-3</c:v>
                      </c:pt>
                      <c:pt idx="844">
                        <c:v>3.4399999999999999E-3</c:v>
                      </c:pt>
                      <c:pt idx="845">
                        <c:v>3.4499999999999999E-3</c:v>
                      </c:pt>
                      <c:pt idx="846">
                        <c:v>3.46E-3</c:v>
                      </c:pt>
                      <c:pt idx="847">
                        <c:v>3.47E-3</c:v>
                      </c:pt>
                      <c:pt idx="848">
                        <c:v>3.48E-3</c:v>
                      </c:pt>
                      <c:pt idx="849">
                        <c:v>3.49E-3</c:v>
                      </c:pt>
                      <c:pt idx="850">
                        <c:v>3.5000000000000001E-3</c:v>
                      </c:pt>
                      <c:pt idx="851">
                        <c:v>3.5100000000000001E-3</c:v>
                      </c:pt>
                      <c:pt idx="852">
                        <c:v>3.5200000000000001E-3</c:v>
                      </c:pt>
                      <c:pt idx="853">
                        <c:v>3.5300000000000002E-3</c:v>
                      </c:pt>
                      <c:pt idx="854">
                        <c:v>3.5400000000000002E-3</c:v>
                      </c:pt>
                      <c:pt idx="855">
                        <c:v>3.5500000000000002E-3</c:v>
                      </c:pt>
                      <c:pt idx="856">
                        <c:v>3.5599999999999998E-3</c:v>
                      </c:pt>
                      <c:pt idx="857">
                        <c:v>3.5699999999999998E-3</c:v>
                      </c:pt>
                      <c:pt idx="858">
                        <c:v>3.5799999999999998E-3</c:v>
                      </c:pt>
                      <c:pt idx="859">
                        <c:v>3.5899999999999999E-3</c:v>
                      </c:pt>
                      <c:pt idx="860">
                        <c:v>3.5999999999999999E-3</c:v>
                      </c:pt>
                      <c:pt idx="861">
                        <c:v>3.6099999999999999E-3</c:v>
                      </c:pt>
                      <c:pt idx="862">
                        <c:v>3.62E-3</c:v>
                      </c:pt>
                      <c:pt idx="863">
                        <c:v>3.63E-3</c:v>
                      </c:pt>
                      <c:pt idx="864">
                        <c:v>3.64E-3</c:v>
                      </c:pt>
                      <c:pt idx="865">
                        <c:v>3.65E-3</c:v>
                      </c:pt>
                      <c:pt idx="866">
                        <c:v>3.6600000000000001E-3</c:v>
                      </c:pt>
                      <c:pt idx="867">
                        <c:v>3.6700000000000001E-3</c:v>
                      </c:pt>
                      <c:pt idx="868">
                        <c:v>3.6800000000000001E-3</c:v>
                      </c:pt>
                      <c:pt idx="869">
                        <c:v>3.6900000000000001E-3</c:v>
                      </c:pt>
                      <c:pt idx="870">
                        <c:v>3.7000000000000002E-3</c:v>
                      </c:pt>
                      <c:pt idx="871">
                        <c:v>3.7100000000000002E-3</c:v>
                      </c:pt>
                      <c:pt idx="872">
                        <c:v>3.7200000000000002E-3</c:v>
                      </c:pt>
                      <c:pt idx="873">
                        <c:v>3.7299999999999998E-3</c:v>
                      </c:pt>
                      <c:pt idx="874">
                        <c:v>3.7399999999999998E-3</c:v>
                      </c:pt>
                      <c:pt idx="875">
                        <c:v>3.7499999999999999E-3</c:v>
                      </c:pt>
                      <c:pt idx="876">
                        <c:v>3.7599999999999999E-3</c:v>
                      </c:pt>
                      <c:pt idx="877">
                        <c:v>3.7699999999999999E-3</c:v>
                      </c:pt>
                      <c:pt idx="878">
                        <c:v>3.7799999999999999E-3</c:v>
                      </c:pt>
                      <c:pt idx="879">
                        <c:v>3.79E-3</c:v>
                      </c:pt>
                      <c:pt idx="880">
                        <c:v>3.8E-3</c:v>
                      </c:pt>
                      <c:pt idx="881">
                        <c:v>3.81E-3</c:v>
                      </c:pt>
                      <c:pt idx="882">
                        <c:v>3.82E-3</c:v>
                      </c:pt>
                      <c:pt idx="883">
                        <c:v>3.8300000000000001E-3</c:v>
                      </c:pt>
                      <c:pt idx="884">
                        <c:v>3.8400000000000001E-3</c:v>
                      </c:pt>
                      <c:pt idx="885">
                        <c:v>3.8500000000000001E-3</c:v>
                      </c:pt>
                      <c:pt idx="886">
                        <c:v>3.8600000000000001E-3</c:v>
                      </c:pt>
                      <c:pt idx="887">
                        <c:v>3.8700000000000002E-3</c:v>
                      </c:pt>
                      <c:pt idx="888">
                        <c:v>3.8800000000000002E-3</c:v>
                      </c:pt>
                      <c:pt idx="889">
                        <c:v>3.8899999999999998E-3</c:v>
                      </c:pt>
                      <c:pt idx="890">
                        <c:v>3.8999999999999998E-3</c:v>
                      </c:pt>
                      <c:pt idx="891">
                        <c:v>3.9100000000000003E-3</c:v>
                      </c:pt>
                      <c:pt idx="892">
                        <c:v>3.9199999999999999E-3</c:v>
                      </c:pt>
                      <c:pt idx="893">
                        <c:v>3.9300000000000003E-3</c:v>
                      </c:pt>
                      <c:pt idx="894">
                        <c:v>3.9399999999999999E-3</c:v>
                      </c:pt>
                      <c:pt idx="895">
                        <c:v>3.9500000000000004E-3</c:v>
                      </c:pt>
                      <c:pt idx="896">
                        <c:v>3.96E-3</c:v>
                      </c:pt>
                      <c:pt idx="897">
                        <c:v>3.9699999999999996E-3</c:v>
                      </c:pt>
                      <c:pt idx="898">
                        <c:v>3.98E-3</c:v>
                      </c:pt>
                      <c:pt idx="899">
                        <c:v>3.9899999999999996E-3</c:v>
                      </c:pt>
                      <c:pt idx="900">
                        <c:v>4.0000000000000001E-3</c:v>
                      </c:pt>
                      <c:pt idx="901">
                        <c:v>4.0099999999999997E-3</c:v>
                      </c:pt>
                      <c:pt idx="902">
                        <c:v>4.0200000000000001E-3</c:v>
                      </c:pt>
                      <c:pt idx="903">
                        <c:v>4.0299999999999997E-3</c:v>
                      </c:pt>
                      <c:pt idx="904">
                        <c:v>4.0400000000000002E-3</c:v>
                      </c:pt>
                      <c:pt idx="905">
                        <c:v>4.0499999999999998E-3</c:v>
                      </c:pt>
                      <c:pt idx="906">
                        <c:v>4.0600000000000002E-3</c:v>
                      </c:pt>
                      <c:pt idx="907">
                        <c:v>4.0699999999999998E-3</c:v>
                      </c:pt>
                      <c:pt idx="908">
                        <c:v>4.0800000000000003E-3</c:v>
                      </c:pt>
                      <c:pt idx="909">
                        <c:v>4.0899999999999999E-3</c:v>
                      </c:pt>
                      <c:pt idx="910">
                        <c:v>4.1000000000000003E-3</c:v>
                      </c:pt>
                      <c:pt idx="911">
                        <c:v>4.1099999999999999E-3</c:v>
                      </c:pt>
                      <c:pt idx="912">
                        <c:v>4.1200000000000004E-3</c:v>
                      </c:pt>
                      <c:pt idx="913">
                        <c:v>4.13E-3</c:v>
                      </c:pt>
                      <c:pt idx="914">
                        <c:v>4.1399999999999996E-3</c:v>
                      </c:pt>
                      <c:pt idx="915">
                        <c:v>4.15E-3</c:v>
                      </c:pt>
                      <c:pt idx="916">
                        <c:v>4.1599999999999996E-3</c:v>
                      </c:pt>
                      <c:pt idx="917">
                        <c:v>4.1700000000000001E-3</c:v>
                      </c:pt>
                      <c:pt idx="918">
                        <c:v>4.1799999999999997E-3</c:v>
                      </c:pt>
                      <c:pt idx="919">
                        <c:v>4.1900000000000001E-3</c:v>
                      </c:pt>
                      <c:pt idx="920">
                        <c:v>4.1999999999999997E-3</c:v>
                      </c:pt>
                      <c:pt idx="921">
                        <c:v>4.2100000000000002E-3</c:v>
                      </c:pt>
                      <c:pt idx="922">
                        <c:v>4.2199999999999998E-3</c:v>
                      </c:pt>
                      <c:pt idx="923">
                        <c:v>4.2300000000000003E-3</c:v>
                      </c:pt>
                      <c:pt idx="924">
                        <c:v>4.2399999999999998E-3</c:v>
                      </c:pt>
                      <c:pt idx="925">
                        <c:v>4.2500000000000003E-3</c:v>
                      </c:pt>
                      <c:pt idx="926">
                        <c:v>4.2599999999999999E-3</c:v>
                      </c:pt>
                      <c:pt idx="927">
                        <c:v>4.2700000000000004E-3</c:v>
                      </c:pt>
                      <c:pt idx="928">
                        <c:v>4.28E-3</c:v>
                      </c:pt>
                      <c:pt idx="929">
                        <c:v>4.2900000000000004E-3</c:v>
                      </c:pt>
                      <c:pt idx="930">
                        <c:v>4.3E-3</c:v>
                      </c:pt>
                      <c:pt idx="931">
                        <c:v>4.3099999999999996E-3</c:v>
                      </c:pt>
                      <c:pt idx="932">
                        <c:v>4.3200000000000001E-3</c:v>
                      </c:pt>
                      <c:pt idx="933">
                        <c:v>4.3299999999999996E-3</c:v>
                      </c:pt>
                      <c:pt idx="934">
                        <c:v>4.3400000000000001E-3</c:v>
                      </c:pt>
                      <c:pt idx="935">
                        <c:v>4.3499999999999997E-3</c:v>
                      </c:pt>
                      <c:pt idx="936">
                        <c:v>4.3600000000000002E-3</c:v>
                      </c:pt>
                      <c:pt idx="937">
                        <c:v>4.3699999999999998E-3</c:v>
                      </c:pt>
                      <c:pt idx="938">
                        <c:v>4.3800000000000002E-3</c:v>
                      </c:pt>
                      <c:pt idx="939">
                        <c:v>4.3899999999999998E-3</c:v>
                      </c:pt>
                      <c:pt idx="940">
                        <c:v>4.4000000000000003E-3</c:v>
                      </c:pt>
                      <c:pt idx="941">
                        <c:v>4.4099999999999999E-3</c:v>
                      </c:pt>
                      <c:pt idx="942">
                        <c:v>4.4200000000000003E-3</c:v>
                      </c:pt>
                      <c:pt idx="943">
                        <c:v>4.4299999999999999E-3</c:v>
                      </c:pt>
                      <c:pt idx="944">
                        <c:v>4.4400000000000004E-3</c:v>
                      </c:pt>
                      <c:pt idx="945">
                        <c:v>4.45E-3</c:v>
                      </c:pt>
                      <c:pt idx="946">
                        <c:v>4.4600000000000004E-3</c:v>
                      </c:pt>
                      <c:pt idx="947">
                        <c:v>4.47E-3</c:v>
                      </c:pt>
                      <c:pt idx="948">
                        <c:v>4.4799999999999996E-3</c:v>
                      </c:pt>
                      <c:pt idx="949">
                        <c:v>4.4900000000000001E-3</c:v>
                      </c:pt>
                      <c:pt idx="950">
                        <c:v>4.4999999999999997E-3</c:v>
                      </c:pt>
                      <c:pt idx="951">
                        <c:v>4.5100000000000001E-3</c:v>
                      </c:pt>
                      <c:pt idx="952">
                        <c:v>4.5199999999999997E-3</c:v>
                      </c:pt>
                      <c:pt idx="953">
                        <c:v>4.5300000000000002E-3</c:v>
                      </c:pt>
                      <c:pt idx="954">
                        <c:v>4.5399999999999998E-3</c:v>
                      </c:pt>
                      <c:pt idx="955">
                        <c:v>4.5500000000000002E-3</c:v>
                      </c:pt>
                      <c:pt idx="956">
                        <c:v>4.5599999999999998E-3</c:v>
                      </c:pt>
                      <c:pt idx="957">
                        <c:v>4.5700000000000003E-3</c:v>
                      </c:pt>
                      <c:pt idx="958">
                        <c:v>4.5799999999999999E-3</c:v>
                      </c:pt>
                      <c:pt idx="959">
                        <c:v>4.5900000000000003E-3</c:v>
                      </c:pt>
                      <c:pt idx="960">
                        <c:v>4.5999999999999999E-3</c:v>
                      </c:pt>
                      <c:pt idx="961">
                        <c:v>4.6100000000000004E-3</c:v>
                      </c:pt>
                      <c:pt idx="962">
                        <c:v>4.62E-3</c:v>
                      </c:pt>
                      <c:pt idx="963">
                        <c:v>4.6299999999999996E-3</c:v>
                      </c:pt>
                      <c:pt idx="964">
                        <c:v>4.64E-3</c:v>
                      </c:pt>
                      <c:pt idx="965">
                        <c:v>4.6499999999999996E-3</c:v>
                      </c:pt>
                      <c:pt idx="966">
                        <c:v>4.6600000000000001E-3</c:v>
                      </c:pt>
                      <c:pt idx="967">
                        <c:v>4.6699999999999997E-3</c:v>
                      </c:pt>
                      <c:pt idx="968">
                        <c:v>4.6800000000000001E-3</c:v>
                      </c:pt>
                      <c:pt idx="969">
                        <c:v>4.6899999999999997E-3</c:v>
                      </c:pt>
                      <c:pt idx="970">
                        <c:v>4.7000000000000002E-3</c:v>
                      </c:pt>
                      <c:pt idx="971">
                        <c:v>4.7099999999999998E-3</c:v>
                      </c:pt>
                      <c:pt idx="972">
                        <c:v>4.7200000000000002E-3</c:v>
                      </c:pt>
                      <c:pt idx="973">
                        <c:v>4.7299999999999998E-3</c:v>
                      </c:pt>
                      <c:pt idx="974">
                        <c:v>4.7400000000000003E-3</c:v>
                      </c:pt>
                      <c:pt idx="975">
                        <c:v>4.7499999999999999E-3</c:v>
                      </c:pt>
                      <c:pt idx="976">
                        <c:v>4.7600000000000003E-3</c:v>
                      </c:pt>
                      <c:pt idx="977">
                        <c:v>4.7699999999999999E-3</c:v>
                      </c:pt>
                      <c:pt idx="978">
                        <c:v>4.7800000000000004E-3</c:v>
                      </c:pt>
                      <c:pt idx="979">
                        <c:v>4.79E-3</c:v>
                      </c:pt>
                      <c:pt idx="980">
                        <c:v>4.7999999999999996E-3</c:v>
                      </c:pt>
                      <c:pt idx="981">
                        <c:v>4.81E-3</c:v>
                      </c:pt>
                      <c:pt idx="982">
                        <c:v>4.8199999999999996E-3</c:v>
                      </c:pt>
                      <c:pt idx="983">
                        <c:v>4.8300000000000001E-3</c:v>
                      </c:pt>
                      <c:pt idx="984">
                        <c:v>4.8399999999999997E-3</c:v>
                      </c:pt>
                      <c:pt idx="985">
                        <c:v>4.8500000000000001E-3</c:v>
                      </c:pt>
                      <c:pt idx="986">
                        <c:v>4.8599999999999997E-3</c:v>
                      </c:pt>
                      <c:pt idx="987">
                        <c:v>4.8700000000000002E-3</c:v>
                      </c:pt>
                      <c:pt idx="988">
                        <c:v>4.8799999999999998E-3</c:v>
                      </c:pt>
                      <c:pt idx="989">
                        <c:v>4.8900000000000002E-3</c:v>
                      </c:pt>
                      <c:pt idx="990">
                        <c:v>4.8999999999999998E-3</c:v>
                      </c:pt>
                      <c:pt idx="991">
                        <c:v>4.9100000000000003E-3</c:v>
                      </c:pt>
                      <c:pt idx="992">
                        <c:v>4.9199999999999999E-3</c:v>
                      </c:pt>
                      <c:pt idx="993">
                        <c:v>4.9300000000000004E-3</c:v>
                      </c:pt>
                      <c:pt idx="994">
                        <c:v>4.9399999999999999E-3</c:v>
                      </c:pt>
                      <c:pt idx="995">
                        <c:v>4.9500000000000004E-3</c:v>
                      </c:pt>
                      <c:pt idx="996">
                        <c:v>4.96E-3</c:v>
                      </c:pt>
                      <c:pt idx="997">
                        <c:v>4.9699999999999996E-3</c:v>
                      </c:pt>
                      <c:pt idx="998">
                        <c:v>4.9800000000000001E-3</c:v>
                      </c:pt>
                      <c:pt idx="999">
                        <c:v>4.9899999999999996E-3</c:v>
                      </c:pt>
                      <c:pt idx="1000">
                        <c:v>5.0000000000000001E-3</c:v>
                      </c:pt>
                    </c:numCache>
                  </c:numRef>
                </c:cat>
                <c:val>
                  <c:numRef>
                    <c:extLst xmlns:c15="http://schemas.microsoft.com/office/drawing/2012/chart">
                      <c:ext xmlns:c15="http://schemas.microsoft.com/office/drawing/2012/chart" uri="{02D57815-91ED-43cb-92C2-25804820EDAC}">
                        <c15:formulaRef>
                          <c15:sqref>'[6]U-4.1s'!$K$2:$K$1002</c15:sqref>
                        </c15:formulaRef>
                      </c:ext>
                    </c:extLst>
                    <c:numCache>
                      <c:formatCode>General</c:formatCode>
                      <c:ptCount val="1001"/>
                      <c:pt idx="0">
                        <c:v>0</c:v>
                      </c:pt>
                      <c:pt idx="1">
                        <c:v>1.0905E-6</c:v>
                      </c:pt>
                      <c:pt idx="2">
                        <c:v>1.6984600000000001E-6</c:v>
                      </c:pt>
                      <c:pt idx="3">
                        <c:v>2.3064200000000002E-6</c:v>
                      </c:pt>
                      <c:pt idx="4">
                        <c:v>2.9143499999999999E-6</c:v>
                      </c:pt>
                      <c:pt idx="5">
                        <c:v>3.52231E-6</c:v>
                      </c:pt>
                      <c:pt idx="6">
                        <c:v>4.1302800000000004E-6</c:v>
                      </c:pt>
                      <c:pt idx="7">
                        <c:v>4.7382400000000001E-6</c:v>
                      </c:pt>
                      <c:pt idx="8">
                        <c:v>6.0938300000000004E-6</c:v>
                      </c:pt>
                      <c:pt idx="9">
                        <c:v>7.4500200000000004E-6</c:v>
                      </c:pt>
                      <c:pt idx="10">
                        <c:v>8.8061399999999997E-6</c:v>
                      </c:pt>
                      <c:pt idx="11">
                        <c:v>1.0162299999999999E-5</c:v>
                      </c:pt>
                      <c:pt idx="12">
                        <c:v>1.15185E-5</c:v>
                      </c:pt>
                      <c:pt idx="13">
                        <c:v>1.2874700000000001E-5</c:v>
                      </c:pt>
                      <c:pt idx="14">
                        <c:v>1.42309E-5</c:v>
                      </c:pt>
                      <c:pt idx="15">
                        <c:v>1.5668899999999998E-5</c:v>
                      </c:pt>
                      <c:pt idx="16">
                        <c:v>1.78699E-5</c:v>
                      </c:pt>
                      <c:pt idx="17">
                        <c:v>2.0070900000000001E-5</c:v>
                      </c:pt>
                      <c:pt idx="18">
                        <c:v>2.2271899999999999E-5</c:v>
                      </c:pt>
                      <c:pt idx="19">
                        <c:v>2.4473000000000001E-5</c:v>
                      </c:pt>
                      <c:pt idx="20">
                        <c:v>2.6673999999999999E-5</c:v>
                      </c:pt>
                      <c:pt idx="21">
                        <c:v>2.8875000000000001E-5</c:v>
                      </c:pt>
                      <c:pt idx="22">
                        <c:v>3.1075899999999998E-5</c:v>
                      </c:pt>
                      <c:pt idx="23">
                        <c:v>3.3277E-5</c:v>
                      </c:pt>
                      <c:pt idx="24">
                        <c:v>3.5632700000000002E-5</c:v>
                      </c:pt>
                      <c:pt idx="25">
                        <c:v>3.8707500000000002E-5</c:v>
                      </c:pt>
                      <c:pt idx="26">
                        <c:v>4.1782400000000002E-5</c:v>
                      </c:pt>
                      <c:pt idx="27">
                        <c:v>4.4857200000000001E-5</c:v>
                      </c:pt>
                      <c:pt idx="28">
                        <c:v>4.7932000000000001E-5</c:v>
                      </c:pt>
                      <c:pt idx="29">
                        <c:v>5.1006800000000001E-5</c:v>
                      </c:pt>
                      <c:pt idx="30">
                        <c:v>5.4081700000000001E-5</c:v>
                      </c:pt>
                      <c:pt idx="31">
                        <c:v>5.7156500000000001E-5</c:v>
                      </c:pt>
                      <c:pt idx="32">
                        <c:v>6.0231400000000001E-5</c:v>
                      </c:pt>
                      <c:pt idx="33">
                        <c:v>6.3306300000000001E-5</c:v>
                      </c:pt>
                      <c:pt idx="34">
                        <c:v>6.6478100000000003E-5</c:v>
                      </c:pt>
                      <c:pt idx="35">
                        <c:v>7.0447700000000007E-5</c:v>
                      </c:pt>
                      <c:pt idx="36">
                        <c:v>7.4417400000000003E-5</c:v>
                      </c:pt>
                      <c:pt idx="37">
                        <c:v>7.83871E-5</c:v>
                      </c:pt>
                      <c:pt idx="38">
                        <c:v>8.2356799999999997E-5</c:v>
                      </c:pt>
                      <c:pt idx="39">
                        <c:v>8.6326400000000001E-5</c:v>
                      </c:pt>
                      <c:pt idx="40">
                        <c:v>9.0295899999999997E-5</c:v>
                      </c:pt>
                      <c:pt idx="41">
                        <c:v>9.4265599999999994E-5</c:v>
                      </c:pt>
                      <c:pt idx="42">
                        <c:v>9.8235300000000005E-5</c:v>
                      </c:pt>
                      <c:pt idx="43">
                        <c:v>1.02205E-4</c:v>
                      </c:pt>
                      <c:pt idx="44">
                        <c:v>1.0617500000000001E-4</c:v>
                      </c:pt>
                      <c:pt idx="45">
                        <c:v>1.1014399999999999E-4</c:v>
                      </c:pt>
                      <c:pt idx="46">
                        <c:v>1.14802E-4</c:v>
                      </c:pt>
                      <c:pt idx="47">
                        <c:v>1.19697E-4</c:v>
                      </c:pt>
                      <c:pt idx="48">
                        <c:v>1.24592E-4</c:v>
                      </c:pt>
                      <c:pt idx="49">
                        <c:v>1.2948699999999999E-4</c:v>
                      </c:pt>
                      <c:pt idx="50">
                        <c:v>1.34382E-4</c:v>
                      </c:pt>
                      <c:pt idx="51">
                        <c:v>1.3927699999999999E-4</c:v>
                      </c:pt>
                      <c:pt idx="52">
                        <c:v>1.4417100000000001E-4</c:v>
                      </c:pt>
                      <c:pt idx="53">
                        <c:v>1.49066E-4</c:v>
                      </c:pt>
                      <c:pt idx="54">
                        <c:v>1.5396100000000001E-4</c:v>
                      </c:pt>
                      <c:pt idx="55">
                        <c:v>1.58856E-4</c:v>
                      </c:pt>
                      <c:pt idx="56">
                        <c:v>1.6375100000000001E-4</c:v>
                      </c:pt>
                      <c:pt idx="57">
                        <c:v>1.68646E-4</c:v>
                      </c:pt>
                      <c:pt idx="58">
                        <c:v>1.7354100000000001E-4</c:v>
                      </c:pt>
                      <c:pt idx="59">
                        <c:v>1.79333E-4</c:v>
                      </c:pt>
                      <c:pt idx="60">
                        <c:v>1.8520799999999999E-4</c:v>
                      </c:pt>
                      <c:pt idx="61">
                        <c:v>1.9108300000000001E-4</c:v>
                      </c:pt>
                      <c:pt idx="62">
                        <c:v>1.9695800000000001E-4</c:v>
                      </c:pt>
                      <c:pt idx="63">
                        <c:v>2.02833E-4</c:v>
                      </c:pt>
                      <c:pt idx="64">
                        <c:v>2.0870799999999999E-4</c:v>
                      </c:pt>
                      <c:pt idx="65">
                        <c:v>2.1458299999999999E-4</c:v>
                      </c:pt>
                      <c:pt idx="66">
                        <c:v>2.2045800000000001E-4</c:v>
                      </c:pt>
                      <c:pt idx="67">
                        <c:v>2.26333E-4</c:v>
                      </c:pt>
                      <c:pt idx="68">
                        <c:v>2.3220900000000001E-4</c:v>
                      </c:pt>
                      <c:pt idx="69">
                        <c:v>2.3808400000000001E-4</c:v>
                      </c:pt>
                      <c:pt idx="70">
                        <c:v>2.43959E-4</c:v>
                      </c:pt>
                      <c:pt idx="71">
                        <c:v>2.4983399999999999E-4</c:v>
                      </c:pt>
                      <c:pt idx="72">
                        <c:v>2.5570900000000001E-4</c:v>
                      </c:pt>
                      <c:pt idx="73">
                        <c:v>2.6193700000000001E-4</c:v>
                      </c:pt>
                      <c:pt idx="74">
                        <c:v>2.6862400000000002E-4</c:v>
                      </c:pt>
                      <c:pt idx="75">
                        <c:v>2.7531099999999998E-4</c:v>
                      </c:pt>
                      <c:pt idx="76">
                        <c:v>2.8199699999999998E-4</c:v>
                      </c:pt>
                      <c:pt idx="77">
                        <c:v>2.8868399999999999E-4</c:v>
                      </c:pt>
                      <c:pt idx="78">
                        <c:v>2.95371E-4</c:v>
                      </c:pt>
                      <c:pt idx="79">
                        <c:v>3.0205800000000001E-4</c:v>
                      </c:pt>
                      <c:pt idx="80">
                        <c:v>3.0874500000000003E-4</c:v>
                      </c:pt>
                      <c:pt idx="81">
                        <c:v>3.1543100000000002E-4</c:v>
                      </c:pt>
                      <c:pt idx="82">
                        <c:v>3.2211799999999998E-4</c:v>
                      </c:pt>
                      <c:pt idx="83">
                        <c:v>3.2880499999999999E-4</c:v>
                      </c:pt>
                      <c:pt idx="84">
                        <c:v>3.3549200000000001E-4</c:v>
                      </c:pt>
                      <c:pt idx="85">
                        <c:v>3.4217900000000002E-4</c:v>
                      </c:pt>
                      <c:pt idx="86">
                        <c:v>3.4886599999999998E-4</c:v>
                      </c:pt>
                      <c:pt idx="87">
                        <c:v>3.5555199999999997E-4</c:v>
                      </c:pt>
                      <c:pt idx="88">
                        <c:v>3.6223899999999999E-4</c:v>
                      </c:pt>
                      <c:pt idx="89">
                        <c:v>3.6900099999999999E-4</c:v>
                      </c:pt>
                      <c:pt idx="90">
                        <c:v>3.7652200000000001E-4</c:v>
                      </c:pt>
                      <c:pt idx="91">
                        <c:v>3.84044E-4</c:v>
                      </c:pt>
                      <c:pt idx="92">
                        <c:v>3.9156500000000002E-4</c:v>
                      </c:pt>
                      <c:pt idx="93">
                        <c:v>3.9908700000000001E-4</c:v>
                      </c:pt>
                      <c:pt idx="94">
                        <c:v>4.0660799999999998E-4</c:v>
                      </c:pt>
                      <c:pt idx="95">
                        <c:v>4.1413000000000002E-4</c:v>
                      </c:pt>
                      <c:pt idx="96">
                        <c:v>4.2165099999999999E-4</c:v>
                      </c:pt>
                      <c:pt idx="97">
                        <c:v>4.2917299999999998E-4</c:v>
                      </c:pt>
                      <c:pt idx="98">
                        <c:v>4.36694E-4</c:v>
                      </c:pt>
                      <c:pt idx="99">
                        <c:v>4.4421599999999999E-4</c:v>
                      </c:pt>
                      <c:pt idx="100">
                        <c:v>4.5173799999999998E-4</c:v>
                      </c:pt>
                      <c:pt idx="101">
                        <c:v>4.59259E-4</c:v>
                      </c:pt>
                      <c:pt idx="102">
                        <c:v>4.6678000000000003E-4</c:v>
                      </c:pt>
                      <c:pt idx="103">
                        <c:v>4.7430200000000001E-4</c:v>
                      </c:pt>
                      <c:pt idx="104">
                        <c:v>4.81824E-4</c:v>
                      </c:pt>
                      <c:pt idx="105">
                        <c:v>4.8934499999999997E-4</c:v>
                      </c:pt>
                      <c:pt idx="106">
                        <c:v>4.9686700000000001E-4</c:v>
                      </c:pt>
                      <c:pt idx="107">
                        <c:v>5.0438800000000004E-4</c:v>
                      </c:pt>
                      <c:pt idx="108">
                        <c:v>5.1253799999999999E-4</c:v>
                      </c:pt>
                      <c:pt idx="109">
                        <c:v>5.2104199999999999E-4</c:v>
                      </c:pt>
                      <c:pt idx="110">
                        <c:v>5.2954599999999999E-4</c:v>
                      </c:pt>
                      <c:pt idx="111">
                        <c:v>5.3804899999999997E-4</c:v>
                      </c:pt>
                      <c:pt idx="112">
                        <c:v>5.4655299999999997E-4</c:v>
                      </c:pt>
                      <c:pt idx="113">
                        <c:v>5.5505699999999997E-4</c:v>
                      </c:pt>
                      <c:pt idx="114">
                        <c:v>5.6356099999999997E-4</c:v>
                      </c:pt>
                      <c:pt idx="115">
                        <c:v>5.7206399999999995E-4</c:v>
                      </c:pt>
                      <c:pt idx="116">
                        <c:v>5.8056799999999995E-4</c:v>
                      </c:pt>
                      <c:pt idx="117">
                        <c:v>5.8907199999999995E-4</c:v>
                      </c:pt>
                      <c:pt idx="118">
                        <c:v>5.9757600000000005E-4</c:v>
                      </c:pt>
                      <c:pt idx="119">
                        <c:v>6.0607900000000004E-4</c:v>
                      </c:pt>
                      <c:pt idx="120">
                        <c:v>6.1458300000000003E-4</c:v>
                      </c:pt>
                      <c:pt idx="121">
                        <c:v>6.2308700000000003E-4</c:v>
                      </c:pt>
                      <c:pt idx="122">
                        <c:v>6.3159100000000003E-4</c:v>
                      </c:pt>
                      <c:pt idx="123">
                        <c:v>6.4009400000000001E-4</c:v>
                      </c:pt>
                      <c:pt idx="124">
                        <c:v>6.4859800000000001E-4</c:v>
                      </c:pt>
                      <c:pt idx="125">
                        <c:v>6.5710200000000001E-4</c:v>
                      </c:pt>
                      <c:pt idx="126">
                        <c:v>6.6560600000000001E-4</c:v>
                      </c:pt>
                      <c:pt idx="127">
                        <c:v>6.7410899999999999E-4</c:v>
                      </c:pt>
                      <c:pt idx="128">
                        <c:v>6.8261299999999999E-4</c:v>
                      </c:pt>
                      <c:pt idx="129">
                        <c:v>6.9169999999999995E-4</c:v>
                      </c:pt>
                      <c:pt idx="130">
                        <c:v>7.0092099999999997E-4</c:v>
                      </c:pt>
                      <c:pt idx="131">
                        <c:v>7.1014099999999996E-4</c:v>
                      </c:pt>
                      <c:pt idx="132">
                        <c:v>7.1936199999999997E-4</c:v>
                      </c:pt>
                      <c:pt idx="133">
                        <c:v>7.2858199999999997E-4</c:v>
                      </c:pt>
                      <c:pt idx="134">
                        <c:v>7.3780299999999998E-4</c:v>
                      </c:pt>
                      <c:pt idx="135">
                        <c:v>7.4702299999999998E-4</c:v>
                      </c:pt>
                      <c:pt idx="136">
                        <c:v>7.5624399999999999E-4</c:v>
                      </c:pt>
                      <c:pt idx="137">
                        <c:v>7.6546399999999999E-4</c:v>
                      </c:pt>
                      <c:pt idx="138">
                        <c:v>7.74685E-4</c:v>
                      </c:pt>
                      <c:pt idx="139">
                        <c:v>7.83905E-4</c:v>
                      </c:pt>
                      <c:pt idx="140">
                        <c:v>7.9312600000000001E-4</c:v>
                      </c:pt>
                      <c:pt idx="141">
                        <c:v>8.0234600000000001E-4</c:v>
                      </c:pt>
                      <c:pt idx="142">
                        <c:v>8.1156700000000002E-4</c:v>
                      </c:pt>
                      <c:pt idx="143">
                        <c:v>8.2078700000000001E-4</c:v>
                      </c:pt>
                      <c:pt idx="144">
                        <c:v>8.3000800000000003E-4</c:v>
                      </c:pt>
                      <c:pt idx="145">
                        <c:v>8.3922800000000002E-4</c:v>
                      </c:pt>
                      <c:pt idx="146">
                        <c:v>8.4844900000000003E-4</c:v>
                      </c:pt>
                      <c:pt idx="147">
                        <c:v>8.5766900000000003E-4</c:v>
                      </c:pt>
                      <c:pt idx="148">
                        <c:v>8.6689000000000004E-4</c:v>
                      </c:pt>
                      <c:pt idx="149">
                        <c:v>8.7611000000000004E-4</c:v>
                      </c:pt>
                      <c:pt idx="150">
                        <c:v>8.8533100000000005E-4</c:v>
                      </c:pt>
                      <c:pt idx="151">
                        <c:v>8.9455100000000005E-4</c:v>
                      </c:pt>
                      <c:pt idx="152">
                        <c:v>9.0387099999999999E-4</c:v>
                      </c:pt>
                      <c:pt idx="153">
                        <c:v>9.13415E-4</c:v>
                      </c:pt>
                      <c:pt idx="154">
                        <c:v>9.2295799999999998E-4</c:v>
                      </c:pt>
                      <c:pt idx="155">
                        <c:v>9.3250199999999998E-4</c:v>
                      </c:pt>
                      <c:pt idx="156">
                        <c:v>9.4204599999999999E-4</c:v>
                      </c:pt>
                      <c:pt idx="157">
                        <c:v>9.5158899999999997E-4</c:v>
                      </c:pt>
                      <c:pt idx="158">
                        <c:v>9.6113299999999997E-4</c:v>
                      </c:pt>
                      <c:pt idx="159">
                        <c:v>9.7067699999999998E-4</c:v>
                      </c:pt>
                      <c:pt idx="160">
                        <c:v>9.8021999999999996E-4</c:v>
                      </c:pt>
                      <c:pt idx="161">
                        <c:v>9.8976399999999996E-4</c:v>
                      </c:pt>
                      <c:pt idx="162">
                        <c:v>9.9930700000000006E-4</c:v>
                      </c:pt>
                      <c:pt idx="163">
                        <c:v>1.0088499999999999E-3</c:v>
                      </c:pt>
                      <c:pt idx="164">
                        <c:v>1.0183900000000001E-3</c:v>
                      </c:pt>
                      <c:pt idx="165">
                        <c:v>1.02794E-3</c:v>
                      </c:pt>
                      <c:pt idx="166">
                        <c:v>1.0374799999999999E-3</c:v>
                      </c:pt>
                      <c:pt idx="167">
                        <c:v>1.04703E-3</c:v>
                      </c:pt>
                      <c:pt idx="168">
                        <c:v>1.0565699999999999E-3</c:v>
                      </c:pt>
                      <c:pt idx="169">
                        <c:v>1.0661100000000001E-3</c:v>
                      </c:pt>
                      <c:pt idx="170">
                        <c:v>1.07566E-3</c:v>
                      </c:pt>
                      <c:pt idx="171">
                        <c:v>1.0851999999999999E-3</c:v>
                      </c:pt>
                      <c:pt idx="172">
                        <c:v>1.0947400000000001E-3</c:v>
                      </c:pt>
                      <c:pt idx="173">
                        <c:v>1.10429E-3</c:v>
                      </c:pt>
                      <c:pt idx="174">
                        <c:v>1.1138299999999999E-3</c:v>
                      </c:pt>
                      <c:pt idx="175">
                        <c:v>1.1233700000000001E-3</c:v>
                      </c:pt>
                      <c:pt idx="176">
                        <c:v>1.1329199999999999E-3</c:v>
                      </c:pt>
                      <c:pt idx="177">
                        <c:v>1.1424600000000001E-3</c:v>
                      </c:pt>
                      <c:pt idx="178">
                        <c:v>1.15201E-3</c:v>
                      </c:pt>
                      <c:pt idx="179">
                        <c:v>1.16157E-3</c:v>
                      </c:pt>
                      <c:pt idx="180">
                        <c:v>1.17113E-3</c:v>
                      </c:pt>
                      <c:pt idx="181">
                        <c:v>1.1807E-3</c:v>
                      </c:pt>
                      <c:pt idx="182">
                        <c:v>1.1902600000000001E-3</c:v>
                      </c:pt>
                      <c:pt idx="183">
                        <c:v>1.19983E-3</c:v>
                      </c:pt>
                      <c:pt idx="184">
                        <c:v>1.2093900000000001E-3</c:v>
                      </c:pt>
                      <c:pt idx="185">
                        <c:v>1.2189600000000001E-3</c:v>
                      </c:pt>
                      <c:pt idx="186">
                        <c:v>1.2285200000000001E-3</c:v>
                      </c:pt>
                      <c:pt idx="187">
                        <c:v>1.2380900000000001E-3</c:v>
                      </c:pt>
                      <c:pt idx="188">
                        <c:v>1.2476500000000001E-3</c:v>
                      </c:pt>
                      <c:pt idx="189">
                        <c:v>1.2572200000000001E-3</c:v>
                      </c:pt>
                      <c:pt idx="190">
                        <c:v>1.2667799999999999E-3</c:v>
                      </c:pt>
                      <c:pt idx="191">
                        <c:v>1.2763399999999999E-3</c:v>
                      </c:pt>
                      <c:pt idx="192">
                        <c:v>1.2859099999999999E-3</c:v>
                      </c:pt>
                      <c:pt idx="193">
                        <c:v>1.29547E-3</c:v>
                      </c:pt>
                      <c:pt idx="194">
                        <c:v>1.3050399999999999E-3</c:v>
                      </c:pt>
                      <c:pt idx="195">
                        <c:v>1.3146E-3</c:v>
                      </c:pt>
                      <c:pt idx="196">
                        <c:v>1.3241699999999999E-3</c:v>
                      </c:pt>
                      <c:pt idx="197">
                        <c:v>1.33373E-3</c:v>
                      </c:pt>
                      <c:pt idx="198">
                        <c:v>1.3433E-3</c:v>
                      </c:pt>
                      <c:pt idx="199">
                        <c:v>1.35286E-3</c:v>
                      </c:pt>
                      <c:pt idx="200">
                        <c:v>1.36243E-3</c:v>
                      </c:pt>
                      <c:pt idx="201">
                        <c:v>1.37199E-3</c:v>
                      </c:pt>
                      <c:pt idx="202">
                        <c:v>1.38156E-3</c:v>
                      </c:pt>
                      <c:pt idx="203">
                        <c:v>1.39112E-3</c:v>
                      </c:pt>
                      <c:pt idx="204">
                        <c:v>1.40069E-3</c:v>
                      </c:pt>
                      <c:pt idx="205">
                        <c:v>1.41025E-3</c:v>
                      </c:pt>
                      <c:pt idx="206">
                        <c:v>1.41982E-3</c:v>
                      </c:pt>
                      <c:pt idx="207">
                        <c:v>1.4293800000000001E-3</c:v>
                      </c:pt>
                      <c:pt idx="208">
                        <c:v>1.43895E-3</c:v>
                      </c:pt>
                      <c:pt idx="209">
                        <c:v>1.44831E-3</c:v>
                      </c:pt>
                      <c:pt idx="210">
                        <c:v>1.45762E-3</c:v>
                      </c:pt>
                      <c:pt idx="211">
                        <c:v>1.46693E-3</c:v>
                      </c:pt>
                      <c:pt idx="212">
                        <c:v>1.47624E-3</c:v>
                      </c:pt>
                      <c:pt idx="213">
                        <c:v>1.48555E-3</c:v>
                      </c:pt>
                      <c:pt idx="214">
                        <c:v>1.49486E-3</c:v>
                      </c:pt>
                      <c:pt idx="215">
                        <c:v>1.50417E-3</c:v>
                      </c:pt>
                      <c:pt idx="216">
                        <c:v>1.5134899999999999E-3</c:v>
                      </c:pt>
                      <c:pt idx="217">
                        <c:v>1.5227999999999999E-3</c:v>
                      </c:pt>
                      <c:pt idx="218">
                        <c:v>1.5321099999999999E-3</c:v>
                      </c:pt>
                      <c:pt idx="219">
                        <c:v>1.5414199999999999E-3</c:v>
                      </c:pt>
                      <c:pt idx="220">
                        <c:v>1.5507299999999999E-3</c:v>
                      </c:pt>
                      <c:pt idx="221">
                        <c:v>1.56004E-3</c:v>
                      </c:pt>
                      <c:pt idx="222">
                        <c:v>1.56935E-3</c:v>
                      </c:pt>
                      <c:pt idx="223">
                        <c:v>1.5786699999999999E-3</c:v>
                      </c:pt>
                      <c:pt idx="224">
                        <c:v>1.5879799999999999E-3</c:v>
                      </c:pt>
                      <c:pt idx="225">
                        <c:v>1.5972899999999999E-3</c:v>
                      </c:pt>
                      <c:pt idx="226">
                        <c:v>1.6065999999999999E-3</c:v>
                      </c:pt>
                      <c:pt idx="227">
                        <c:v>1.6159099999999999E-3</c:v>
                      </c:pt>
                      <c:pt idx="228">
                        <c:v>1.6252199999999999E-3</c:v>
                      </c:pt>
                      <c:pt idx="229">
                        <c:v>1.6345299999999999E-3</c:v>
                      </c:pt>
                      <c:pt idx="230">
                        <c:v>1.6438500000000001E-3</c:v>
                      </c:pt>
                      <c:pt idx="231">
                        <c:v>1.6531600000000001E-3</c:v>
                      </c:pt>
                      <c:pt idx="232">
                        <c:v>1.6624700000000001E-3</c:v>
                      </c:pt>
                      <c:pt idx="233">
                        <c:v>1.6717800000000001E-3</c:v>
                      </c:pt>
                      <c:pt idx="234">
                        <c:v>1.6810900000000001E-3</c:v>
                      </c:pt>
                      <c:pt idx="235">
                        <c:v>1.6904000000000001E-3</c:v>
                      </c:pt>
                      <c:pt idx="236">
                        <c:v>1.6997099999999999E-3</c:v>
                      </c:pt>
                      <c:pt idx="237">
                        <c:v>1.7090300000000001E-3</c:v>
                      </c:pt>
                      <c:pt idx="238">
                        <c:v>1.7183400000000001E-3</c:v>
                      </c:pt>
                      <c:pt idx="239">
                        <c:v>1.7276500000000001E-3</c:v>
                      </c:pt>
                      <c:pt idx="240">
                        <c:v>1.7369600000000001E-3</c:v>
                      </c:pt>
                      <c:pt idx="241">
                        <c:v>1.7462700000000001E-3</c:v>
                      </c:pt>
                      <c:pt idx="242">
                        <c:v>1.7555800000000001E-3</c:v>
                      </c:pt>
                      <c:pt idx="243">
                        <c:v>1.7644099999999999E-3</c:v>
                      </c:pt>
                      <c:pt idx="244">
                        <c:v>1.7732500000000001E-3</c:v>
                      </c:pt>
                      <c:pt idx="245">
                        <c:v>1.7820900000000001E-3</c:v>
                      </c:pt>
                      <c:pt idx="246">
                        <c:v>1.79093E-3</c:v>
                      </c:pt>
                      <c:pt idx="247">
                        <c:v>1.79977E-3</c:v>
                      </c:pt>
                      <c:pt idx="248">
                        <c:v>1.80861E-3</c:v>
                      </c:pt>
                      <c:pt idx="249">
                        <c:v>1.81745E-3</c:v>
                      </c:pt>
                      <c:pt idx="250">
                        <c:v>1.82628E-3</c:v>
                      </c:pt>
                      <c:pt idx="251">
                        <c:v>1.83512E-3</c:v>
                      </c:pt>
                      <c:pt idx="252">
                        <c:v>1.84396E-3</c:v>
                      </c:pt>
                      <c:pt idx="253">
                        <c:v>1.8527999999999999E-3</c:v>
                      </c:pt>
                      <c:pt idx="254">
                        <c:v>1.8616399999999999E-3</c:v>
                      </c:pt>
                      <c:pt idx="255">
                        <c:v>1.8704800000000001E-3</c:v>
                      </c:pt>
                      <c:pt idx="256">
                        <c:v>1.8793200000000001E-3</c:v>
                      </c:pt>
                      <c:pt idx="257">
                        <c:v>1.8881600000000001E-3</c:v>
                      </c:pt>
                      <c:pt idx="258">
                        <c:v>1.8969900000000001E-3</c:v>
                      </c:pt>
                      <c:pt idx="259">
                        <c:v>1.9058300000000001E-3</c:v>
                      </c:pt>
                      <c:pt idx="260">
                        <c:v>1.91467E-3</c:v>
                      </c:pt>
                      <c:pt idx="261">
                        <c:v>1.92351E-3</c:v>
                      </c:pt>
                      <c:pt idx="262">
                        <c:v>1.93235E-3</c:v>
                      </c:pt>
                      <c:pt idx="263">
                        <c:v>1.94119E-3</c:v>
                      </c:pt>
                      <c:pt idx="264">
                        <c:v>1.9500299999999999E-3</c:v>
                      </c:pt>
                      <c:pt idx="265">
                        <c:v>1.9588600000000002E-3</c:v>
                      </c:pt>
                      <c:pt idx="266">
                        <c:v>1.9677000000000002E-3</c:v>
                      </c:pt>
                      <c:pt idx="267">
                        <c:v>1.9765400000000002E-3</c:v>
                      </c:pt>
                      <c:pt idx="268">
                        <c:v>1.9853800000000001E-3</c:v>
                      </c:pt>
                      <c:pt idx="269">
                        <c:v>1.9942200000000001E-3</c:v>
                      </c:pt>
                      <c:pt idx="270">
                        <c:v>2.0030600000000001E-3</c:v>
                      </c:pt>
                      <c:pt idx="271">
                        <c:v>2.0119000000000001E-3</c:v>
                      </c:pt>
                      <c:pt idx="272">
                        <c:v>2.0207300000000001E-3</c:v>
                      </c:pt>
                      <c:pt idx="273">
                        <c:v>2.0295700000000001E-3</c:v>
                      </c:pt>
                      <c:pt idx="274">
                        <c:v>2.03841E-3</c:v>
                      </c:pt>
                      <c:pt idx="275">
                        <c:v>2.04725E-3</c:v>
                      </c:pt>
                      <c:pt idx="276">
                        <c:v>2.05609E-3</c:v>
                      </c:pt>
                      <c:pt idx="277">
                        <c:v>2.06493E-3</c:v>
                      </c:pt>
                      <c:pt idx="278">
                        <c:v>2.07377E-3</c:v>
                      </c:pt>
                      <c:pt idx="279">
                        <c:v>2.0826099999999999E-3</c:v>
                      </c:pt>
                      <c:pt idx="280">
                        <c:v>2.09144E-3</c:v>
                      </c:pt>
                      <c:pt idx="281">
                        <c:v>2.0996000000000001E-3</c:v>
                      </c:pt>
                      <c:pt idx="282">
                        <c:v>2.10764E-3</c:v>
                      </c:pt>
                      <c:pt idx="283">
                        <c:v>2.11568E-3</c:v>
                      </c:pt>
                      <c:pt idx="284">
                        <c:v>2.1237199999999999E-3</c:v>
                      </c:pt>
                      <c:pt idx="285">
                        <c:v>2.13175E-3</c:v>
                      </c:pt>
                      <c:pt idx="286">
                        <c:v>2.1397899999999999E-3</c:v>
                      </c:pt>
                      <c:pt idx="287">
                        <c:v>2.1478299999999999E-3</c:v>
                      </c:pt>
                      <c:pt idx="288">
                        <c:v>2.1558699999999998E-3</c:v>
                      </c:pt>
                      <c:pt idx="289">
                        <c:v>2.1639099999999998E-3</c:v>
                      </c:pt>
                      <c:pt idx="290">
                        <c:v>2.1719500000000002E-3</c:v>
                      </c:pt>
                      <c:pt idx="291">
                        <c:v>2.1799800000000002E-3</c:v>
                      </c:pt>
                      <c:pt idx="292">
                        <c:v>2.1880200000000002E-3</c:v>
                      </c:pt>
                      <c:pt idx="293">
                        <c:v>2.1960600000000001E-3</c:v>
                      </c:pt>
                      <c:pt idx="294">
                        <c:v>2.2041000000000001E-3</c:v>
                      </c:pt>
                      <c:pt idx="295">
                        <c:v>2.21214E-3</c:v>
                      </c:pt>
                      <c:pt idx="296">
                        <c:v>2.22018E-3</c:v>
                      </c:pt>
                      <c:pt idx="297">
                        <c:v>2.22821E-3</c:v>
                      </c:pt>
                      <c:pt idx="298">
                        <c:v>2.23625E-3</c:v>
                      </c:pt>
                      <c:pt idx="299">
                        <c:v>2.2442899999999999E-3</c:v>
                      </c:pt>
                      <c:pt idx="300">
                        <c:v>2.2523299999999999E-3</c:v>
                      </c:pt>
                      <c:pt idx="301">
                        <c:v>2.2603699999999998E-3</c:v>
                      </c:pt>
                      <c:pt idx="302">
                        <c:v>2.2684099999999998E-3</c:v>
                      </c:pt>
                      <c:pt idx="303">
                        <c:v>2.2764399999999998E-3</c:v>
                      </c:pt>
                      <c:pt idx="304">
                        <c:v>2.2844800000000002E-3</c:v>
                      </c:pt>
                      <c:pt idx="305">
                        <c:v>2.2925200000000001E-3</c:v>
                      </c:pt>
                      <c:pt idx="306">
                        <c:v>2.3005600000000001E-3</c:v>
                      </c:pt>
                      <c:pt idx="307">
                        <c:v>2.3086000000000001E-3</c:v>
                      </c:pt>
                      <c:pt idx="308">
                        <c:v>2.31664E-3</c:v>
                      </c:pt>
                      <c:pt idx="309">
                        <c:v>2.32467E-3</c:v>
                      </c:pt>
                      <c:pt idx="310">
                        <c:v>2.33271E-3</c:v>
                      </c:pt>
                      <c:pt idx="311">
                        <c:v>2.3407499999999999E-3</c:v>
                      </c:pt>
                      <c:pt idx="312">
                        <c:v>2.3487899999999999E-3</c:v>
                      </c:pt>
                      <c:pt idx="313">
                        <c:v>2.3568299999999999E-3</c:v>
                      </c:pt>
                      <c:pt idx="314">
                        <c:v>2.3648699999999998E-3</c:v>
                      </c:pt>
                      <c:pt idx="315">
                        <c:v>2.3728999999999998E-3</c:v>
                      </c:pt>
                      <c:pt idx="316">
                        <c:v>2.3809399999999998E-3</c:v>
                      </c:pt>
                      <c:pt idx="317">
                        <c:v>2.3889800000000002E-3</c:v>
                      </c:pt>
                      <c:pt idx="318">
                        <c:v>2.3970200000000001E-3</c:v>
                      </c:pt>
                      <c:pt idx="319">
                        <c:v>2.4050600000000001E-3</c:v>
                      </c:pt>
                      <c:pt idx="320">
                        <c:v>2.4130900000000001E-3</c:v>
                      </c:pt>
                      <c:pt idx="321">
                        <c:v>2.4211300000000001E-3</c:v>
                      </c:pt>
                      <c:pt idx="322">
                        <c:v>2.42917E-3</c:v>
                      </c:pt>
                      <c:pt idx="323">
                        <c:v>2.43721E-3</c:v>
                      </c:pt>
                      <c:pt idx="324">
                        <c:v>2.4448500000000001E-3</c:v>
                      </c:pt>
                      <c:pt idx="325">
                        <c:v>2.4523800000000001E-3</c:v>
                      </c:pt>
                      <c:pt idx="326">
                        <c:v>2.4599000000000001E-3</c:v>
                      </c:pt>
                      <c:pt idx="327">
                        <c:v>2.4674300000000001E-3</c:v>
                      </c:pt>
                      <c:pt idx="328">
                        <c:v>2.47496E-3</c:v>
                      </c:pt>
                      <c:pt idx="329">
                        <c:v>2.48248E-3</c:v>
                      </c:pt>
                      <c:pt idx="330">
                        <c:v>2.49001E-3</c:v>
                      </c:pt>
                      <c:pt idx="331">
                        <c:v>2.49753E-3</c:v>
                      </c:pt>
                      <c:pt idx="332">
                        <c:v>2.5050599999999999E-3</c:v>
                      </c:pt>
                      <c:pt idx="333">
                        <c:v>2.5125899999999999E-3</c:v>
                      </c:pt>
                      <c:pt idx="334">
                        <c:v>2.5201099999999999E-3</c:v>
                      </c:pt>
                      <c:pt idx="335">
                        <c:v>2.5276399999999998E-3</c:v>
                      </c:pt>
                      <c:pt idx="336">
                        <c:v>2.5351699999999998E-3</c:v>
                      </c:pt>
                      <c:pt idx="337">
                        <c:v>2.5426899999999998E-3</c:v>
                      </c:pt>
                      <c:pt idx="338">
                        <c:v>2.5502200000000002E-3</c:v>
                      </c:pt>
                      <c:pt idx="339">
                        <c:v>2.5577400000000002E-3</c:v>
                      </c:pt>
                      <c:pt idx="340">
                        <c:v>2.5652700000000001E-3</c:v>
                      </c:pt>
                      <c:pt idx="341">
                        <c:v>2.5728000000000001E-3</c:v>
                      </c:pt>
                      <c:pt idx="342">
                        <c:v>2.5803200000000001E-3</c:v>
                      </c:pt>
                      <c:pt idx="343">
                        <c:v>2.58785E-3</c:v>
                      </c:pt>
                      <c:pt idx="344">
                        <c:v>2.5953700000000001E-3</c:v>
                      </c:pt>
                      <c:pt idx="345">
                        <c:v>2.6029E-3</c:v>
                      </c:pt>
                      <c:pt idx="346">
                        <c:v>2.61043E-3</c:v>
                      </c:pt>
                      <c:pt idx="347">
                        <c:v>2.61795E-3</c:v>
                      </c:pt>
                      <c:pt idx="348">
                        <c:v>2.6254799999999999E-3</c:v>
                      </c:pt>
                      <c:pt idx="349">
                        <c:v>2.6330099999999999E-3</c:v>
                      </c:pt>
                      <c:pt idx="350">
                        <c:v>2.6405299999999999E-3</c:v>
                      </c:pt>
                      <c:pt idx="351">
                        <c:v>2.6480599999999998E-3</c:v>
                      </c:pt>
                      <c:pt idx="352">
                        <c:v>2.6555799999999998E-3</c:v>
                      </c:pt>
                      <c:pt idx="353">
                        <c:v>2.6631100000000002E-3</c:v>
                      </c:pt>
                      <c:pt idx="354">
                        <c:v>2.6706400000000002E-3</c:v>
                      </c:pt>
                      <c:pt idx="355">
                        <c:v>2.6781600000000002E-3</c:v>
                      </c:pt>
                      <c:pt idx="356">
                        <c:v>2.6856900000000001E-3</c:v>
                      </c:pt>
                      <c:pt idx="357">
                        <c:v>2.6932200000000001E-3</c:v>
                      </c:pt>
                      <c:pt idx="358">
                        <c:v>2.7007400000000001E-3</c:v>
                      </c:pt>
                      <c:pt idx="359">
                        <c:v>2.70827E-3</c:v>
                      </c:pt>
                      <c:pt idx="360">
                        <c:v>2.71579E-3</c:v>
                      </c:pt>
                      <c:pt idx="361">
                        <c:v>2.72332E-3</c:v>
                      </c:pt>
                      <c:pt idx="362">
                        <c:v>2.7308499999999999E-3</c:v>
                      </c:pt>
                      <c:pt idx="363">
                        <c:v>2.73837E-3</c:v>
                      </c:pt>
                      <c:pt idx="364">
                        <c:v>2.7458999999999999E-3</c:v>
                      </c:pt>
                      <c:pt idx="365">
                        <c:v>2.7534299999999999E-3</c:v>
                      </c:pt>
                      <c:pt idx="366">
                        <c:v>2.7609499999999999E-3</c:v>
                      </c:pt>
                      <c:pt idx="367">
                        <c:v>2.7684799999999998E-3</c:v>
                      </c:pt>
                      <c:pt idx="368">
                        <c:v>2.77554E-3</c:v>
                      </c:pt>
                      <c:pt idx="369">
                        <c:v>2.7822599999999999E-3</c:v>
                      </c:pt>
                      <c:pt idx="370">
                        <c:v>2.7889799999999999E-3</c:v>
                      </c:pt>
                      <c:pt idx="371">
                        <c:v>2.7956999999999999E-3</c:v>
                      </c:pt>
                      <c:pt idx="372">
                        <c:v>2.8024299999999999E-3</c:v>
                      </c:pt>
                      <c:pt idx="373">
                        <c:v>2.8091499999999998E-3</c:v>
                      </c:pt>
                      <c:pt idx="374">
                        <c:v>2.8158699999999998E-3</c:v>
                      </c:pt>
                      <c:pt idx="375">
                        <c:v>2.8226000000000002E-3</c:v>
                      </c:pt>
                      <c:pt idx="376">
                        <c:v>2.8293200000000002E-3</c:v>
                      </c:pt>
                      <c:pt idx="377">
                        <c:v>2.8360400000000002E-3</c:v>
                      </c:pt>
                      <c:pt idx="378">
                        <c:v>2.8427600000000002E-3</c:v>
                      </c:pt>
                      <c:pt idx="379">
                        <c:v>2.8494900000000001E-3</c:v>
                      </c:pt>
                      <c:pt idx="380">
                        <c:v>2.8562100000000001E-3</c:v>
                      </c:pt>
                      <c:pt idx="381">
                        <c:v>2.8629300000000001E-3</c:v>
                      </c:pt>
                      <c:pt idx="382">
                        <c:v>2.8696500000000001E-3</c:v>
                      </c:pt>
                      <c:pt idx="383">
                        <c:v>2.87638E-3</c:v>
                      </c:pt>
                      <c:pt idx="384">
                        <c:v>2.8831E-3</c:v>
                      </c:pt>
                      <c:pt idx="385">
                        <c:v>2.88982E-3</c:v>
                      </c:pt>
                      <c:pt idx="386">
                        <c:v>2.8965499999999999E-3</c:v>
                      </c:pt>
                      <c:pt idx="387">
                        <c:v>2.9032699999999999E-3</c:v>
                      </c:pt>
                      <c:pt idx="388">
                        <c:v>2.9099899999999999E-3</c:v>
                      </c:pt>
                      <c:pt idx="389">
                        <c:v>2.9167099999999999E-3</c:v>
                      </c:pt>
                      <c:pt idx="390">
                        <c:v>2.9234399999999998E-3</c:v>
                      </c:pt>
                      <c:pt idx="391">
                        <c:v>2.9301599999999998E-3</c:v>
                      </c:pt>
                      <c:pt idx="392">
                        <c:v>2.9368799999999998E-3</c:v>
                      </c:pt>
                      <c:pt idx="393">
                        <c:v>2.9436100000000002E-3</c:v>
                      </c:pt>
                      <c:pt idx="394">
                        <c:v>2.9503300000000001E-3</c:v>
                      </c:pt>
                      <c:pt idx="395">
                        <c:v>2.9570500000000001E-3</c:v>
                      </c:pt>
                      <c:pt idx="396">
                        <c:v>2.9637700000000001E-3</c:v>
                      </c:pt>
                      <c:pt idx="397">
                        <c:v>2.9705000000000001E-3</c:v>
                      </c:pt>
                      <c:pt idx="398">
                        <c:v>2.97722E-3</c:v>
                      </c:pt>
                      <c:pt idx="399">
                        <c:v>2.98394E-3</c:v>
                      </c:pt>
                      <c:pt idx="400">
                        <c:v>2.99066E-3</c:v>
                      </c:pt>
                      <c:pt idx="401">
                        <c:v>2.99739E-3</c:v>
                      </c:pt>
                      <c:pt idx="402">
                        <c:v>3.0041099999999999E-3</c:v>
                      </c:pt>
                      <c:pt idx="403">
                        <c:v>3.0108299999999999E-3</c:v>
                      </c:pt>
                      <c:pt idx="404">
                        <c:v>3.0175599999999999E-3</c:v>
                      </c:pt>
                      <c:pt idx="405">
                        <c:v>3.0242799999999999E-3</c:v>
                      </c:pt>
                      <c:pt idx="406">
                        <c:v>3.0309999999999998E-3</c:v>
                      </c:pt>
                      <c:pt idx="407">
                        <c:v>3.0377199999999998E-3</c:v>
                      </c:pt>
                      <c:pt idx="408">
                        <c:v>3.0444500000000002E-3</c:v>
                      </c:pt>
                      <c:pt idx="409">
                        <c:v>3.0511700000000002E-3</c:v>
                      </c:pt>
                      <c:pt idx="410">
                        <c:v>3.0578900000000002E-3</c:v>
                      </c:pt>
                      <c:pt idx="411">
                        <c:v>3.0646200000000001E-3</c:v>
                      </c:pt>
                      <c:pt idx="412">
                        <c:v>3.0708200000000001E-3</c:v>
                      </c:pt>
                      <c:pt idx="413">
                        <c:v>3.0761899999999999E-3</c:v>
                      </c:pt>
                      <c:pt idx="414">
                        <c:v>3.0815700000000001E-3</c:v>
                      </c:pt>
                      <c:pt idx="415">
                        <c:v>3.0869500000000002E-3</c:v>
                      </c:pt>
                      <c:pt idx="416">
                        <c:v>3.0923299999999999E-3</c:v>
                      </c:pt>
                      <c:pt idx="417">
                        <c:v>3.09771E-3</c:v>
                      </c:pt>
                      <c:pt idx="418">
                        <c:v>3.1030900000000002E-3</c:v>
                      </c:pt>
                      <c:pt idx="419">
                        <c:v>3.10846E-3</c:v>
                      </c:pt>
                      <c:pt idx="420">
                        <c:v>3.1138400000000001E-3</c:v>
                      </c:pt>
                      <c:pt idx="421">
                        <c:v>3.1192199999999998E-3</c:v>
                      </c:pt>
                      <c:pt idx="422">
                        <c:v>3.1245999999999999E-3</c:v>
                      </c:pt>
                      <c:pt idx="423">
                        <c:v>3.1299800000000001E-3</c:v>
                      </c:pt>
                      <c:pt idx="424">
                        <c:v>3.1353499999999999E-3</c:v>
                      </c:pt>
                      <c:pt idx="425">
                        <c:v>3.14073E-3</c:v>
                      </c:pt>
                      <c:pt idx="426">
                        <c:v>3.1461100000000001E-3</c:v>
                      </c:pt>
                      <c:pt idx="427">
                        <c:v>3.1514899999999998E-3</c:v>
                      </c:pt>
                      <c:pt idx="428">
                        <c:v>3.15687E-3</c:v>
                      </c:pt>
                      <c:pt idx="429">
                        <c:v>3.1622500000000001E-3</c:v>
                      </c:pt>
                      <c:pt idx="430">
                        <c:v>3.1676199999999999E-3</c:v>
                      </c:pt>
                      <c:pt idx="431">
                        <c:v>3.173E-3</c:v>
                      </c:pt>
                      <c:pt idx="432">
                        <c:v>3.1783800000000002E-3</c:v>
                      </c:pt>
                      <c:pt idx="433">
                        <c:v>3.1837599999999999E-3</c:v>
                      </c:pt>
                      <c:pt idx="434">
                        <c:v>3.18914E-3</c:v>
                      </c:pt>
                      <c:pt idx="435">
                        <c:v>3.1945200000000002E-3</c:v>
                      </c:pt>
                      <c:pt idx="436">
                        <c:v>3.1998899999999999E-3</c:v>
                      </c:pt>
                      <c:pt idx="437">
                        <c:v>3.2052700000000001E-3</c:v>
                      </c:pt>
                      <c:pt idx="438">
                        <c:v>3.2106499999999998E-3</c:v>
                      </c:pt>
                      <c:pt idx="439">
                        <c:v>3.2160299999999999E-3</c:v>
                      </c:pt>
                      <c:pt idx="440">
                        <c:v>3.2214100000000001E-3</c:v>
                      </c:pt>
                      <c:pt idx="441">
                        <c:v>3.2267799999999998E-3</c:v>
                      </c:pt>
                      <c:pt idx="442">
                        <c:v>3.23216E-3</c:v>
                      </c:pt>
                      <c:pt idx="443">
                        <c:v>3.2375400000000001E-3</c:v>
                      </c:pt>
                      <c:pt idx="444">
                        <c:v>3.2429199999999998E-3</c:v>
                      </c:pt>
                      <c:pt idx="445">
                        <c:v>3.2483E-3</c:v>
                      </c:pt>
                      <c:pt idx="446">
                        <c:v>3.2536800000000001E-3</c:v>
                      </c:pt>
                      <c:pt idx="447">
                        <c:v>3.2590499999999999E-3</c:v>
                      </c:pt>
                      <c:pt idx="448">
                        <c:v>3.26443E-3</c:v>
                      </c:pt>
                      <c:pt idx="449">
                        <c:v>3.2698100000000002E-3</c:v>
                      </c:pt>
                      <c:pt idx="450">
                        <c:v>3.2751899999999999E-3</c:v>
                      </c:pt>
                      <c:pt idx="451">
                        <c:v>3.28057E-3</c:v>
                      </c:pt>
                      <c:pt idx="452">
                        <c:v>3.2859500000000002E-3</c:v>
                      </c:pt>
                      <c:pt idx="453">
                        <c:v>3.2913199999999999E-3</c:v>
                      </c:pt>
                      <c:pt idx="454">
                        <c:v>3.2967000000000001E-3</c:v>
                      </c:pt>
                      <c:pt idx="455">
                        <c:v>3.3020800000000002E-3</c:v>
                      </c:pt>
                      <c:pt idx="456">
                        <c:v>3.3069800000000002E-3</c:v>
                      </c:pt>
                      <c:pt idx="457">
                        <c:v>3.3099100000000001E-3</c:v>
                      </c:pt>
                      <c:pt idx="458">
                        <c:v>3.3128300000000001E-3</c:v>
                      </c:pt>
                      <c:pt idx="459">
                        <c:v>3.3157600000000001E-3</c:v>
                      </c:pt>
                      <c:pt idx="460">
                        <c:v>3.31869E-3</c:v>
                      </c:pt>
                      <c:pt idx="461">
                        <c:v>3.32161E-3</c:v>
                      </c:pt>
                      <c:pt idx="462">
                        <c:v>3.32454E-3</c:v>
                      </c:pt>
                      <c:pt idx="463">
                        <c:v>3.32746E-3</c:v>
                      </c:pt>
                      <c:pt idx="464">
                        <c:v>3.3303899999999999E-3</c:v>
                      </c:pt>
                      <c:pt idx="465">
                        <c:v>3.3333199999999999E-3</c:v>
                      </c:pt>
                      <c:pt idx="466">
                        <c:v>3.3362399999999999E-3</c:v>
                      </c:pt>
                      <c:pt idx="467">
                        <c:v>3.3391699999999998E-3</c:v>
                      </c:pt>
                      <c:pt idx="468">
                        <c:v>3.3420899999999998E-3</c:v>
                      </c:pt>
                      <c:pt idx="469">
                        <c:v>3.3450200000000002E-3</c:v>
                      </c:pt>
                      <c:pt idx="470">
                        <c:v>3.3479500000000001E-3</c:v>
                      </c:pt>
                      <c:pt idx="471">
                        <c:v>3.3508700000000002E-3</c:v>
                      </c:pt>
                      <c:pt idx="472">
                        <c:v>3.3538000000000001E-3</c:v>
                      </c:pt>
                      <c:pt idx="473">
                        <c:v>3.3567200000000001E-3</c:v>
                      </c:pt>
                      <c:pt idx="474">
                        <c:v>3.35965E-3</c:v>
                      </c:pt>
                      <c:pt idx="475">
                        <c:v>3.36258E-3</c:v>
                      </c:pt>
                      <c:pt idx="476">
                        <c:v>3.3655E-3</c:v>
                      </c:pt>
                      <c:pt idx="477">
                        <c:v>3.3684299999999999E-3</c:v>
                      </c:pt>
                      <c:pt idx="478">
                        <c:v>3.3713599999999999E-3</c:v>
                      </c:pt>
                      <c:pt idx="479">
                        <c:v>3.3742799999999999E-3</c:v>
                      </c:pt>
                      <c:pt idx="480">
                        <c:v>3.3772099999999998E-3</c:v>
                      </c:pt>
                      <c:pt idx="481">
                        <c:v>3.3801299999999999E-3</c:v>
                      </c:pt>
                      <c:pt idx="482">
                        <c:v>3.3830599999999998E-3</c:v>
                      </c:pt>
                      <c:pt idx="483">
                        <c:v>3.3859900000000002E-3</c:v>
                      </c:pt>
                      <c:pt idx="484">
                        <c:v>3.3889100000000002E-3</c:v>
                      </c:pt>
                      <c:pt idx="485">
                        <c:v>3.3918400000000001E-3</c:v>
                      </c:pt>
                      <c:pt idx="486">
                        <c:v>3.3947600000000001E-3</c:v>
                      </c:pt>
                      <c:pt idx="487">
                        <c:v>3.3976900000000001E-3</c:v>
                      </c:pt>
                      <c:pt idx="488">
                        <c:v>3.40062E-3</c:v>
                      </c:pt>
                      <c:pt idx="489">
                        <c:v>3.40354E-3</c:v>
                      </c:pt>
                      <c:pt idx="490">
                        <c:v>3.40647E-3</c:v>
                      </c:pt>
                      <c:pt idx="491">
                        <c:v>3.40939E-3</c:v>
                      </c:pt>
                      <c:pt idx="492">
                        <c:v>3.4123199999999999E-3</c:v>
                      </c:pt>
                      <c:pt idx="493">
                        <c:v>3.4152499999999999E-3</c:v>
                      </c:pt>
                      <c:pt idx="494">
                        <c:v>3.4181699999999999E-3</c:v>
                      </c:pt>
                      <c:pt idx="495">
                        <c:v>3.4210999999999998E-3</c:v>
                      </c:pt>
                      <c:pt idx="496">
                        <c:v>3.4240199999999998E-3</c:v>
                      </c:pt>
                      <c:pt idx="497">
                        <c:v>3.4269499999999998E-3</c:v>
                      </c:pt>
                      <c:pt idx="498">
                        <c:v>3.4298800000000002E-3</c:v>
                      </c:pt>
                      <c:pt idx="499">
                        <c:v>3.4328000000000002E-3</c:v>
                      </c:pt>
                      <c:pt idx="500">
                        <c:v>3.4357300000000001E-3</c:v>
                      </c:pt>
                      <c:pt idx="501">
                        <c:v>3.4352900000000001E-3</c:v>
                      </c:pt>
                      <c:pt idx="502">
                        <c:v>3.4348500000000001E-3</c:v>
                      </c:pt>
                      <c:pt idx="503">
                        <c:v>3.4344100000000002E-3</c:v>
                      </c:pt>
                      <c:pt idx="504">
                        <c:v>3.4339700000000002E-3</c:v>
                      </c:pt>
                      <c:pt idx="505">
                        <c:v>3.4335300000000002E-3</c:v>
                      </c:pt>
                      <c:pt idx="506">
                        <c:v>3.4330900000000002E-3</c:v>
                      </c:pt>
                      <c:pt idx="507">
                        <c:v>3.4326500000000002E-3</c:v>
                      </c:pt>
                      <c:pt idx="508">
                        <c:v>3.4322100000000002E-3</c:v>
                      </c:pt>
                      <c:pt idx="509">
                        <c:v>3.4317699999999998E-3</c:v>
                      </c:pt>
                      <c:pt idx="510">
                        <c:v>3.4313299999999998E-3</c:v>
                      </c:pt>
                      <c:pt idx="511">
                        <c:v>3.4308899999999998E-3</c:v>
                      </c:pt>
                      <c:pt idx="512">
                        <c:v>3.4304499999999998E-3</c:v>
                      </c:pt>
                      <c:pt idx="513">
                        <c:v>3.4300099999999998E-3</c:v>
                      </c:pt>
                      <c:pt idx="514">
                        <c:v>3.4295699999999998E-3</c:v>
                      </c:pt>
                      <c:pt idx="515">
                        <c:v>3.4291299999999999E-3</c:v>
                      </c:pt>
                      <c:pt idx="516">
                        <c:v>3.4286899999999999E-3</c:v>
                      </c:pt>
                      <c:pt idx="517">
                        <c:v>3.4282499999999999E-3</c:v>
                      </c:pt>
                      <c:pt idx="518">
                        <c:v>3.4278099999999999E-3</c:v>
                      </c:pt>
                      <c:pt idx="519">
                        <c:v>3.4273699999999999E-3</c:v>
                      </c:pt>
                      <c:pt idx="520">
                        <c:v>3.4269399999999998E-3</c:v>
                      </c:pt>
                      <c:pt idx="521">
                        <c:v>3.4264999999999999E-3</c:v>
                      </c:pt>
                      <c:pt idx="522">
                        <c:v>3.4260599999999999E-3</c:v>
                      </c:pt>
                      <c:pt idx="523">
                        <c:v>3.4256199999999999E-3</c:v>
                      </c:pt>
                      <c:pt idx="524">
                        <c:v>3.4251799999999999E-3</c:v>
                      </c:pt>
                      <c:pt idx="525">
                        <c:v>3.4247399999999999E-3</c:v>
                      </c:pt>
                      <c:pt idx="526">
                        <c:v>3.4242999999999999E-3</c:v>
                      </c:pt>
                      <c:pt idx="527">
                        <c:v>3.4238599999999999E-3</c:v>
                      </c:pt>
                      <c:pt idx="528">
                        <c:v>3.4234199999999999E-3</c:v>
                      </c:pt>
                      <c:pt idx="529">
                        <c:v>3.4229799999999999E-3</c:v>
                      </c:pt>
                      <c:pt idx="530">
                        <c:v>3.42254E-3</c:v>
                      </c:pt>
                      <c:pt idx="531">
                        <c:v>3.4221E-3</c:v>
                      </c:pt>
                      <c:pt idx="532">
                        <c:v>3.42166E-3</c:v>
                      </c:pt>
                      <c:pt idx="533">
                        <c:v>3.42122E-3</c:v>
                      </c:pt>
                      <c:pt idx="534">
                        <c:v>3.42078E-3</c:v>
                      </c:pt>
                      <c:pt idx="535">
                        <c:v>3.42034E-3</c:v>
                      </c:pt>
                      <c:pt idx="536">
                        <c:v>3.4199E-3</c:v>
                      </c:pt>
                      <c:pt idx="537">
                        <c:v>3.41946E-3</c:v>
                      </c:pt>
                      <c:pt idx="538">
                        <c:v>3.41902E-3</c:v>
                      </c:pt>
                      <c:pt idx="539">
                        <c:v>3.4185800000000001E-3</c:v>
                      </c:pt>
                      <c:pt idx="540">
                        <c:v>3.4181400000000001E-3</c:v>
                      </c:pt>
                      <c:pt idx="541">
                        <c:v>3.4177000000000001E-3</c:v>
                      </c:pt>
                      <c:pt idx="542">
                        <c:v>3.4172600000000001E-3</c:v>
                      </c:pt>
                      <c:pt idx="543">
                        <c:v>3.4168200000000001E-3</c:v>
                      </c:pt>
                      <c:pt idx="544">
                        <c:v>3.4163800000000001E-3</c:v>
                      </c:pt>
                      <c:pt idx="545">
                        <c:v>3.4135900000000002E-3</c:v>
                      </c:pt>
                      <c:pt idx="546">
                        <c:v>3.4102300000000002E-3</c:v>
                      </c:pt>
                      <c:pt idx="547">
                        <c:v>3.4068700000000002E-3</c:v>
                      </c:pt>
                      <c:pt idx="548">
                        <c:v>3.4035100000000002E-3</c:v>
                      </c:pt>
                      <c:pt idx="549">
                        <c:v>3.4001499999999998E-3</c:v>
                      </c:pt>
                      <c:pt idx="550">
                        <c:v>3.3967899999999998E-3</c:v>
                      </c:pt>
                      <c:pt idx="551">
                        <c:v>3.3934299999999998E-3</c:v>
                      </c:pt>
                      <c:pt idx="552">
                        <c:v>3.3900699999999998E-3</c:v>
                      </c:pt>
                      <c:pt idx="553">
                        <c:v>3.3867099999999998E-3</c:v>
                      </c:pt>
                      <c:pt idx="554">
                        <c:v>3.3833499999999998E-3</c:v>
                      </c:pt>
                      <c:pt idx="555">
                        <c:v>3.3799899999999998E-3</c:v>
                      </c:pt>
                      <c:pt idx="556">
                        <c:v>3.3766299999999998E-3</c:v>
                      </c:pt>
                      <c:pt idx="557">
                        <c:v>3.3732699999999998E-3</c:v>
                      </c:pt>
                      <c:pt idx="558">
                        <c:v>3.3699099999999998E-3</c:v>
                      </c:pt>
                      <c:pt idx="559">
                        <c:v>3.3665499999999998E-3</c:v>
                      </c:pt>
                      <c:pt idx="560">
                        <c:v>3.3631899999999998E-3</c:v>
                      </c:pt>
                      <c:pt idx="561">
                        <c:v>3.3598299999999998E-3</c:v>
                      </c:pt>
                      <c:pt idx="562">
                        <c:v>3.3564699999999999E-3</c:v>
                      </c:pt>
                      <c:pt idx="563">
                        <c:v>3.3531099999999999E-3</c:v>
                      </c:pt>
                      <c:pt idx="564">
                        <c:v>3.3497499999999999E-3</c:v>
                      </c:pt>
                      <c:pt idx="565">
                        <c:v>3.3463899999999999E-3</c:v>
                      </c:pt>
                      <c:pt idx="566">
                        <c:v>3.3430299999999999E-3</c:v>
                      </c:pt>
                      <c:pt idx="567">
                        <c:v>3.3396699999999999E-3</c:v>
                      </c:pt>
                      <c:pt idx="568">
                        <c:v>3.3363099999999999E-3</c:v>
                      </c:pt>
                      <c:pt idx="569">
                        <c:v>3.3329499999999999E-3</c:v>
                      </c:pt>
                      <c:pt idx="570">
                        <c:v>3.3295899999999999E-3</c:v>
                      </c:pt>
                      <c:pt idx="571">
                        <c:v>3.3262299999999999E-3</c:v>
                      </c:pt>
                      <c:pt idx="572">
                        <c:v>3.3228699999999999E-3</c:v>
                      </c:pt>
                      <c:pt idx="573">
                        <c:v>3.3195099999999999E-3</c:v>
                      </c:pt>
                      <c:pt idx="574">
                        <c:v>3.3161499999999999E-3</c:v>
                      </c:pt>
                      <c:pt idx="575">
                        <c:v>3.3127899999999999E-3</c:v>
                      </c:pt>
                      <c:pt idx="576">
                        <c:v>3.3094299999999999E-3</c:v>
                      </c:pt>
                      <c:pt idx="577">
                        <c:v>3.3060699999999999E-3</c:v>
                      </c:pt>
                      <c:pt idx="578">
                        <c:v>3.3027099999999999E-3</c:v>
                      </c:pt>
                      <c:pt idx="579">
                        <c:v>3.2993499999999999E-3</c:v>
                      </c:pt>
                      <c:pt idx="580">
                        <c:v>3.2959899999999999E-3</c:v>
                      </c:pt>
                      <c:pt idx="581">
                        <c:v>3.2926299999999999E-3</c:v>
                      </c:pt>
                      <c:pt idx="582">
                        <c:v>3.28927E-3</c:v>
                      </c:pt>
                      <c:pt idx="583">
                        <c:v>3.28591E-3</c:v>
                      </c:pt>
                      <c:pt idx="584">
                        <c:v>3.28255E-3</c:v>
                      </c:pt>
                      <c:pt idx="585">
                        <c:v>3.27919E-3</c:v>
                      </c:pt>
                      <c:pt idx="586">
                        <c:v>3.27583E-3</c:v>
                      </c:pt>
                      <c:pt idx="587">
                        <c:v>3.27247E-3</c:v>
                      </c:pt>
                      <c:pt idx="588">
                        <c:v>3.26911E-3</c:v>
                      </c:pt>
                      <c:pt idx="589">
                        <c:v>3.2645299999999999E-3</c:v>
                      </c:pt>
                      <c:pt idx="590">
                        <c:v>3.25917E-3</c:v>
                      </c:pt>
                      <c:pt idx="591">
                        <c:v>3.2537999999999998E-3</c:v>
                      </c:pt>
                      <c:pt idx="592">
                        <c:v>3.24844E-3</c:v>
                      </c:pt>
                      <c:pt idx="593">
                        <c:v>3.2430800000000002E-3</c:v>
                      </c:pt>
                      <c:pt idx="594">
                        <c:v>3.2377199999999999E-3</c:v>
                      </c:pt>
                      <c:pt idx="595">
                        <c:v>3.2323500000000002E-3</c:v>
                      </c:pt>
                      <c:pt idx="596">
                        <c:v>3.2269899999999999E-3</c:v>
                      </c:pt>
                      <c:pt idx="597">
                        <c:v>3.2216300000000001E-3</c:v>
                      </c:pt>
                      <c:pt idx="598">
                        <c:v>3.2162699999999998E-3</c:v>
                      </c:pt>
                      <c:pt idx="599">
                        <c:v>3.2109E-3</c:v>
                      </c:pt>
                      <c:pt idx="600">
                        <c:v>3.2055400000000002E-3</c:v>
                      </c:pt>
                      <c:pt idx="601">
                        <c:v>3.20018E-3</c:v>
                      </c:pt>
                      <c:pt idx="602">
                        <c:v>3.1948200000000001E-3</c:v>
                      </c:pt>
                      <c:pt idx="603">
                        <c:v>3.1894499999999999E-3</c:v>
                      </c:pt>
                      <c:pt idx="604">
                        <c:v>3.1840900000000001E-3</c:v>
                      </c:pt>
                      <c:pt idx="605">
                        <c:v>3.1787299999999998E-3</c:v>
                      </c:pt>
                      <c:pt idx="606">
                        <c:v>3.17337E-3</c:v>
                      </c:pt>
                      <c:pt idx="607">
                        <c:v>3.1679999999999998E-3</c:v>
                      </c:pt>
                      <c:pt idx="608">
                        <c:v>3.16264E-3</c:v>
                      </c:pt>
                      <c:pt idx="609">
                        <c:v>3.1572800000000002E-3</c:v>
                      </c:pt>
                      <c:pt idx="610">
                        <c:v>3.1519199999999999E-3</c:v>
                      </c:pt>
                      <c:pt idx="611">
                        <c:v>3.1465500000000001E-3</c:v>
                      </c:pt>
                      <c:pt idx="612">
                        <c:v>3.1411899999999999E-3</c:v>
                      </c:pt>
                      <c:pt idx="613">
                        <c:v>3.13583E-3</c:v>
                      </c:pt>
                      <c:pt idx="614">
                        <c:v>3.1304700000000002E-3</c:v>
                      </c:pt>
                      <c:pt idx="615">
                        <c:v>3.1251E-3</c:v>
                      </c:pt>
                      <c:pt idx="616">
                        <c:v>3.1197400000000002E-3</c:v>
                      </c:pt>
                      <c:pt idx="617">
                        <c:v>3.1143799999999999E-3</c:v>
                      </c:pt>
                      <c:pt idx="618">
                        <c:v>3.1090200000000001E-3</c:v>
                      </c:pt>
                      <c:pt idx="619">
                        <c:v>3.1036499999999999E-3</c:v>
                      </c:pt>
                      <c:pt idx="620">
                        <c:v>3.0982900000000001E-3</c:v>
                      </c:pt>
                      <c:pt idx="621">
                        <c:v>3.0929299999999998E-3</c:v>
                      </c:pt>
                      <c:pt idx="622">
                        <c:v>3.08757E-3</c:v>
                      </c:pt>
                      <c:pt idx="623">
                        <c:v>3.0821999999999998E-3</c:v>
                      </c:pt>
                      <c:pt idx="624">
                        <c:v>3.07684E-3</c:v>
                      </c:pt>
                      <c:pt idx="625">
                        <c:v>3.0714800000000001E-3</c:v>
                      </c:pt>
                      <c:pt idx="626">
                        <c:v>3.0661199999999999E-3</c:v>
                      </c:pt>
                      <c:pt idx="627">
                        <c:v>3.0607500000000001E-3</c:v>
                      </c:pt>
                      <c:pt idx="628">
                        <c:v>3.0553899999999998E-3</c:v>
                      </c:pt>
                      <c:pt idx="629">
                        <c:v>3.05003E-3</c:v>
                      </c:pt>
                      <c:pt idx="630">
                        <c:v>3.0446700000000002E-3</c:v>
                      </c:pt>
                      <c:pt idx="631">
                        <c:v>3.0393E-3</c:v>
                      </c:pt>
                      <c:pt idx="632">
                        <c:v>3.0339400000000002E-3</c:v>
                      </c:pt>
                      <c:pt idx="633">
                        <c:v>3.0279600000000001E-3</c:v>
                      </c:pt>
                      <c:pt idx="634">
                        <c:v>3.0211000000000001E-3</c:v>
                      </c:pt>
                      <c:pt idx="635">
                        <c:v>3.0142400000000001E-3</c:v>
                      </c:pt>
                      <c:pt idx="636">
                        <c:v>3.00738E-3</c:v>
                      </c:pt>
                      <c:pt idx="637">
                        <c:v>3.00052E-3</c:v>
                      </c:pt>
                      <c:pt idx="638">
                        <c:v>2.99366E-3</c:v>
                      </c:pt>
                      <c:pt idx="639">
                        <c:v>2.9868E-3</c:v>
                      </c:pt>
                      <c:pt idx="640">
                        <c:v>2.9799399999999999E-3</c:v>
                      </c:pt>
                      <c:pt idx="641">
                        <c:v>2.9730799999999999E-3</c:v>
                      </c:pt>
                      <c:pt idx="642">
                        <c:v>2.9662199999999999E-3</c:v>
                      </c:pt>
                      <c:pt idx="643">
                        <c:v>2.9593699999999998E-3</c:v>
                      </c:pt>
                      <c:pt idx="644">
                        <c:v>2.9525100000000002E-3</c:v>
                      </c:pt>
                      <c:pt idx="645">
                        <c:v>2.9456500000000002E-3</c:v>
                      </c:pt>
                      <c:pt idx="646">
                        <c:v>2.9387900000000002E-3</c:v>
                      </c:pt>
                      <c:pt idx="647">
                        <c:v>2.9319300000000001E-3</c:v>
                      </c:pt>
                      <c:pt idx="648">
                        <c:v>2.9250700000000001E-3</c:v>
                      </c:pt>
                      <c:pt idx="649">
                        <c:v>2.9182100000000001E-3</c:v>
                      </c:pt>
                      <c:pt idx="650">
                        <c:v>2.91135E-3</c:v>
                      </c:pt>
                      <c:pt idx="651">
                        <c:v>2.90449E-3</c:v>
                      </c:pt>
                      <c:pt idx="652">
                        <c:v>2.89763E-3</c:v>
                      </c:pt>
                      <c:pt idx="653">
                        <c:v>2.89077E-3</c:v>
                      </c:pt>
                      <c:pt idx="654">
                        <c:v>2.8839199999999999E-3</c:v>
                      </c:pt>
                      <c:pt idx="655">
                        <c:v>2.8770599999999999E-3</c:v>
                      </c:pt>
                      <c:pt idx="656">
                        <c:v>2.8701999999999998E-3</c:v>
                      </c:pt>
                      <c:pt idx="657">
                        <c:v>2.8633399999999998E-3</c:v>
                      </c:pt>
                      <c:pt idx="658">
                        <c:v>2.8564799999999998E-3</c:v>
                      </c:pt>
                      <c:pt idx="659">
                        <c:v>2.8496200000000002E-3</c:v>
                      </c:pt>
                      <c:pt idx="660">
                        <c:v>2.8427600000000002E-3</c:v>
                      </c:pt>
                      <c:pt idx="661">
                        <c:v>2.8359000000000001E-3</c:v>
                      </c:pt>
                      <c:pt idx="662">
                        <c:v>2.8290400000000001E-3</c:v>
                      </c:pt>
                      <c:pt idx="663">
                        <c:v>2.8221800000000001E-3</c:v>
                      </c:pt>
                      <c:pt idx="664">
                        <c:v>2.81533E-3</c:v>
                      </c:pt>
                      <c:pt idx="665">
                        <c:v>2.80847E-3</c:v>
                      </c:pt>
                      <c:pt idx="666">
                        <c:v>2.80161E-3</c:v>
                      </c:pt>
                      <c:pt idx="667">
                        <c:v>2.7947499999999999E-3</c:v>
                      </c:pt>
                      <c:pt idx="668">
                        <c:v>2.7878899999999999E-3</c:v>
                      </c:pt>
                      <c:pt idx="669">
                        <c:v>2.7810299999999999E-3</c:v>
                      </c:pt>
                      <c:pt idx="670">
                        <c:v>2.7741699999999998E-3</c:v>
                      </c:pt>
                      <c:pt idx="671">
                        <c:v>2.7673099999999998E-3</c:v>
                      </c:pt>
                      <c:pt idx="672">
                        <c:v>2.7604499999999998E-3</c:v>
                      </c:pt>
                      <c:pt idx="673">
                        <c:v>2.7535900000000002E-3</c:v>
                      </c:pt>
                      <c:pt idx="674">
                        <c:v>2.7467400000000001E-3</c:v>
                      </c:pt>
                      <c:pt idx="675">
                        <c:v>2.7398800000000001E-3</c:v>
                      </c:pt>
                      <c:pt idx="676">
                        <c:v>2.7330200000000001E-3</c:v>
                      </c:pt>
                      <c:pt idx="677">
                        <c:v>2.7258999999999999E-3</c:v>
                      </c:pt>
                      <c:pt idx="678">
                        <c:v>2.7178900000000001E-3</c:v>
                      </c:pt>
                      <c:pt idx="679">
                        <c:v>2.70988E-3</c:v>
                      </c:pt>
                      <c:pt idx="680">
                        <c:v>2.7018699999999999E-3</c:v>
                      </c:pt>
                      <c:pt idx="681">
                        <c:v>2.6938600000000002E-3</c:v>
                      </c:pt>
                      <c:pt idx="682">
                        <c:v>2.68585E-3</c:v>
                      </c:pt>
                      <c:pt idx="683">
                        <c:v>2.6778499999999998E-3</c:v>
                      </c:pt>
                      <c:pt idx="684">
                        <c:v>2.6698400000000001E-3</c:v>
                      </c:pt>
                      <c:pt idx="685">
                        <c:v>2.66183E-3</c:v>
                      </c:pt>
                      <c:pt idx="686">
                        <c:v>2.6538199999999999E-3</c:v>
                      </c:pt>
                      <c:pt idx="687">
                        <c:v>2.6458100000000002E-3</c:v>
                      </c:pt>
                      <c:pt idx="688">
                        <c:v>2.6378E-3</c:v>
                      </c:pt>
                      <c:pt idx="689">
                        <c:v>2.6297899999999999E-3</c:v>
                      </c:pt>
                      <c:pt idx="690">
                        <c:v>2.6217800000000002E-3</c:v>
                      </c:pt>
                      <c:pt idx="691">
                        <c:v>2.6137700000000001E-3</c:v>
                      </c:pt>
                      <c:pt idx="692">
                        <c:v>2.6057599999999999E-3</c:v>
                      </c:pt>
                      <c:pt idx="693">
                        <c:v>2.5977499999999998E-3</c:v>
                      </c:pt>
                      <c:pt idx="694">
                        <c:v>2.5897400000000001E-3</c:v>
                      </c:pt>
                      <c:pt idx="695">
                        <c:v>2.58173E-3</c:v>
                      </c:pt>
                      <c:pt idx="696">
                        <c:v>2.5737199999999998E-3</c:v>
                      </c:pt>
                      <c:pt idx="697">
                        <c:v>2.5657100000000001E-3</c:v>
                      </c:pt>
                      <c:pt idx="698">
                        <c:v>2.5577E-3</c:v>
                      </c:pt>
                      <c:pt idx="699">
                        <c:v>2.5496899999999999E-3</c:v>
                      </c:pt>
                      <c:pt idx="700">
                        <c:v>2.5416800000000002E-3</c:v>
                      </c:pt>
                      <c:pt idx="701">
                        <c:v>2.53367E-3</c:v>
                      </c:pt>
                      <c:pt idx="702">
                        <c:v>2.5256699999999998E-3</c:v>
                      </c:pt>
                      <c:pt idx="703">
                        <c:v>2.5176600000000001E-3</c:v>
                      </c:pt>
                      <c:pt idx="704">
                        <c:v>2.50965E-3</c:v>
                      </c:pt>
                      <c:pt idx="705">
                        <c:v>2.5016399999999999E-3</c:v>
                      </c:pt>
                      <c:pt idx="706">
                        <c:v>2.4936300000000002E-3</c:v>
                      </c:pt>
                      <c:pt idx="707">
                        <c:v>2.48562E-3</c:v>
                      </c:pt>
                      <c:pt idx="708">
                        <c:v>2.4776099999999999E-3</c:v>
                      </c:pt>
                      <c:pt idx="709">
                        <c:v>2.4696000000000002E-3</c:v>
                      </c:pt>
                      <c:pt idx="710">
                        <c:v>2.46159E-3</c:v>
                      </c:pt>
                      <c:pt idx="711">
                        <c:v>2.4535799999999999E-3</c:v>
                      </c:pt>
                      <c:pt idx="712">
                        <c:v>2.4455700000000002E-3</c:v>
                      </c:pt>
                      <c:pt idx="713">
                        <c:v>2.4375600000000001E-3</c:v>
                      </c:pt>
                      <c:pt idx="714">
                        <c:v>2.4295499999999999E-3</c:v>
                      </c:pt>
                      <c:pt idx="715">
                        <c:v>2.4215399999999998E-3</c:v>
                      </c:pt>
                      <c:pt idx="716">
                        <c:v>2.4135300000000001E-3</c:v>
                      </c:pt>
                      <c:pt idx="717">
                        <c:v>2.40552E-3</c:v>
                      </c:pt>
                      <c:pt idx="718">
                        <c:v>2.3975099999999998E-3</c:v>
                      </c:pt>
                      <c:pt idx="719">
                        <c:v>2.3895000000000001E-3</c:v>
                      </c:pt>
                      <c:pt idx="720">
                        <c:v>2.3813100000000002E-3</c:v>
                      </c:pt>
                      <c:pt idx="721">
                        <c:v>2.3720099999999999E-3</c:v>
                      </c:pt>
                      <c:pt idx="722">
                        <c:v>2.36272E-3</c:v>
                      </c:pt>
                      <c:pt idx="723">
                        <c:v>2.3534200000000002E-3</c:v>
                      </c:pt>
                      <c:pt idx="724">
                        <c:v>2.3441299999999998E-3</c:v>
                      </c:pt>
                      <c:pt idx="725">
                        <c:v>2.3348399999999999E-3</c:v>
                      </c:pt>
                      <c:pt idx="726">
                        <c:v>2.3255400000000001E-3</c:v>
                      </c:pt>
                      <c:pt idx="727">
                        <c:v>2.3162500000000002E-3</c:v>
                      </c:pt>
                      <c:pt idx="728">
                        <c:v>2.3069599999999998E-3</c:v>
                      </c:pt>
                      <c:pt idx="729">
                        <c:v>2.29766E-3</c:v>
                      </c:pt>
                      <c:pt idx="730">
                        <c:v>2.2883700000000001E-3</c:v>
                      </c:pt>
                      <c:pt idx="731">
                        <c:v>2.2790699999999998E-3</c:v>
                      </c:pt>
                      <c:pt idx="732">
                        <c:v>2.2697799999999999E-3</c:v>
                      </c:pt>
                      <c:pt idx="733">
                        <c:v>2.26049E-3</c:v>
                      </c:pt>
                      <c:pt idx="734">
                        <c:v>2.2511900000000001E-3</c:v>
                      </c:pt>
                      <c:pt idx="735">
                        <c:v>2.2418999999999998E-3</c:v>
                      </c:pt>
                      <c:pt idx="736">
                        <c:v>2.2326099999999999E-3</c:v>
                      </c:pt>
                      <c:pt idx="737">
                        <c:v>2.22331E-3</c:v>
                      </c:pt>
                      <c:pt idx="738">
                        <c:v>2.2140200000000001E-3</c:v>
                      </c:pt>
                      <c:pt idx="739">
                        <c:v>2.2047199999999999E-3</c:v>
                      </c:pt>
                      <c:pt idx="740">
                        <c:v>2.19543E-3</c:v>
                      </c:pt>
                      <c:pt idx="741">
                        <c:v>2.18614E-3</c:v>
                      </c:pt>
                      <c:pt idx="742">
                        <c:v>2.1768400000000002E-3</c:v>
                      </c:pt>
                      <c:pt idx="743">
                        <c:v>2.1675499999999999E-3</c:v>
                      </c:pt>
                      <c:pt idx="744">
                        <c:v>2.15826E-3</c:v>
                      </c:pt>
                      <c:pt idx="745">
                        <c:v>2.1489600000000001E-3</c:v>
                      </c:pt>
                      <c:pt idx="746">
                        <c:v>2.1396700000000002E-3</c:v>
                      </c:pt>
                      <c:pt idx="747">
                        <c:v>2.1303799999999999E-3</c:v>
                      </c:pt>
                      <c:pt idx="748">
                        <c:v>2.12108E-3</c:v>
                      </c:pt>
                      <c:pt idx="749">
                        <c:v>2.1117900000000001E-3</c:v>
                      </c:pt>
                      <c:pt idx="750">
                        <c:v>2.1024899999999998E-3</c:v>
                      </c:pt>
                      <c:pt idx="751">
                        <c:v>2.0931999999999999E-3</c:v>
                      </c:pt>
                      <c:pt idx="752">
                        <c:v>2.08391E-3</c:v>
                      </c:pt>
                      <c:pt idx="753">
                        <c:v>2.0746100000000002E-3</c:v>
                      </c:pt>
                      <c:pt idx="754">
                        <c:v>2.0653199999999998E-3</c:v>
                      </c:pt>
                      <c:pt idx="755">
                        <c:v>2.0560299999999999E-3</c:v>
                      </c:pt>
                      <c:pt idx="756">
                        <c:v>2.0467300000000001E-3</c:v>
                      </c:pt>
                      <c:pt idx="757">
                        <c:v>2.0374400000000002E-3</c:v>
                      </c:pt>
                      <c:pt idx="758">
                        <c:v>2.0281399999999999E-3</c:v>
                      </c:pt>
                      <c:pt idx="759">
                        <c:v>2.0180699999999998E-3</c:v>
                      </c:pt>
                      <c:pt idx="760">
                        <c:v>2.0079799999999999E-3</c:v>
                      </c:pt>
                      <c:pt idx="761">
                        <c:v>1.99789E-3</c:v>
                      </c:pt>
                      <c:pt idx="762">
                        <c:v>1.98781E-3</c:v>
                      </c:pt>
                      <c:pt idx="763">
                        <c:v>1.9777200000000001E-3</c:v>
                      </c:pt>
                      <c:pt idx="764">
                        <c:v>1.9676300000000002E-3</c:v>
                      </c:pt>
                      <c:pt idx="765">
                        <c:v>1.9575500000000002E-3</c:v>
                      </c:pt>
                      <c:pt idx="766">
                        <c:v>1.94746E-3</c:v>
                      </c:pt>
                      <c:pt idx="767">
                        <c:v>1.9373700000000001E-3</c:v>
                      </c:pt>
                      <c:pt idx="768">
                        <c:v>1.9272899999999999E-3</c:v>
                      </c:pt>
                      <c:pt idx="769">
                        <c:v>1.9172E-3</c:v>
                      </c:pt>
                      <c:pt idx="770">
                        <c:v>1.9071100000000001E-3</c:v>
                      </c:pt>
                      <c:pt idx="771">
                        <c:v>1.8970300000000001E-3</c:v>
                      </c:pt>
                      <c:pt idx="772">
                        <c:v>1.8869399999999999E-3</c:v>
                      </c:pt>
                      <c:pt idx="773">
                        <c:v>1.87685E-3</c:v>
                      </c:pt>
                      <c:pt idx="774">
                        <c:v>1.86677E-3</c:v>
                      </c:pt>
                      <c:pt idx="775">
                        <c:v>1.8566800000000001E-3</c:v>
                      </c:pt>
                      <c:pt idx="776">
                        <c:v>1.84659E-3</c:v>
                      </c:pt>
                      <c:pt idx="777">
                        <c:v>1.8365E-3</c:v>
                      </c:pt>
                      <c:pt idx="778">
                        <c:v>1.82642E-3</c:v>
                      </c:pt>
                      <c:pt idx="779">
                        <c:v>1.8163299999999999E-3</c:v>
                      </c:pt>
                      <c:pt idx="780">
                        <c:v>1.80624E-3</c:v>
                      </c:pt>
                      <c:pt idx="781">
                        <c:v>1.79616E-3</c:v>
                      </c:pt>
                      <c:pt idx="782">
                        <c:v>1.7860700000000001E-3</c:v>
                      </c:pt>
                      <c:pt idx="783">
                        <c:v>1.7759799999999999E-3</c:v>
                      </c:pt>
                      <c:pt idx="784">
                        <c:v>1.7658999999999999E-3</c:v>
                      </c:pt>
                      <c:pt idx="785">
                        <c:v>1.75581E-3</c:v>
                      </c:pt>
                      <c:pt idx="786">
                        <c:v>1.7457200000000001E-3</c:v>
                      </c:pt>
                      <c:pt idx="787">
                        <c:v>1.7356400000000001E-3</c:v>
                      </c:pt>
                      <c:pt idx="788">
                        <c:v>1.72555E-3</c:v>
                      </c:pt>
                      <c:pt idx="789">
                        <c:v>1.71546E-3</c:v>
                      </c:pt>
                      <c:pt idx="790">
                        <c:v>1.70538E-3</c:v>
                      </c:pt>
                      <c:pt idx="791">
                        <c:v>1.6952899999999999E-3</c:v>
                      </c:pt>
                      <c:pt idx="792">
                        <c:v>1.68512E-3</c:v>
                      </c:pt>
                      <c:pt idx="793">
                        <c:v>1.6745499999999999E-3</c:v>
                      </c:pt>
                      <c:pt idx="794">
                        <c:v>1.66399E-3</c:v>
                      </c:pt>
                      <c:pt idx="795">
                        <c:v>1.65343E-3</c:v>
                      </c:pt>
                      <c:pt idx="796">
                        <c:v>1.6428700000000001E-3</c:v>
                      </c:pt>
                      <c:pt idx="797">
                        <c:v>1.6322999999999999E-3</c:v>
                      </c:pt>
                      <c:pt idx="798">
                        <c:v>1.62174E-3</c:v>
                      </c:pt>
                      <c:pt idx="799">
                        <c:v>1.61118E-3</c:v>
                      </c:pt>
                      <c:pt idx="800">
                        <c:v>1.6006200000000001E-3</c:v>
                      </c:pt>
                      <c:pt idx="801">
                        <c:v>1.5900599999999999E-3</c:v>
                      </c:pt>
                      <c:pt idx="802">
                        <c:v>1.57949E-3</c:v>
                      </c:pt>
                      <c:pt idx="803">
                        <c:v>1.5689300000000001E-3</c:v>
                      </c:pt>
                      <c:pt idx="804">
                        <c:v>1.5583699999999999E-3</c:v>
                      </c:pt>
                      <c:pt idx="805">
                        <c:v>1.5478099999999999E-3</c:v>
                      </c:pt>
                      <c:pt idx="806">
                        <c:v>1.53724E-3</c:v>
                      </c:pt>
                      <c:pt idx="807">
                        <c:v>1.5266800000000001E-3</c:v>
                      </c:pt>
                      <c:pt idx="808">
                        <c:v>1.5161199999999999E-3</c:v>
                      </c:pt>
                      <c:pt idx="809">
                        <c:v>1.50556E-3</c:v>
                      </c:pt>
                      <c:pt idx="810">
                        <c:v>1.4949900000000001E-3</c:v>
                      </c:pt>
                      <c:pt idx="811">
                        <c:v>1.4844299999999999E-3</c:v>
                      </c:pt>
                      <c:pt idx="812">
                        <c:v>1.47387E-3</c:v>
                      </c:pt>
                      <c:pt idx="813">
                        <c:v>1.46331E-3</c:v>
                      </c:pt>
                      <c:pt idx="814">
                        <c:v>1.45275E-3</c:v>
                      </c:pt>
                      <c:pt idx="815">
                        <c:v>1.4421799999999999E-3</c:v>
                      </c:pt>
                      <c:pt idx="816">
                        <c:v>1.43162E-3</c:v>
                      </c:pt>
                      <c:pt idx="817">
                        <c:v>1.42106E-3</c:v>
                      </c:pt>
                      <c:pt idx="818">
                        <c:v>1.4105000000000001E-3</c:v>
                      </c:pt>
                      <c:pt idx="819">
                        <c:v>1.39993E-3</c:v>
                      </c:pt>
                      <c:pt idx="820">
                        <c:v>1.38937E-3</c:v>
                      </c:pt>
                      <c:pt idx="821">
                        <c:v>1.3788100000000001E-3</c:v>
                      </c:pt>
                      <c:pt idx="822">
                        <c:v>1.3682099999999999E-3</c:v>
                      </c:pt>
                      <c:pt idx="823">
                        <c:v>1.3575099999999999E-3</c:v>
                      </c:pt>
                      <c:pt idx="824">
                        <c:v>1.3468099999999999E-3</c:v>
                      </c:pt>
                      <c:pt idx="825">
                        <c:v>1.3361099999999999E-3</c:v>
                      </c:pt>
                      <c:pt idx="826">
                        <c:v>1.3254E-3</c:v>
                      </c:pt>
                      <c:pt idx="827">
                        <c:v>1.3147E-3</c:v>
                      </c:pt>
                      <c:pt idx="828">
                        <c:v>1.304E-3</c:v>
                      </c:pt>
                      <c:pt idx="829">
                        <c:v>1.2933E-3</c:v>
                      </c:pt>
                      <c:pt idx="830">
                        <c:v>1.2825899999999999E-3</c:v>
                      </c:pt>
                      <c:pt idx="831">
                        <c:v>1.2718899999999999E-3</c:v>
                      </c:pt>
                      <c:pt idx="832">
                        <c:v>1.2611899999999999E-3</c:v>
                      </c:pt>
                      <c:pt idx="833">
                        <c:v>1.2504899999999999E-3</c:v>
                      </c:pt>
                      <c:pt idx="834">
                        <c:v>1.23978E-3</c:v>
                      </c:pt>
                      <c:pt idx="835">
                        <c:v>1.22908E-3</c:v>
                      </c:pt>
                      <c:pt idx="836">
                        <c:v>1.21838E-3</c:v>
                      </c:pt>
                      <c:pt idx="837">
                        <c:v>1.2076700000000001E-3</c:v>
                      </c:pt>
                      <c:pt idx="838">
                        <c:v>1.1969699999999999E-3</c:v>
                      </c:pt>
                      <c:pt idx="839">
                        <c:v>1.1862699999999999E-3</c:v>
                      </c:pt>
                      <c:pt idx="840">
                        <c:v>1.1755699999999999E-3</c:v>
                      </c:pt>
                      <c:pt idx="841">
                        <c:v>1.16486E-3</c:v>
                      </c:pt>
                      <c:pt idx="842">
                        <c:v>1.15416E-3</c:v>
                      </c:pt>
                      <c:pt idx="843">
                        <c:v>1.14346E-3</c:v>
                      </c:pt>
                      <c:pt idx="844">
                        <c:v>1.13276E-3</c:v>
                      </c:pt>
                      <c:pt idx="845">
                        <c:v>1.1220500000000001E-3</c:v>
                      </c:pt>
                      <c:pt idx="846">
                        <c:v>1.1113500000000001E-3</c:v>
                      </c:pt>
                      <c:pt idx="847">
                        <c:v>1.1006499999999999E-3</c:v>
                      </c:pt>
                      <c:pt idx="848">
                        <c:v>1.0899499999999999E-3</c:v>
                      </c:pt>
                      <c:pt idx="849">
                        <c:v>1.0793599999999999E-3</c:v>
                      </c:pt>
                      <c:pt idx="850">
                        <c:v>1.0688200000000001E-3</c:v>
                      </c:pt>
                      <c:pt idx="851">
                        <c:v>1.05828E-3</c:v>
                      </c:pt>
                      <c:pt idx="852">
                        <c:v>1.0477500000000001E-3</c:v>
                      </c:pt>
                      <c:pt idx="853">
                        <c:v>1.03721E-3</c:v>
                      </c:pt>
                      <c:pt idx="854">
                        <c:v>1.0266699999999999E-3</c:v>
                      </c:pt>
                      <c:pt idx="855">
                        <c:v>1.01614E-3</c:v>
                      </c:pt>
                      <c:pt idx="856">
                        <c:v>1.0055999999999999E-3</c:v>
                      </c:pt>
                      <c:pt idx="857">
                        <c:v>9.9506300000000002E-4</c:v>
                      </c:pt>
                      <c:pt idx="858">
                        <c:v>9.8452600000000011E-4</c:v>
                      </c:pt>
                      <c:pt idx="859">
                        <c:v>9.7398899999999997E-4</c:v>
                      </c:pt>
                      <c:pt idx="860">
                        <c:v>9.6345199999999995E-4</c:v>
                      </c:pt>
                      <c:pt idx="861">
                        <c:v>9.5291500000000003E-4</c:v>
                      </c:pt>
                      <c:pt idx="862">
                        <c:v>9.4237800000000001E-4</c:v>
                      </c:pt>
                      <c:pt idx="863">
                        <c:v>9.31842E-4</c:v>
                      </c:pt>
                      <c:pt idx="864">
                        <c:v>9.2130499999999998E-4</c:v>
                      </c:pt>
                      <c:pt idx="865">
                        <c:v>9.1076799999999995E-4</c:v>
                      </c:pt>
                      <c:pt idx="866">
                        <c:v>9.0023100000000003E-4</c:v>
                      </c:pt>
                      <c:pt idx="867">
                        <c:v>8.8969400000000001E-4</c:v>
                      </c:pt>
                      <c:pt idx="868">
                        <c:v>8.7915699999999999E-4</c:v>
                      </c:pt>
                      <c:pt idx="869">
                        <c:v>8.6861999999999996E-4</c:v>
                      </c:pt>
                      <c:pt idx="870">
                        <c:v>8.5808300000000004E-4</c:v>
                      </c:pt>
                      <c:pt idx="871">
                        <c:v>8.4754600000000002E-4</c:v>
                      </c:pt>
                      <c:pt idx="872">
                        <c:v>8.3712000000000001E-4</c:v>
                      </c:pt>
                      <c:pt idx="873">
                        <c:v>8.2717700000000001E-4</c:v>
                      </c:pt>
                      <c:pt idx="874">
                        <c:v>8.1723500000000003E-4</c:v>
                      </c:pt>
                      <c:pt idx="875">
                        <c:v>8.0729200000000004E-4</c:v>
                      </c:pt>
                      <c:pt idx="876">
                        <c:v>7.9734900000000004E-4</c:v>
                      </c:pt>
                      <c:pt idx="877">
                        <c:v>7.8740699999999995E-4</c:v>
                      </c:pt>
                      <c:pt idx="878">
                        <c:v>7.7746399999999995E-4</c:v>
                      </c:pt>
                      <c:pt idx="879">
                        <c:v>7.6752199999999997E-4</c:v>
                      </c:pt>
                      <c:pt idx="880">
                        <c:v>7.5757899999999998E-4</c:v>
                      </c:pt>
                      <c:pt idx="881">
                        <c:v>7.47637E-4</c:v>
                      </c:pt>
                      <c:pt idx="882">
                        <c:v>7.37694E-4</c:v>
                      </c:pt>
                      <c:pt idx="883">
                        <c:v>7.2775100000000001E-4</c:v>
                      </c:pt>
                      <c:pt idx="884">
                        <c:v>7.1780900000000003E-4</c:v>
                      </c:pt>
                      <c:pt idx="885">
                        <c:v>7.0786600000000003E-4</c:v>
                      </c:pt>
                      <c:pt idx="886">
                        <c:v>6.9792400000000005E-4</c:v>
                      </c:pt>
                      <c:pt idx="887">
                        <c:v>6.8798100000000005E-4</c:v>
                      </c:pt>
                      <c:pt idx="888">
                        <c:v>6.7803799999999995E-4</c:v>
                      </c:pt>
                      <c:pt idx="889">
                        <c:v>6.6809599999999997E-4</c:v>
                      </c:pt>
                      <c:pt idx="890">
                        <c:v>6.5815299999999997E-4</c:v>
                      </c:pt>
                      <c:pt idx="891">
                        <c:v>6.4820999999999998E-4</c:v>
                      </c:pt>
                      <c:pt idx="892">
                        <c:v>6.38268E-4</c:v>
                      </c:pt>
                      <c:pt idx="893">
                        <c:v>6.2866599999999995E-4</c:v>
                      </c:pt>
                      <c:pt idx="894">
                        <c:v>6.1967000000000001E-4</c:v>
                      </c:pt>
                      <c:pt idx="895">
                        <c:v>6.1067300000000005E-4</c:v>
                      </c:pt>
                      <c:pt idx="896">
                        <c:v>6.0167700000000001E-4</c:v>
                      </c:pt>
                      <c:pt idx="897">
                        <c:v>5.9268000000000005E-4</c:v>
                      </c:pt>
                      <c:pt idx="898">
                        <c:v>5.83684E-4</c:v>
                      </c:pt>
                      <c:pt idx="899">
                        <c:v>5.7468799999999996E-4</c:v>
                      </c:pt>
                      <c:pt idx="900">
                        <c:v>5.65691E-4</c:v>
                      </c:pt>
                      <c:pt idx="901">
                        <c:v>5.5669499999999995E-4</c:v>
                      </c:pt>
                      <c:pt idx="902">
                        <c:v>5.47698E-4</c:v>
                      </c:pt>
                      <c:pt idx="903">
                        <c:v>5.3870199999999995E-4</c:v>
                      </c:pt>
                      <c:pt idx="904">
                        <c:v>5.2970600000000001E-4</c:v>
                      </c:pt>
                      <c:pt idx="905">
                        <c:v>5.2070899999999995E-4</c:v>
                      </c:pt>
                      <c:pt idx="906">
                        <c:v>5.1171300000000001E-4</c:v>
                      </c:pt>
                      <c:pt idx="907">
                        <c:v>5.0271699999999996E-4</c:v>
                      </c:pt>
                      <c:pt idx="908">
                        <c:v>4.9372000000000001E-4</c:v>
                      </c:pt>
                      <c:pt idx="909">
                        <c:v>4.8472400000000002E-4</c:v>
                      </c:pt>
                      <c:pt idx="910">
                        <c:v>4.7572700000000001E-4</c:v>
                      </c:pt>
                      <c:pt idx="911">
                        <c:v>4.6673100000000001E-4</c:v>
                      </c:pt>
                      <c:pt idx="912">
                        <c:v>4.5842499999999999E-4</c:v>
                      </c:pt>
                      <c:pt idx="913">
                        <c:v>4.50187E-4</c:v>
                      </c:pt>
                      <c:pt idx="914">
                        <c:v>4.41948E-4</c:v>
                      </c:pt>
                      <c:pt idx="915">
                        <c:v>4.3371000000000002E-4</c:v>
                      </c:pt>
                      <c:pt idx="916">
                        <c:v>4.2547199999999998E-4</c:v>
                      </c:pt>
                      <c:pt idx="917">
                        <c:v>4.17234E-4</c:v>
                      </c:pt>
                      <c:pt idx="918">
                        <c:v>4.0899600000000001E-4</c:v>
                      </c:pt>
                      <c:pt idx="919">
                        <c:v>4.0075799999999997E-4</c:v>
                      </c:pt>
                      <c:pt idx="920">
                        <c:v>3.9251899999999997E-4</c:v>
                      </c:pt>
                      <c:pt idx="921">
                        <c:v>3.8428099999999999E-4</c:v>
                      </c:pt>
                      <c:pt idx="922">
                        <c:v>3.76043E-4</c:v>
                      </c:pt>
                      <c:pt idx="923">
                        <c:v>3.6780500000000002E-4</c:v>
                      </c:pt>
                      <c:pt idx="924">
                        <c:v>3.5956699999999998E-4</c:v>
                      </c:pt>
                      <c:pt idx="925">
                        <c:v>3.51329E-4</c:v>
                      </c:pt>
                      <c:pt idx="926">
                        <c:v>3.4309E-4</c:v>
                      </c:pt>
                      <c:pt idx="927">
                        <c:v>3.3485200000000001E-4</c:v>
                      </c:pt>
                      <c:pt idx="928">
                        <c:v>3.27067E-4</c:v>
                      </c:pt>
                      <c:pt idx="929">
                        <c:v>3.1963E-4</c:v>
                      </c:pt>
                      <c:pt idx="930">
                        <c:v>3.12193E-4</c:v>
                      </c:pt>
                      <c:pt idx="931">
                        <c:v>3.0475599999999999E-4</c:v>
                      </c:pt>
                      <c:pt idx="932">
                        <c:v>2.9731899999999999E-4</c:v>
                      </c:pt>
                      <c:pt idx="933">
                        <c:v>2.8988199999999999E-4</c:v>
                      </c:pt>
                      <c:pt idx="934">
                        <c:v>2.8244499999999998E-4</c:v>
                      </c:pt>
                      <c:pt idx="935">
                        <c:v>2.7500799999999998E-4</c:v>
                      </c:pt>
                      <c:pt idx="936">
                        <c:v>2.6757099999999998E-4</c:v>
                      </c:pt>
                      <c:pt idx="937">
                        <c:v>2.6013399999999997E-4</c:v>
                      </c:pt>
                      <c:pt idx="938">
                        <c:v>2.5269700000000002E-4</c:v>
                      </c:pt>
                      <c:pt idx="939">
                        <c:v>2.4526000000000002E-4</c:v>
                      </c:pt>
                      <c:pt idx="940">
                        <c:v>2.3782299999999999E-4</c:v>
                      </c:pt>
                      <c:pt idx="941">
                        <c:v>2.3038600000000001E-4</c:v>
                      </c:pt>
                      <c:pt idx="942">
                        <c:v>2.2304700000000001E-4</c:v>
                      </c:pt>
                      <c:pt idx="943">
                        <c:v>2.16763E-4</c:v>
                      </c:pt>
                      <c:pt idx="944">
                        <c:v>2.1047899999999999E-4</c:v>
                      </c:pt>
                      <c:pt idx="945">
                        <c:v>2.0419500000000001E-4</c:v>
                      </c:pt>
                      <c:pt idx="946">
                        <c:v>1.97911E-4</c:v>
                      </c:pt>
                      <c:pt idx="947">
                        <c:v>1.9162699999999999E-4</c:v>
                      </c:pt>
                      <c:pt idx="948">
                        <c:v>1.85343E-4</c:v>
                      </c:pt>
                      <c:pt idx="949">
                        <c:v>1.7905899999999999E-4</c:v>
                      </c:pt>
                      <c:pt idx="950">
                        <c:v>1.7277500000000001E-4</c:v>
                      </c:pt>
                      <c:pt idx="951">
                        <c:v>1.66491E-4</c:v>
                      </c:pt>
                      <c:pt idx="952">
                        <c:v>1.60206E-4</c:v>
                      </c:pt>
                      <c:pt idx="953">
                        <c:v>1.5392199999999999E-4</c:v>
                      </c:pt>
                      <c:pt idx="954">
                        <c:v>1.4763800000000001E-4</c:v>
                      </c:pt>
                      <c:pt idx="955">
                        <c:v>1.4165299999999999E-4</c:v>
                      </c:pt>
                      <c:pt idx="956">
                        <c:v>1.3653100000000001E-4</c:v>
                      </c:pt>
                      <c:pt idx="957">
                        <c:v>1.3140999999999999E-4</c:v>
                      </c:pt>
                      <c:pt idx="958">
                        <c:v>1.2628800000000001E-4</c:v>
                      </c:pt>
                      <c:pt idx="959">
                        <c:v>1.21167E-4</c:v>
                      </c:pt>
                      <c:pt idx="960">
                        <c:v>1.1604600000000001E-4</c:v>
                      </c:pt>
                      <c:pt idx="961">
                        <c:v>1.10925E-4</c:v>
                      </c:pt>
                      <c:pt idx="962">
                        <c:v>1.05803E-4</c:v>
                      </c:pt>
                      <c:pt idx="963">
                        <c:v>1.00682E-4</c:v>
                      </c:pt>
                      <c:pt idx="964">
                        <c:v>9.5560400000000001E-5</c:v>
                      </c:pt>
                      <c:pt idx="965">
                        <c:v>9.0439000000000006E-5</c:v>
                      </c:pt>
                      <c:pt idx="966">
                        <c:v>8.5317599999999998E-5</c:v>
                      </c:pt>
                      <c:pt idx="967">
                        <c:v>8.1228600000000004E-5</c:v>
                      </c:pt>
                      <c:pt idx="968">
                        <c:v>7.7265100000000007E-5</c:v>
                      </c:pt>
                      <c:pt idx="969">
                        <c:v>7.3301599999999996E-5</c:v>
                      </c:pt>
                      <c:pt idx="970">
                        <c:v>6.9338099999999999E-5</c:v>
                      </c:pt>
                      <c:pt idx="971">
                        <c:v>6.5374600000000003E-5</c:v>
                      </c:pt>
                      <c:pt idx="972">
                        <c:v>6.1411100000000006E-5</c:v>
                      </c:pt>
                      <c:pt idx="973">
                        <c:v>5.7447800000000002E-5</c:v>
                      </c:pt>
                      <c:pt idx="974">
                        <c:v>5.3484299999999999E-5</c:v>
                      </c:pt>
                      <c:pt idx="975">
                        <c:v>4.9520800000000002E-5</c:v>
                      </c:pt>
                      <c:pt idx="976">
                        <c:v>4.5557299999999998E-5</c:v>
                      </c:pt>
                      <c:pt idx="977">
                        <c:v>4.2531399999999997E-5</c:v>
                      </c:pt>
                      <c:pt idx="978">
                        <c:v>3.9707199999999998E-5</c:v>
                      </c:pt>
                      <c:pt idx="979">
                        <c:v>3.6883099999999999E-5</c:v>
                      </c:pt>
                      <c:pt idx="980">
                        <c:v>3.40589E-5</c:v>
                      </c:pt>
                      <c:pt idx="981">
                        <c:v>3.1234700000000001E-5</c:v>
                      </c:pt>
                      <c:pt idx="982">
                        <c:v>2.8410499999999998E-5</c:v>
                      </c:pt>
                      <c:pt idx="983">
                        <c:v>2.5586199999999999E-5</c:v>
                      </c:pt>
                      <c:pt idx="984">
                        <c:v>2.2762E-5</c:v>
                      </c:pt>
                      <c:pt idx="985">
                        <c:v>1.9937900000000001E-5</c:v>
                      </c:pt>
                      <c:pt idx="986">
                        <c:v>1.8102300000000001E-5</c:v>
                      </c:pt>
                      <c:pt idx="987">
                        <c:v>1.63727E-5</c:v>
                      </c:pt>
                      <c:pt idx="988">
                        <c:v>1.4643200000000001E-5</c:v>
                      </c:pt>
                      <c:pt idx="989">
                        <c:v>1.2913599999999999E-5</c:v>
                      </c:pt>
                      <c:pt idx="990">
                        <c:v>1.11841E-5</c:v>
                      </c:pt>
                      <c:pt idx="991">
                        <c:v>9.4545799999999995E-6</c:v>
                      </c:pt>
                      <c:pt idx="992">
                        <c:v>7.7250199999999994E-6</c:v>
                      </c:pt>
                      <c:pt idx="993">
                        <c:v>5.99622E-6</c:v>
                      </c:pt>
                      <c:pt idx="994">
                        <c:v>5.2258699999999998E-6</c:v>
                      </c:pt>
                      <c:pt idx="995">
                        <c:v>4.4555300000000004E-6</c:v>
                      </c:pt>
                      <c:pt idx="996">
                        <c:v>3.68519E-6</c:v>
                      </c:pt>
                      <c:pt idx="997">
                        <c:v>2.9148800000000001E-6</c:v>
                      </c:pt>
                      <c:pt idx="998">
                        <c:v>2.1445399999999998E-6</c:v>
                      </c:pt>
                      <c:pt idx="999">
                        <c:v>1.3741900000000001E-6</c:v>
                      </c:pt>
                      <c:pt idx="1000">
                        <c:v>0</c:v>
                      </c:pt>
                    </c:numCache>
                  </c:numRef>
                </c:val>
                <c:smooth val="0"/>
                <c:extLst xmlns:c15="http://schemas.microsoft.com/office/drawing/2012/chart">
                  <c:ext xmlns:c16="http://schemas.microsoft.com/office/drawing/2014/chart" uri="{C3380CC4-5D6E-409C-BE32-E72D297353CC}">
                    <c16:uniqueId val="{00000005-5321-45B6-B703-2AF533A169FD}"/>
                  </c:ext>
                </c:extLst>
              </c15:ser>
            </c15:filteredLineSeries>
          </c:ext>
        </c:extLst>
      </c:lineChart>
      <c:catAx>
        <c:axId val="36201581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Height(m)</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2016144"/>
        <c:crosses val="autoZero"/>
        <c:auto val="1"/>
        <c:lblAlgn val="ctr"/>
        <c:lblOffset val="100"/>
        <c:noMultiLvlLbl val="0"/>
      </c:catAx>
      <c:valAx>
        <c:axId val="3620161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IN"/>
                  <a:t>Vrms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620158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6745D9-382A-4065-B5FC-F61ABED40456}" type="datetimeFigureOut">
              <a:rPr lang="en-IN" smtClean="0"/>
              <a:t>15-07-2021</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903E11-C3BC-4A2B-A75E-8645EE2AAEF4}" type="slidenum">
              <a:rPr lang="en-IN" smtClean="0"/>
              <a:t>‹#›</a:t>
            </a:fld>
            <a:endParaRPr lang="en-IN"/>
          </a:p>
        </p:txBody>
      </p:sp>
    </p:spTree>
    <p:extLst>
      <p:ext uri="{BB962C8B-B14F-4D97-AF65-F5344CB8AC3E}">
        <p14:creationId xmlns:p14="http://schemas.microsoft.com/office/powerpoint/2010/main" val="524980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8C6F6B23-6885-447C-94F7-66D2695E06E4}" type="datetime1">
              <a:rPr lang="en-IN" smtClean="0"/>
              <a:t>15-07-2021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FE04095A-A369-4624-9DAF-33B50E6CF528}" type="datetime1">
              <a:rPr lang="en-IN" smtClean="0"/>
              <a:t>15-07-2021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9766329D-E3EC-4D73-8B72-1F01A84E03A7}" type="datetime1">
              <a:rPr lang="en-IN" smtClean="0"/>
              <a:t>15-07-2021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9B55EFF2-5D75-42F6-972E-402195818953}" type="datetime1">
              <a:rPr lang="en-IN" smtClean="0"/>
              <a:t>15-07-2021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E2F2ED-6994-4112-9ACD-A3E85468EAD4}" type="datetime1">
              <a:rPr lang="en-IN" smtClean="0"/>
              <a:t>15-07-2021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5AC900AC-9383-40B0-B91F-FE7D7E0FDAA8}" type="datetime1">
              <a:rPr lang="en-IN" smtClean="0"/>
              <a:t>15-07-2021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F6A54635-2D3C-4D2E-AB69-47311077F858}" type="datetime1">
              <a:rPr lang="en-IN" smtClean="0"/>
              <a:t>15-07-2021</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BA3DE2FE-F9C5-4773-9E7A-75002EBD2124}" type="datetime1">
              <a:rPr lang="en-IN" smtClean="0"/>
              <a:t>15-07-2021</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F1B177-6029-496B-87BF-81C64AE87B0C}" type="datetime1">
              <a:rPr lang="en-IN" smtClean="0"/>
              <a:t>15-07-2021</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CFA676-53A2-4D7F-B367-621577D1A2A3}" type="datetime1">
              <a:rPr lang="en-IN" smtClean="0"/>
              <a:t>15-07-2021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2328BEC-715C-4FAC-8648-FA723548E2B4}" type="datetime1">
              <a:rPr lang="en-IN" smtClean="0"/>
              <a:t>15-07-2021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12A373BB-E1C5-4F40-AB5D-DB86E2E74A6E}" type="slidenum">
              <a:rPr lang="en-IN" smtClean="0"/>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2345BC-FEBF-459D-96FC-4108CB0F7B4D}" type="datetime1">
              <a:rPr lang="en-IN" smtClean="0"/>
              <a:t>15-07-2021</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A373BB-E1C5-4F40-AB5D-DB86E2E74A6E}"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hart" Target="../charts/chart19.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chart" Target="../charts/chart4.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7.xml"/><Relationship Id="rId5" Type="http://schemas.openxmlformats.org/officeDocument/2006/relationships/chart" Target="../charts/chart8.xml"/><Relationship Id="rId4" Type="http://schemas.openxmlformats.org/officeDocument/2006/relationships/chart" Target="../charts/chart7.xml"/></Relationships>
</file>

<file path=ppt/slides/_rels/slide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7.xml"/><Relationship Id="rId5" Type="http://schemas.openxmlformats.org/officeDocument/2006/relationships/chart" Target="../charts/chart12.xml"/><Relationship Id="rId4" Type="http://schemas.openxmlformats.org/officeDocument/2006/relationships/chart" Target="../charts/chart11.xml"/></Relationships>
</file>

<file path=ppt/slides/_rels/slide8.xml.rels><?xml version="1.0" encoding="UTF-8" standalone="yes"?>
<Relationships xmlns="http://schemas.openxmlformats.org/package/2006/relationships"><Relationship Id="rId8" Type="http://schemas.openxmlformats.org/officeDocument/2006/relationships/chart" Target="../charts/chart16.xml"/><Relationship Id="rId3" Type="http://schemas.openxmlformats.org/officeDocument/2006/relationships/slideLayout" Target="../slideLayouts/slideLayout7.xml"/><Relationship Id="rId7" Type="http://schemas.openxmlformats.org/officeDocument/2006/relationships/chart" Target="../charts/chart15.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chart" Target="../charts/chart18.xml"/><Relationship Id="rId5" Type="http://schemas.openxmlformats.org/officeDocument/2006/relationships/image" Target="../media/image5.png"/><Relationship Id="rId4" Type="http://schemas.openxmlformats.org/officeDocument/2006/relationships/chart" Target="../charts/char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1612" y="747991"/>
            <a:ext cx="10258257" cy="1323439"/>
          </a:xfrm>
        </p:spPr>
        <p:txBody>
          <a:bodyPr>
            <a:normAutofit/>
          </a:bodyPr>
          <a:lstStyle/>
          <a:p>
            <a:r>
              <a:rPr lang="en-US" sz="2800" b="1" dirty="0">
                <a:solidFill>
                  <a:srgbClr val="00B0F0"/>
                </a:solidFill>
                <a:latin typeface="Times New Roman" panose="02020603050405020304" pitchFamily="18" charset="0"/>
                <a:cs typeface="Times New Roman" panose="02020603050405020304" pitchFamily="18" charset="0"/>
              </a:rPr>
              <a:t>Large Eddy Simulation of Confined Circular Jet Opening into a Rectangular Channel</a:t>
            </a:r>
            <a:endParaRPr lang="en-IN" sz="2800" b="1" u="sng" dirty="0">
              <a:solidFill>
                <a:srgbClr val="00B0F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42833" y="2500860"/>
            <a:ext cx="3759609" cy="3250590"/>
          </a:xfrm>
        </p:spPr>
        <p:txBody>
          <a:bodyPr>
            <a:normAutofit/>
          </a:bodyPr>
          <a:lstStyle/>
          <a:p>
            <a:pPr algn="l"/>
            <a:r>
              <a:rPr lang="en-IN" sz="2800" b="1" dirty="0">
                <a:latin typeface="Times New Roman" panose="02020603050405020304" pitchFamily="18" charset="0"/>
                <a:cs typeface="Times New Roman" panose="02020603050405020304" pitchFamily="18" charset="0"/>
              </a:rPr>
              <a:t>Project Guide </a:t>
            </a:r>
          </a:p>
        </p:txBody>
      </p:sp>
      <p:sp>
        <p:nvSpPr>
          <p:cNvPr id="6" name="Subtitle 2">
            <a:extLst>
              <a:ext uri="{FF2B5EF4-FFF2-40B4-BE49-F238E27FC236}">
                <a16:creationId xmlns:a16="http://schemas.microsoft.com/office/drawing/2014/main" id="{1A2720F4-888D-4140-98DC-F6C5A2398D2A}"/>
              </a:ext>
            </a:extLst>
          </p:cNvPr>
          <p:cNvSpPr txBox="1">
            <a:spLocks/>
          </p:cNvSpPr>
          <p:nvPr/>
        </p:nvSpPr>
        <p:spPr>
          <a:xfrm>
            <a:off x="7268796" y="3162579"/>
            <a:ext cx="4969608" cy="356032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IN" sz="2800" b="1" dirty="0">
                <a:latin typeface="Times New Roman" panose="02020603050405020304" pitchFamily="18" charset="0"/>
                <a:cs typeface="Times New Roman" panose="02020603050405020304" pitchFamily="18" charset="0"/>
              </a:rPr>
              <a:t>By</a:t>
            </a:r>
          </a:p>
          <a:p>
            <a:pPr marL="742950" lvl="1" algn="l"/>
            <a:r>
              <a:rPr lang="en-IN" sz="1400" b="1" dirty="0">
                <a:latin typeface="Times New Roman" panose="02020603050405020304" pitchFamily="18" charset="0"/>
                <a:cs typeface="Times New Roman" panose="02020603050405020304" pitchFamily="18" charset="0"/>
              </a:rPr>
              <a:t>Dinesh Kumar Reddy G (121017007)</a:t>
            </a:r>
          </a:p>
          <a:p>
            <a:pPr marL="742950" lvl="1" algn="l"/>
            <a:r>
              <a:rPr lang="en-IN" sz="1400" b="1" dirty="0">
                <a:latin typeface="Times New Roman" panose="02020603050405020304" pitchFamily="18" charset="0"/>
                <a:cs typeface="Times New Roman" panose="02020603050405020304" pitchFamily="18" charset="0"/>
              </a:rPr>
              <a:t>Final year, Aerospace Engineering</a:t>
            </a:r>
          </a:p>
          <a:p>
            <a:pPr marL="742950" lvl="1" algn="l"/>
            <a:r>
              <a:rPr lang="en-IN" sz="1400" b="1" dirty="0">
                <a:latin typeface="Times New Roman" panose="02020603050405020304" pitchFamily="18" charset="0"/>
                <a:cs typeface="Times New Roman" panose="02020603050405020304" pitchFamily="18" charset="0"/>
              </a:rPr>
              <a:t>SASTRA Deemed University</a:t>
            </a:r>
          </a:p>
          <a:p>
            <a:pPr lvl="1" algn="l"/>
            <a:endParaRPr lang="en-IN" sz="18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F105381C-3B92-4AE6-93A3-97A888D12523}"/>
              </a:ext>
            </a:extLst>
          </p:cNvPr>
          <p:cNvSpPr txBox="1"/>
          <p:nvPr/>
        </p:nvSpPr>
        <p:spPr>
          <a:xfrm>
            <a:off x="342833" y="3162579"/>
            <a:ext cx="3957318" cy="1231106"/>
          </a:xfrm>
          <a:prstGeom prst="rect">
            <a:avLst/>
          </a:prstGeom>
          <a:noFill/>
        </p:spPr>
        <p:txBody>
          <a:bodyPr wrap="square">
            <a:spAutoFit/>
          </a:bodyPr>
          <a:lstStyle/>
          <a:p>
            <a:pPr algn="l">
              <a:lnSpc>
                <a:spcPct val="100000"/>
              </a:lnSpc>
            </a:pPr>
            <a:r>
              <a:rPr lang="en-IN" sz="1800" b="1" dirty="0">
                <a:latin typeface="Times New Roman" panose="02020603050405020304" pitchFamily="18" charset="0"/>
                <a:cs typeface="Times New Roman" panose="02020603050405020304" pitchFamily="18" charset="0"/>
              </a:rPr>
              <a:t> </a:t>
            </a:r>
          </a:p>
          <a:p>
            <a:pPr algn="l">
              <a:lnSpc>
                <a:spcPct val="100000"/>
              </a:lnSpc>
            </a:pPr>
            <a:r>
              <a:rPr lang="en-IN" sz="1400" b="1" dirty="0">
                <a:latin typeface="Times New Roman" panose="02020603050405020304" pitchFamily="18" charset="0"/>
                <a:cs typeface="Times New Roman" panose="02020603050405020304" pitchFamily="18" charset="0"/>
              </a:rPr>
              <a:t>Prof. </a:t>
            </a:r>
            <a:r>
              <a:rPr lang="en-IN" sz="1400" b="1" dirty="0" err="1">
                <a:latin typeface="Times New Roman" panose="02020603050405020304" pitchFamily="18" charset="0"/>
                <a:cs typeface="Times New Roman" panose="02020603050405020304" pitchFamily="18" charset="0"/>
              </a:rPr>
              <a:t>Manaswita</a:t>
            </a:r>
            <a:r>
              <a:rPr lang="en-IN" sz="1400" b="1" dirty="0">
                <a:latin typeface="Times New Roman" panose="02020603050405020304" pitchFamily="18" charset="0"/>
                <a:cs typeface="Times New Roman" panose="02020603050405020304" pitchFamily="18" charset="0"/>
              </a:rPr>
              <a:t> Bose </a:t>
            </a:r>
          </a:p>
          <a:p>
            <a:pPr algn="l">
              <a:lnSpc>
                <a:spcPct val="100000"/>
              </a:lnSpc>
            </a:pPr>
            <a:r>
              <a:rPr lang="en-IN" sz="1400" b="1" dirty="0">
                <a:latin typeface="Times New Roman" panose="02020603050405020304" pitchFamily="18" charset="0"/>
                <a:cs typeface="Times New Roman" panose="02020603050405020304" pitchFamily="18" charset="0"/>
              </a:rPr>
              <a:t>Assistant Professor </a:t>
            </a:r>
          </a:p>
          <a:p>
            <a:pPr algn="l">
              <a:lnSpc>
                <a:spcPct val="100000"/>
              </a:lnSpc>
            </a:pPr>
            <a:r>
              <a:rPr lang="en-IN" sz="1400" b="1" dirty="0">
                <a:latin typeface="Times New Roman" panose="02020603050405020304" pitchFamily="18" charset="0"/>
                <a:cs typeface="Times New Roman" panose="02020603050405020304" pitchFamily="18" charset="0"/>
              </a:rPr>
              <a:t>Department of Energy Science and Engineering, IIT Bombay</a:t>
            </a:r>
            <a:r>
              <a:rPr lang="en-IN" sz="1400" b="1" dirty="0">
                <a:solidFill>
                  <a:srgbClr val="0070C0"/>
                </a:solidFill>
                <a:latin typeface="Times New Roman" panose="02020603050405020304" pitchFamily="18" charset="0"/>
                <a:cs typeface="Times New Roman" panose="02020603050405020304" pitchFamily="18" charset="0"/>
              </a:rPr>
              <a:t> </a:t>
            </a:r>
          </a:p>
        </p:txBody>
      </p:sp>
      <p:sp>
        <p:nvSpPr>
          <p:cNvPr id="7" name="Slide Number Placeholder 6">
            <a:extLst>
              <a:ext uri="{FF2B5EF4-FFF2-40B4-BE49-F238E27FC236}">
                <a16:creationId xmlns:a16="http://schemas.microsoft.com/office/drawing/2014/main" id="{FD86D1D7-C0D5-4DB0-A905-6C7044ECC43C}"/>
              </a:ext>
            </a:extLst>
          </p:cNvPr>
          <p:cNvSpPr>
            <a:spLocks noGrp="1"/>
          </p:cNvSpPr>
          <p:nvPr>
            <p:ph type="sldNum" sz="quarter" idx="12"/>
          </p:nvPr>
        </p:nvSpPr>
        <p:spPr/>
        <p:txBody>
          <a:bodyPr/>
          <a:lstStyle/>
          <a:p>
            <a:fld id="{12A373BB-E1C5-4F40-AB5D-DB86E2E74A6E}" type="slidenum">
              <a:rPr lang="en-IN" smtClean="0"/>
              <a:t>1</a:t>
            </a:fld>
            <a:endParaRPr lang="en-I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337624-F1CB-4445-BA86-68EF42E8D00F}"/>
              </a:ext>
            </a:extLst>
          </p:cNvPr>
          <p:cNvSpPr>
            <a:spLocks noGrp="1"/>
          </p:cNvSpPr>
          <p:nvPr>
            <p:ph type="sldNum" sz="quarter" idx="12"/>
          </p:nvPr>
        </p:nvSpPr>
        <p:spPr/>
        <p:txBody>
          <a:bodyPr/>
          <a:lstStyle/>
          <a:p>
            <a:fld id="{12A373BB-E1C5-4F40-AB5D-DB86E2E74A6E}" type="slidenum">
              <a:rPr lang="en-IN" smtClean="0"/>
              <a:t>10</a:t>
            </a:fld>
            <a:endParaRPr lang="en-IN"/>
          </a:p>
        </p:txBody>
      </p:sp>
      <p:sp>
        <p:nvSpPr>
          <p:cNvPr id="3" name="TextBox 2">
            <a:extLst>
              <a:ext uri="{FF2B5EF4-FFF2-40B4-BE49-F238E27FC236}">
                <a16:creationId xmlns:a16="http://schemas.microsoft.com/office/drawing/2014/main" id="{D677EE36-1197-44E2-9ACC-2EE9DB5C06CF}"/>
              </a:ext>
            </a:extLst>
          </p:cNvPr>
          <p:cNvSpPr txBox="1"/>
          <p:nvPr/>
        </p:nvSpPr>
        <p:spPr>
          <a:xfrm>
            <a:off x="1371600" y="395417"/>
            <a:ext cx="7080422" cy="646331"/>
          </a:xfrm>
          <a:prstGeom prst="rect">
            <a:avLst/>
          </a:prstGeom>
          <a:noFill/>
        </p:spPr>
        <p:txBody>
          <a:bodyPr wrap="square" rtlCol="0">
            <a:spAutoFit/>
          </a:bodyPr>
          <a:lstStyle/>
          <a:p>
            <a:r>
              <a:rPr lang="en-IN" dirty="0"/>
              <a:t>The analysis is done for confined geometry.</a:t>
            </a:r>
          </a:p>
          <a:p>
            <a:endParaRPr lang="en-IN" dirty="0"/>
          </a:p>
        </p:txBody>
      </p:sp>
      <p:graphicFrame>
        <p:nvGraphicFramePr>
          <p:cNvPr id="4" name="Table 3">
            <a:extLst>
              <a:ext uri="{FF2B5EF4-FFF2-40B4-BE49-F238E27FC236}">
                <a16:creationId xmlns:a16="http://schemas.microsoft.com/office/drawing/2014/main" id="{DA235205-4312-4119-B9FF-01B5C455A5BE}"/>
              </a:ext>
            </a:extLst>
          </p:cNvPr>
          <p:cNvGraphicFramePr>
            <a:graphicFrameLocks noGrp="1"/>
          </p:cNvGraphicFramePr>
          <p:nvPr>
            <p:extLst>
              <p:ext uri="{D42A27DB-BD31-4B8C-83A1-F6EECF244321}">
                <p14:modId xmlns:p14="http://schemas.microsoft.com/office/powerpoint/2010/main" val="378048806"/>
              </p:ext>
            </p:extLst>
          </p:nvPr>
        </p:nvGraphicFramePr>
        <p:xfrm>
          <a:off x="871351" y="928474"/>
          <a:ext cx="9594821" cy="1257304"/>
        </p:xfrm>
        <a:graphic>
          <a:graphicData uri="http://schemas.openxmlformats.org/drawingml/2006/table">
            <a:tbl>
              <a:tblPr firstRow="1" firstCol="1" bandRow="1">
                <a:tableStyleId>{5C22544A-7EE6-4342-B048-85BDC9FD1C3A}</a:tableStyleId>
              </a:tblPr>
              <a:tblGrid>
                <a:gridCol w="1643868">
                  <a:extLst>
                    <a:ext uri="{9D8B030D-6E8A-4147-A177-3AD203B41FA5}">
                      <a16:colId xmlns:a16="http://schemas.microsoft.com/office/drawing/2014/main" val="1336895110"/>
                    </a:ext>
                  </a:extLst>
                </a:gridCol>
                <a:gridCol w="1689321">
                  <a:extLst>
                    <a:ext uri="{9D8B030D-6E8A-4147-A177-3AD203B41FA5}">
                      <a16:colId xmlns:a16="http://schemas.microsoft.com/office/drawing/2014/main" val="3688667598"/>
                    </a:ext>
                  </a:extLst>
                </a:gridCol>
                <a:gridCol w="1628717">
                  <a:extLst>
                    <a:ext uri="{9D8B030D-6E8A-4147-A177-3AD203B41FA5}">
                      <a16:colId xmlns:a16="http://schemas.microsoft.com/office/drawing/2014/main" val="2528156688"/>
                    </a:ext>
                  </a:extLst>
                </a:gridCol>
                <a:gridCol w="1544305">
                  <a:extLst>
                    <a:ext uri="{9D8B030D-6E8A-4147-A177-3AD203B41FA5}">
                      <a16:colId xmlns:a16="http://schemas.microsoft.com/office/drawing/2014/main" val="2619812060"/>
                    </a:ext>
                  </a:extLst>
                </a:gridCol>
                <a:gridCol w="1544305">
                  <a:extLst>
                    <a:ext uri="{9D8B030D-6E8A-4147-A177-3AD203B41FA5}">
                      <a16:colId xmlns:a16="http://schemas.microsoft.com/office/drawing/2014/main" val="1832173624"/>
                    </a:ext>
                  </a:extLst>
                </a:gridCol>
                <a:gridCol w="1544305">
                  <a:extLst>
                    <a:ext uri="{9D8B030D-6E8A-4147-A177-3AD203B41FA5}">
                      <a16:colId xmlns:a16="http://schemas.microsoft.com/office/drawing/2014/main" val="951756040"/>
                    </a:ext>
                  </a:extLst>
                </a:gridCol>
              </a:tblGrid>
              <a:tr h="767718">
                <a:tc>
                  <a:txBody>
                    <a:bodyPr/>
                    <a:lstStyle/>
                    <a:p>
                      <a:pPr marR="13970" algn="ctr">
                        <a:lnSpc>
                          <a:spcPct val="150000"/>
                        </a:lnSpc>
                      </a:pPr>
                      <a:r>
                        <a:rPr lang="en-IN" sz="1200" dirty="0">
                          <a:effectLst/>
                        </a:rPr>
                        <a:t>Reynolds Number</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a:effectLst/>
                        </a:rPr>
                        <a:t>Divisions along each axis</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a:effectLst/>
                        </a:rPr>
                        <a:t>No. of cells</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x+</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y+</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z+</a:t>
                      </a:r>
                      <a:endParaRPr lang="en-IN" sz="1100" dirty="0">
                        <a:effectLst/>
                        <a:latin typeface="Arial" panose="020B0604020202020204" pitchFamily="34" charset="0"/>
                        <a:ea typeface="Arial" panose="020B0604020202020204" pitchFamily="34" charset="0"/>
                      </a:endParaRPr>
                    </a:p>
                  </a:txBody>
                  <a:tcPr marL="68580" marR="68580" marT="0" marB="0"/>
                </a:tc>
                <a:extLst>
                  <a:ext uri="{0D108BD9-81ED-4DB2-BD59-A6C34878D82A}">
                    <a16:rowId xmlns:a16="http://schemas.microsoft.com/office/drawing/2014/main" val="3576545375"/>
                  </a:ext>
                </a:extLst>
              </a:tr>
              <a:tr h="236859">
                <a:tc>
                  <a:txBody>
                    <a:bodyPr/>
                    <a:lstStyle/>
                    <a:p>
                      <a:pPr marR="13970" algn="ctr">
                        <a:lnSpc>
                          <a:spcPct val="150000"/>
                        </a:lnSpc>
                      </a:pPr>
                      <a:r>
                        <a:rPr lang="en-IN" sz="1200" dirty="0">
                          <a:effectLst/>
                        </a:rPr>
                        <a:t>1000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520x22x48</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latin typeface="Arial" panose="020B0604020202020204" pitchFamily="34" charset="0"/>
                          <a:ea typeface="Arial" panose="020B0604020202020204" pitchFamily="34" charset="0"/>
                        </a:rPr>
                        <a:t>549120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latin typeface="Arial" panose="020B0604020202020204" pitchFamily="34" charset="0"/>
                          <a:ea typeface="Arial" panose="020B0604020202020204" pitchFamily="34" charset="0"/>
                        </a:rPr>
                        <a:t>25</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latin typeface="Arial" panose="020B0604020202020204" pitchFamily="34" charset="0"/>
                          <a:ea typeface="Arial" panose="020B0604020202020204" pitchFamily="34" charset="0"/>
                        </a:rPr>
                        <a:t>2</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latin typeface="Arial" panose="020B0604020202020204" pitchFamily="34" charset="0"/>
                          <a:ea typeface="Arial" panose="020B0604020202020204" pitchFamily="34" charset="0"/>
                        </a:rPr>
                        <a:t>2</a:t>
                      </a:r>
                      <a:endParaRPr lang="en-IN" sz="1100" dirty="0">
                        <a:effectLst/>
                        <a:latin typeface="Arial" panose="020B0604020202020204" pitchFamily="34" charset="0"/>
                        <a:ea typeface="Arial" panose="020B0604020202020204" pitchFamily="34" charset="0"/>
                      </a:endParaRPr>
                    </a:p>
                  </a:txBody>
                  <a:tcPr marL="68580" marR="68580" marT="0" marB="0"/>
                </a:tc>
                <a:extLst>
                  <a:ext uri="{0D108BD9-81ED-4DB2-BD59-A6C34878D82A}">
                    <a16:rowId xmlns:a16="http://schemas.microsoft.com/office/drawing/2014/main" val="3621784427"/>
                  </a:ext>
                </a:extLst>
              </a:tr>
              <a:tr h="236859">
                <a:tc>
                  <a:txBody>
                    <a:bodyPr/>
                    <a:lstStyle/>
                    <a:p>
                      <a:pPr marR="13970" algn="ctr">
                        <a:lnSpc>
                          <a:spcPct val="150000"/>
                        </a:lnSpc>
                      </a:pPr>
                      <a:r>
                        <a:rPr lang="en-IN" sz="1200" dirty="0">
                          <a:effectLst/>
                        </a:rPr>
                        <a:t>1200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540x22x48</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570240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25</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latin typeface="Arial" panose="020B0604020202020204" pitchFamily="34" charset="0"/>
                          <a:ea typeface="Arial" panose="020B0604020202020204" pitchFamily="34" charset="0"/>
                        </a:rPr>
                        <a:t>2</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2</a:t>
                      </a:r>
                      <a:endParaRPr lang="en-IN" sz="1100" dirty="0">
                        <a:effectLst/>
                        <a:latin typeface="Arial" panose="020B0604020202020204" pitchFamily="34" charset="0"/>
                        <a:ea typeface="Arial" panose="020B0604020202020204" pitchFamily="34" charset="0"/>
                      </a:endParaRPr>
                    </a:p>
                  </a:txBody>
                  <a:tcPr marL="68580" marR="68580" marT="0" marB="0"/>
                </a:tc>
                <a:extLst>
                  <a:ext uri="{0D108BD9-81ED-4DB2-BD59-A6C34878D82A}">
                    <a16:rowId xmlns:a16="http://schemas.microsoft.com/office/drawing/2014/main" val="594755945"/>
                  </a:ext>
                </a:extLst>
              </a:tr>
            </a:tbl>
          </a:graphicData>
        </a:graphic>
      </p:graphicFrame>
      <p:pic>
        <p:nvPicPr>
          <p:cNvPr id="9" name="Picture 8">
            <a:extLst>
              <a:ext uri="{FF2B5EF4-FFF2-40B4-BE49-F238E27FC236}">
                <a16:creationId xmlns:a16="http://schemas.microsoft.com/office/drawing/2014/main" id="{FE064D1A-A71A-41CB-BCA7-84A4BE50B5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7328" y="2783612"/>
            <a:ext cx="5652316" cy="2974903"/>
          </a:xfrm>
          <a:prstGeom prst="rect">
            <a:avLst/>
          </a:prstGeom>
        </p:spPr>
      </p:pic>
      <p:sp>
        <p:nvSpPr>
          <p:cNvPr id="10" name="TextBox 9">
            <a:extLst>
              <a:ext uri="{FF2B5EF4-FFF2-40B4-BE49-F238E27FC236}">
                <a16:creationId xmlns:a16="http://schemas.microsoft.com/office/drawing/2014/main" id="{6A56C1D4-A81D-4256-A20E-5BBC9A770DB9}"/>
              </a:ext>
            </a:extLst>
          </p:cNvPr>
          <p:cNvSpPr txBox="1"/>
          <p:nvPr/>
        </p:nvSpPr>
        <p:spPr>
          <a:xfrm>
            <a:off x="1218995" y="2330806"/>
            <a:ext cx="6924154" cy="307777"/>
          </a:xfrm>
          <a:prstGeom prst="rect">
            <a:avLst/>
          </a:prstGeom>
          <a:noFill/>
        </p:spPr>
        <p:txBody>
          <a:bodyPr wrap="square" rtlCol="0">
            <a:spAutoFit/>
          </a:bodyPr>
          <a:lstStyle/>
          <a:p>
            <a:r>
              <a:rPr lang="en-IN" sz="1400" dirty="0">
                <a:latin typeface="Times New Roman" panose="02020603050405020304" pitchFamily="18" charset="0"/>
                <a:cs typeface="Times New Roman" panose="02020603050405020304" pitchFamily="18" charset="0"/>
              </a:rPr>
              <a:t>Table.6 Grid size for different Reynolds Numbers</a:t>
            </a:r>
          </a:p>
        </p:txBody>
      </p:sp>
      <p:sp>
        <p:nvSpPr>
          <p:cNvPr id="11" name="TextBox 10">
            <a:extLst>
              <a:ext uri="{FF2B5EF4-FFF2-40B4-BE49-F238E27FC236}">
                <a16:creationId xmlns:a16="http://schemas.microsoft.com/office/drawing/2014/main" id="{4B4885E1-F4FF-4CE8-9728-8AEC2140C0BC}"/>
              </a:ext>
            </a:extLst>
          </p:cNvPr>
          <p:cNvSpPr txBox="1"/>
          <p:nvPr/>
        </p:nvSpPr>
        <p:spPr>
          <a:xfrm>
            <a:off x="3336324" y="6042454"/>
            <a:ext cx="6413157" cy="307777"/>
          </a:xfrm>
          <a:prstGeom prst="rect">
            <a:avLst/>
          </a:prstGeom>
          <a:noFill/>
        </p:spPr>
        <p:txBody>
          <a:bodyPr wrap="square" rtlCol="0">
            <a:spAutoFit/>
          </a:bodyPr>
          <a:lstStyle/>
          <a:p>
            <a:r>
              <a:rPr lang="en-IN" sz="1400" dirty="0"/>
              <a:t>Fig.11 Mesh for Re 1000</a:t>
            </a:r>
          </a:p>
        </p:txBody>
      </p:sp>
    </p:spTree>
    <p:extLst>
      <p:ext uri="{BB962C8B-B14F-4D97-AF65-F5344CB8AC3E}">
        <p14:creationId xmlns:p14="http://schemas.microsoft.com/office/powerpoint/2010/main" val="2280783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5897F8F-4A02-4429-83AB-A9BF549A42C0}"/>
              </a:ext>
            </a:extLst>
          </p:cNvPr>
          <p:cNvSpPr>
            <a:spLocks noGrp="1"/>
          </p:cNvSpPr>
          <p:nvPr>
            <p:ph type="sldNum" sz="quarter" idx="12"/>
          </p:nvPr>
        </p:nvSpPr>
        <p:spPr/>
        <p:txBody>
          <a:bodyPr/>
          <a:lstStyle/>
          <a:p>
            <a:fld id="{12A373BB-E1C5-4F40-AB5D-DB86E2E74A6E}" type="slidenum">
              <a:rPr lang="en-IN" smtClean="0"/>
              <a:t>11</a:t>
            </a:fld>
            <a:endParaRPr lang="en-IN"/>
          </a:p>
        </p:txBody>
      </p:sp>
      <p:pic>
        <p:nvPicPr>
          <p:cNvPr id="6" name="Picture 5">
            <a:extLst>
              <a:ext uri="{FF2B5EF4-FFF2-40B4-BE49-F238E27FC236}">
                <a16:creationId xmlns:a16="http://schemas.microsoft.com/office/drawing/2014/main" id="{70EFAE49-0FAC-42F4-81ED-8BEBC1D37A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787" y="1754659"/>
            <a:ext cx="5293763" cy="2786191"/>
          </a:xfrm>
          <a:prstGeom prst="rect">
            <a:avLst/>
          </a:prstGeom>
        </p:spPr>
      </p:pic>
      <p:pic>
        <p:nvPicPr>
          <p:cNvPr id="8" name="Picture 7">
            <a:extLst>
              <a:ext uri="{FF2B5EF4-FFF2-40B4-BE49-F238E27FC236}">
                <a16:creationId xmlns:a16="http://schemas.microsoft.com/office/drawing/2014/main" id="{E48E67CA-DE44-41F7-A43D-851EB34040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54659"/>
            <a:ext cx="5293763" cy="2786191"/>
          </a:xfrm>
          <a:prstGeom prst="rect">
            <a:avLst/>
          </a:prstGeom>
        </p:spPr>
      </p:pic>
      <p:sp>
        <p:nvSpPr>
          <p:cNvPr id="10" name="TextBox 9">
            <a:extLst>
              <a:ext uri="{FF2B5EF4-FFF2-40B4-BE49-F238E27FC236}">
                <a16:creationId xmlns:a16="http://schemas.microsoft.com/office/drawing/2014/main" id="{CAC82F97-ED24-47B0-A166-A7508CC8AB4C}"/>
              </a:ext>
            </a:extLst>
          </p:cNvPr>
          <p:cNvSpPr txBox="1"/>
          <p:nvPr/>
        </p:nvSpPr>
        <p:spPr>
          <a:xfrm>
            <a:off x="3175687" y="5572897"/>
            <a:ext cx="6413157" cy="307777"/>
          </a:xfrm>
          <a:prstGeom prst="rect">
            <a:avLst/>
          </a:prstGeom>
          <a:noFill/>
        </p:spPr>
        <p:txBody>
          <a:bodyPr wrap="square" rtlCol="0">
            <a:spAutoFit/>
          </a:bodyPr>
          <a:lstStyle/>
          <a:p>
            <a:r>
              <a:rPr lang="en-IN" sz="1400" dirty="0"/>
              <a:t>Fig.12 Q-criterion contours for Re 1000 and 1200 </a:t>
            </a:r>
          </a:p>
        </p:txBody>
      </p:sp>
      <p:sp>
        <p:nvSpPr>
          <p:cNvPr id="11" name="TextBox 10">
            <a:extLst>
              <a:ext uri="{FF2B5EF4-FFF2-40B4-BE49-F238E27FC236}">
                <a16:creationId xmlns:a16="http://schemas.microsoft.com/office/drawing/2014/main" id="{3A0C4E7A-CC12-4BEF-91DA-F65C7843ED2D}"/>
              </a:ext>
            </a:extLst>
          </p:cNvPr>
          <p:cNvSpPr txBox="1"/>
          <p:nvPr/>
        </p:nvSpPr>
        <p:spPr>
          <a:xfrm>
            <a:off x="864973" y="679622"/>
            <a:ext cx="7957751" cy="369332"/>
          </a:xfrm>
          <a:prstGeom prst="rect">
            <a:avLst/>
          </a:prstGeom>
          <a:noFill/>
        </p:spPr>
        <p:txBody>
          <a:bodyPr wrap="square" rtlCol="0">
            <a:spAutoFit/>
          </a:bodyPr>
          <a:lstStyle/>
          <a:p>
            <a:pPr marL="285750" indent="-285750">
              <a:buFont typeface="Arial" panose="020B0604020202020204" pitchFamily="34" charset="0"/>
              <a:buChar char="•"/>
            </a:pPr>
            <a:r>
              <a:rPr lang="en-US" dirty="0"/>
              <a:t>L=1.5m   </a:t>
            </a:r>
            <a:r>
              <a:rPr lang="en-US" dirty="0">
                <a:solidFill>
                  <a:srgbClr val="0070C0"/>
                </a:solidFill>
              </a:rPr>
              <a:t>[</a:t>
            </a:r>
            <a:r>
              <a:rPr lang="da-DK" dirty="0">
                <a:solidFill>
                  <a:srgbClr val="0070C0"/>
                </a:solidFill>
              </a:rPr>
              <a:t>Lien et al.(2004)</a:t>
            </a:r>
            <a:r>
              <a:rPr lang="da-DK" dirty="0">
                <a:solidFill>
                  <a:srgbClr val="0070C0"/>
                </a:solidFill>
                <a:sym typeface="Wingdings" panose="05000000000000000000" pitchFamily="2" charset="2"/>
              </a:rPr>
              <a:t>L=150W for fully developed turbulent flow</a:t>
            </a:r>
            <a:r>
              <a:rPr lang="en-US" dirty="0">
                <a:solidFill>
                  <a:srgbClr val="0070C0"/>
                </a:solidFill>
              </a:rPr>
              <a:t>]</a:t>
            </a:r>
          </a:p>
        </p:txBody>
      </p:sp>
    </p:spTree>
    <p:extLst>
      <p:ext uri="{BB962C8B-B14F-4D97-AF65-F5344CB8AC3E}">
        <p14:creationId xmlns:p14="http://schemas.microsoft.com/office/powerpoint/2010/main" val="3806605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1634F10-14AA-4726-8B73-DD89F13FE039}"/>
              </a:ext>
            </a:extLst>
          </p:cNvPr>
          <p:cNvSpPr>
            <a:spLocks noGrp="1"/>
          </p:cNvSpPr>
          <p:nvPr>
            <p:ph type="sldNum" sz="quarter" idx="12"/>
          </p:nvPr>
        </p:nvSpPr>
        <p:spPr/>
        <p:txBody>
          <a:bodyPr/>
          <a:lstStyle/>
          <a:p>
            <a:fld id="{12A373BB-E1C5-4F40-AB5D-DB86E2E74A6E}" type="slidenum">
              <a:rPr lang="en-IN" smtClean="0"/>
              <a:t>12</a:t>
            </a:fld>
            <a:endParaRPr lang="en-IN"/>
          </a:p>
        </p:txBody>
      </p:sp>
      <p:graphicFrame>
        <p:nvGraphicFramePr>
          <p:cNvPr id="3" name="Chart 2">
            <a:extLst>
              <a:ext uri="{FF2B5EF4-FFF2-40B4-BE49-F238E27FC236}">
                <a16:creationId xmlns:a16="http://schemas.microsoft.com/office/drawing/2014/main" id="{29D61833-D7F6-447A-B5C4-D038F8E00512}"/>
              </a:ext>
            </a:extLst>
          </p:cNvPr>
          <p:cNvGraphicFramePr>
            <a:graphicFrameLocks/>
          </p:cNvGraphicFramePr>
          <p:nvPr>
            <p:extLst>
              <p:ext uri="{D42A27DB-BD31-4B8C-83A1-F6EECF244321}">
                <p14:modId xmlns:p14="http://schemas.microsoft.com/office/powerpoint/2010/main" val="1910269930"/>
              </p:ext>
            </p:extLst>
          </p:nvPr>
        </p:nvGraphicFramePr>
        <p:xfrm>
          <a:off x="3810000" y="3818238"/>
          <a:ext cx="4572000" cy="2743200"/>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a:extLst>
              <a:ext uri="{FF2B5EF4-FFF2-40B4-BE49-F238E27FC236}">
                <a16:creationId xmlns:a16="http://schemas.microsoft.com/office/drawing/2014/main" id="{8C7D49D0-B628-4C39-930A-DD2367B9AA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913" y="296562"/>
            <a:ext cx="4176585" cy="3132439"/>
          </a:xfrm>
          <a:prstGeom prst="rect">
            <a:avLst/>
          </a:prstGeom>
        </p:spPr>
      </p:pic>
      <p:pic>
        <p:nvPicPr>
          <p:cNvPr id="7" name="Picture 6">
            <a:extLst>
              <a:ext uri="{FF2B5EF4-FFF2-40B4-BE49-F238E27FC236}">
                <a16:creationId xmlns:a16="http://schemas.microsoft.com/office/drawing/2014/main" id="{51D4A9C9-213E-4F8F-9E92-1121686F47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2307" y="296561"/>
            <a:ext cx="4176585" cy="3132439"/>
          </a:xfrm>
          <a:prstGeom prst="rect">
            <a:avLst/>
          </a:prstGeom>
        </p:spPr>
      </p:pic>
      <p:sp>
        <p:nvSpPr>
          <p:cNvPr id="8" name="TextBox 7">
            <a:extLst>
              <a:ext uri="{FF2B5EF4-FFF2-40B4-BE49-F238E27FC236}">
                <a16:creationId xmlns:a16="http://schemas.microsoft.com/office/drawing/2014/main" id="{B120645B-D095-437B-A511-7679998B0A62}"/>
              </a:ext>
            </a:extLst>
          </p:cNvPr>
          <p:cNvSpPr txBox="1"/>
          <p:nvPr/>
        </p:nvSpPr>
        <p:spPr>
          <a:xfrm>
            <a:off x="3966519" y="3469730"/>
            <a:ext cx="6413157" cy="307777"/>
          </a:xfrm>
          <a:prstGeom prst="rect">
            <a:avLst/>
          </a:prstGeom>
          <a:noFill/>
        </p:spPr>
        <p:txBody>
          <a:bodyPr wrap="square" rtlCol="0">
            <a:spAutoFit/>
          </a:bodyPr>
          <a:lstStyle/>
          <a:p>
            <a:r>
              <a:rPr lang="en-IN" sz="1400" dirty="0"/>
              <a:t>Fig.13 Power spectrum vs frequency plots for Re 1000, 2000</a:t>
            </a:r>
          </a:p>
        </p:txBody>
      </p:sp>
      <p:sp>
        <p:nvSpPr>
          <p:cNvPr id="9" name="TextBox 8">
            <a:extLst>
              <a:ext uri="{FF2B5EF4-FFF2-40B4-BE49-F238E27FC236}">
                <a16:creationId xmlns:a16="http://schemas.microsoft.com/office/drawing/2014/main" id="{F06D321D-1BD6-4A91-A21D-EB3C94445B70}"/>
              </a:ext>
            </a:extLst>
          </p:cNvPr>
          <p:cNvSpPr txBox="1"/>
          <p:nvPr/>
        </p:nvSpPr>
        <p:spPr>
          <a:xfrm>
            <a:off x="4149810" y="6448280"/>
            <a:ext cx="6413157" cy="307777"/>
          </a:xfrm>
          <a:prstGeom prst="rect">
            <a:avLst/>
          </a:prstGeom>
          <a:noFill/>
        </p:spPr>
        <p:txBody>
          <a:bodyPr wrap="square" rtlCol="0">
            <a:spAutoFit/>
          </a:bodyPr>
          <a:lstStyle/>
          <a:p>
            <a:r>
              <a:rPr lang="en-IN" sz="1400" dirty="0"/>
              <a:t>Fig.14 Suction variation with Reynolds number</a:t>
            </a:r>
          </a:p>
        </p:txBody>
      </p:sp>
    </p:spTree>
    <p:extLst>
      <p:ext uri="{BB962C8B-B14F-4D97-AF65-F5344CB8AC3E}">
        <p14:creationId xmlns:p14="http://schemas.microsoft.com/office/powerpoint/2010/main" val="19195256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DAA0AD-09F4-460D-AF2E-50BDAD7F0C8F}"/>
              </a:ext>
            </a:extLst>
          </p:cNvPr>
          <p:cNvSpPr>
            <a:spLocks noGrp="1"/>
          </p:cNvSpPr>
          <p:nvPr>
            <p:ph type="sldNum" sz="quarter" idx="12"/>
          </p:nvPr>
        </p:nvSpPr>
        <p:spPr/>
        <p:txBody>
          <a:bodyPr/>
          <a:lstStyle/>
          <a:p>
            <a:fld id="{12A373BB-E1C5-4F40-AB5D-DB86E2E74A6E}" type="slidenum">
              <a:rPr lang="en-IN" smtClean="0"/>
              <a:t>13</a:t>
            </a:fld>
            <a:endParaRPr lang="en-IN"/>
          </a:p>
        </p:txBody>
      </p:sp>
      <p:pic>
        <p:nvPicPr>
          <p:cNvPr id="4" name="Picture 3">
            <a:extLst>
              <a:ext uri="{FF2B5EF4-FFF2-40B4-BE49-F238E27FC236}">
                <a16:creationId xmlns:a16="http://schemas.microsoft.com/office/drawing/2014/main" id="{41D67EFF-615D-497B-A697-8125D5B3F7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3699" y="596406"/>
            <a:ext cx="5165124" cy="2687352"/>
          </a:xfrm>
          <a:prstGeom prst="rect">
            <a:avLst/>
          </a:prstGeom>
        </p:spPr>
      </p:pic>
      <p:pic>
        <p:nvPicPr>
          <p:cNvPr id="6" name="Picture 5">
            <a:extLst>
              <a:ext uri="{FF2B5EF4-FFF2-40B4-BE49-F238E27FC236}">
                <a16:creationId xmlns:a16="http://schemas.microsoft.com/office/drawing/2014/main" id="{488F4E2D-3C77-412A-8FF8-020B3D00A8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99" y="3429000"/>
            <a:ext cx="4917987" cy="2564012"/>
          </a:xfrm>
          <a:prstGeom prst="rect">
            <a:avLst/>
          </a:prstGeom>
        </p:spPr>
      </p:pic>
      <p:pic>
        <p:nvPicPr>
          <p:cNvPr id="8" name="Picture 7">
            <a:extLst>
              <a:ext uri="{FF2B5EF4-FFF2-40B4-BE49-F238E27FC236}">
                <a16:creationId xmlns:a16="http://schemas.microsoft.com/office/drawing/2014/main" id="{1385BBE5-C738-4A90-82A9-166B28C541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08823" y="402568"/>
            <a:ext cx="6095999" cy="3171675"/>
          </a:xfrm>
          <a:prstGeom prst="rect">
            <a:avLst/>
          </a:prstGeom>
        </p:spPr>
      </p:pic>
      <p:pic>
        <p:nvPicPr>
          <p:cNvPr id="10" name="Picture 9">
            <a:extLst>
              <a:ext uri="{FF2B5EF4-FFF2-40B4-BE49-F238E27FC236}">
                <a16:creationId xmlns:a16="http://schemas.microsoft.com/office/drawing/2014/main" id="{F2EC299A-6159-438F-AE2A-C7ECDC2CAD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3687" y="3228181"/>
            <a:ext cx="5165124" cy="2718486"/>
          </a:xfrm>
          <a:prstGeom prst="rect">
            <a:avLst/>
          </a:prstGeom>
        </p:spPr>
      </p:pic>
      <p:sp>
        <p:nvSpPr>
          <p:cNvPr id="11" name="TextBox 10">
            <a:extLst>
              <a:ext uri="{FF2B5EF4-FFF2-40B4-BE49-F238E27FC236}">
                <a16:creationId xmlns:a16="http://schemas.microsoft.com/office/drawing/2014/main" id="{C2088A29-DCF0-4406-A9A5-F0F2B067C29F}"/>
              </a:ext>
            </a:extLst>
          </p:cNvPr>
          <p:cNvSpPr txBox="1"/>
          <p:nvPr/>
        </p:nvSpPr>
        <p:spPr>
          <a:xfrm>
            <a:off x="2199503" y="596406"/>
            <a:ext cx="1964724" cy="369332"/>
          </a:xfrm>
          <a:prstGeom prst="rect">
            <a:avLst/>
          </a:prstGeom>
          <a:noFill/>
        </p:spPr>
        <p:txBody>
          <a:bodyPr wrap="square" rtlCol="0">
            <a:spAutoFit/>
          </a:bodyPr>
          <a:lstStyle/>
          <a:p>
            <a:r>
              <a:rPr lang="en-IN" dirty="0"/>
              <a:t>X=0.01m</a:t>
            </a:r>
          </a:p>
        </p:txBody>
      </p:sp>
      <p:sp>
        <p:nvSpPr>
          <p:cNvPr id="12" name="TextBox 11">
            <a:extLst>
              <a:ext uri="{FF2B5EF4-FFF2-40B4-BE49-F238E27FC236}">
                <a16:creationId xmlns:a16="http://schemas.microsoft.com/office/drawing/2014/main" id="{A3BF56CC-D6CA-4B4C-A0A7-E815B79267B9}"/>
              </a:ext>
            </a:extLst>
          </p:cNvPr>
          <p:cNvSpPr txBox="1"/>
          <p:nvPr/>
        </p:nvSpPr>
        <p:spPr>
          <a:xfrm>
            <a:off x="7628238" y="411740"/>
            <a:ext cx="1964724" cy="369332"/>
          </a:xfrm>
          <a:prstGeom prst="rect">
            <a:avLst/>
          </a:prstGeom>
          <a:noFill/>
        </p:spPr>
        <p:txBody>
          <a:bodyPr wrap="square" rtlCol="0">
            <a:spAutoFit/>
          </a:bodyPr>
          <a:lstStyle/>
          <a:p>
            <a:r>
              <a:rPr lang="en-IN" dirty="0"/>
              <a:t>X=0.75m</a:t>
            </a:r>
          </a:p>
        </p:txBody>
      </p:sp>
      <p:sp>
        <p:nvSpPr>
          <p:cNvPr id="13" name="TextBox 12">
            <a:extLst>
              <a:ext uri="{FF2B5EF4-FFF2-40B4-BE49-F238E27FC236}">
                <a16:creationId xmlns:a16="http://schemas.microsoft.com/office/drawing/2014/main" id="{1C78E08C-B7A8-4F73-AAD0-B1E2CB4CBC6C}"/>
              </a:ext>
            </a:extLst>
          </p:cNvPr>
          <p:cNvSpPr txBox="1"/>
          <p:nvPr/>
        </p:nvSpPr>
        <p:spPr>
          <a:xfrm>
            <a:off x="1037968" y="3136045"/>
            <a:ext cx="1964724" cy="369332"/>
          </a:xfrm>
          <a:prstGeom prst="rect">
            <a:avLst/>
          </a:prstGeom>
          <a:noFill/>
        </p:spPr>
        <p:txBody>
          <a:bodyPr wrap="square" rtlCol="0">
            <a:spAutoFit/>
          </a:bodyPr>
          <a:lstStyle/>
          <a:p>
            <a:r>
              <a:rPr lang="en-IN" dirty="0"/>
              <a:t>Re 1000</a:t>
            </a:r>
          </a:p>
        </p:txBody>
      </p:sp>
      <p:sp>
        <p:nvSpPr>
          <p:cNvPr id="14" name="TextBox 13">
            <a:extLst>
              <a:ext uri="{FF2B5EF4-FFF2-40B4-BE49-F238E27FC236}">
                <a16:creationId xmlns:a16="http://schemas.microsoft.com/office/drawing/2014/main" id="{06A111F2-F8D0-4241-A702-C8848E0C84B4}"/>
              </a:ext>
            </a:extLst>
          </p:cNvPr>
          <p:cNvSpPr txBox="1"/>
          <p:nvPr/>
        </p:nvSpPr>
        <p:spPr>
          <a:xfrm>
            <a:off x="6792098" y="2858849"/>
            <a:ext cx="1964724" cy="369332"/>
          </a:xfrm>
          <a:prstGeom prst="rect">
            <a:avLst/>
          </a:prstGeom>
          <a:noFill/>
        </p:spPr>
        <p:txBody>
          <a:bodyPr wrap="square" rtlCol="0">
            <a:spAutoFit/>
          </a:bodyPr>
          <a:lstStyle/>
          <a:p>
            <a:r>
              <a:rPr lang="en-IN" dirty="0"/>
              <a:t>Re 1000</a:t>
            </a:r>
          </a:p>
        </p:txBody>
      </p:sp>
      <p:sp>
        <p:nvSpPr>
          <p:cNvPr id="15" name="TextBox 14">
            <a:extLst>
              <a:ext uri="{FF2B5EF4-FFF2-40B4-BE49-F238E27FC236}">
                <a16:creationId xmlns:a16="http://schemas.microsoft.com/office/drawing/2014/main" id="{07C02EF1-9DE6-4A44-9802-472C1BF2018E}"/>
              </a:ext>
            </a:extLst>
          </p:cNvPr>
          <p:cNvSpPr txBox="1"/>
          <p:nvPr/>
        </p:nvSpPr>
        <p:spPr>
          <a:xfrm>
            <a:off x="1019435" y="5762001"/>
            <a:ext cx="1964724" cy="369332"/>
          </a:xfrm>
          <a:prstGeom prst="rect">
            <a:avLst/>
          </a:prstGeom>
          <a:noFill/>
        </p:spPr>
        <p:txBody>
          <a:bodyPr wrap="square" rtlCol="0">
            <a:spAutoFit/>
          </a:bodyPr>
          <a:lstStyle/>
          <a:p>
            <a:r>
              <a:rPr lang="en-IN" dirty="0"/>
              <a:t>Re 1200</a:t>
            </a:r>
          </a:p>
        </p:txBody>
      </p:sp>
      <p:sp>
        <p:nvSpPr>
          <p:cNvPr id="16" name="TextBox 15">
            <a:extLst>
              <a:ext uri="{FF2B5EF4-FFF2-40B4-BE49-F238E27FC236}">
                <a16:creationId xmlns:a16="http://schemas.microsoft.com/office/drawing/2014/main" id="{28DAB564-9D4C-41AC-A779-197648975D4B}"/>
              </a:ext>
            </a:extLst>
          </p:cNvPr>
          <p:cNvSpPr txBox="1"/>
          <p:nvPr/>
        </p:nvSpPr>
        <p:spPr>
          <a:xfrm>
            <a:off x="6841525" y="5726729"/>
            <a:ext cx="1964724" cy="369332"/>
          </a:xfrm>
          <a:prstGeom prst="rect">
            <a:avLst/>
          </a:prstGeom>
          <a:noFill/>
        </p:spPr>
        <p:txBody>
          <a:bodyPr wrap="square" rtlCol="0">
            <a:spAutoFit/>
          </a:bodyPr>
          <a:lstStyle/>
          <a:p>
            <a:r>
              <a:rPr lang="en-IN" dirty="0"/>
              <a:t>Re 1200</a:t>
            </a:r>
          </a:p>
        </p:txBody>
      </p:sp>
      <p:sp>
        <p:nvSpPr>
          <p:cNvPr id="17" name="TextBox 16">
            <a:extLst>
              <a:ext uri="{FF2B5EF4-FFF2-40B4-BE49-F238E27FC236}">
                <a16:creationId xmlns:a16="http://schemas.microsoft.com/office/drawing/2014/main" id="{06426FEE-E45F-4D71-89AE-BD2E5B1D06E8}"/>
              </a:ext>
            </a:extLst>
          </p:cNvPr>
          <p:cNvSpPr txBox="1"/>
          <p:nvPr/>
        </p:nvSpPr>
        <p:spPr>
          <a:xfrm>
            <a:off x="1019435" y="6257285"/>
            <a:ext cx="12066370" cy="307777"/>
          </a:xfrm>
          <a:prstGeom prst="rect">
            <a:avLst/>
          </a:prstGeom>
          <a:noFill/>
        </p:spPr>
        <p:txBody>
          <a:bodyPr wrap="square" rtlCol="0">
            <a:spAutoFit/>
          </a:bodyPr>
          <a:lstStyle/>
          <a:p>
            <a:r>
              <a:rPr lang="en-IN" sz="1400" dirty="0"/>
              <a:t>Fig.15 Secondary flows for 2 different Reynolds numbers  </a:t>
            </a:r>
          </a:p>
        </p:txBody>
      </p:sp>
    </p:spTree>
    <p:extLst>
      <p:ext uri="{BB962C8B-B14F-4D97-AF65-F5344CB8AC3E}">
        <p14:creationId xmlns:p14="http://schemas.microsoft.com/office/powerpoint/2010/main" val="2955702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C46218-4C35-441F-AC49-701296451863}"/>
              </a:ext>
            </a:extLst>
          </p:cNvPr>
          <p:cNvSpPr>
            <a:spLocks noGrp="1"/>
          </p:cNvSpPr>
          <p:nvPr>
            <p:ph type="sldNum" sz="quarter" idx="12"/>
          </p:nvPr>
        </p:nvSpPr>
        <p:spPr/>
        <p:txBody>
          <a:bodyPr/>
          <a:lstStyle/>
          <a:p>
            <a:fld id="{12A373BB-E1C5-4F40-AB5D-DB86E2E74A6E}" type="slidenum">
              <a:rPr lang="en-IN" smtClean="0"/>
              <a:t>14</a:t>
            </a:fld>
            <a:endParaRPr lang="en-IN"/>
          </a:p>
        </p:txBody>
      </p:sp>
      <p:pic>
        <p:nvPicPr>
          <p:cNvPr id="4" name="Picture 3">
            <a:extLst>
              <a:ext uri="{FF2B5EF4-FFF2-40B4-BE49-F238E27FC236}">
                <a16:creationId xmlns:a16="http://schemas.microsoft.com/office/drawing/2014/main" id="{ADD48AFA-E328-4BEE-85A8-740B09B6DA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939655"/>
            <a:ext cx="5738813" cy="3020428"/>
          </a:xfrm>
          <a:prstGeom prst="rect">
            <a:avLst/>
          </a:prstGeom>
        </p:spPr>
      </p:pic>
      <p:pic>
        <p:nvPicPr>
          <p:cNvPr id="6" name="Picture 5">
            <a:extLst>
              <a:ext uri="{FF2B5EF4-FFF2-40B4-BE49-F238E27FC236}">
                <a16:creationId xmlns:a16="http://schemas.microsoft.com/office/drawing/2014/main" id="{D56808EC-B85C-4B06-88A2-01BB910E71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187" y="1223860"/>
            <a:ext cx="5738813" cy="3020428"/>
          </a:xfrm>
          <a:prstGeom prst="rect">
            <a:avLst/>
          </a:prstGeom>
        </p:spPr>
      </p:pic>
      <p:sp>
        <p:nvSpPr>
          <p:cNvPr id="7" name="TextBox 6">
            <a:extLst>
              <a:ext uri="{FF2B5EF4-FFF2-40B4-BE49-F238E27FC236}">
                <a16:creationId xmlns:a16="http://schemas.microsoft.com/office/drawing/2014/main" id="{3DEE587B-B879-4313-8179-3C412EC6C617}"/>
              </a:ext>
            </a:extLst>
          </p:cNvPr>
          <p:cNvSpPr txBox="1"/>
          <p:nvPr/>
        </p:nvSpPr>
        <p:spPr>
          <a:xfrm>
            <a:off x="926757" y="1316422"/>
            <a:ext cx="1964724" cy="369332"/>
          </a:xfrm>
          <a:prstGeom prst="rect">
            <a:avLst/>
          </a:prstGeom>
          <a:noFill/>
        </p:spPr>
        <p:txBody>
          <a:bodyPr wrap="square" rtlCol="0">
            <a:spAutoFit/>
          </a:bodyPr>
          <a:lstStyle/>
          <a:p>
            <a:r>
              <a:rPr lang="en-IN" dirty="0"/>
              <a:t>Re 1000</a:t>
            </a:r>
          </a:p>
        </p:txBody>
      </p:sp>
      <p:sp>
        <p:nvSpPr>
          <p:cNvPr id="8" name="TextBox 7">
            <a:extLst>
              <a:ext uri="{FF2B5EF4-FFF2-40B4-BE49-F238E27FC236}">
                <a16:creationId xmlns:a16="http://schemas.microsoft.com/office/drawing/2014/main" id="{17EFB150-BB0C-4642-9D60-49DEA4DD7177}"/>
              </a:ext>
            </a:extLst>
          </p:cNvPr>
          <p:cNvSpPr txBox="1"/>
          <p:nvPr/>
        </p:nvSpPr>
        <p:spPr>
          <a:xfrm>
            <a:off x="6645876" y="1223860"/>
            <a:ext cx="1964724" cy="369332"/>
          </a:xfrm>
          <a:prstGeom prst="rect">
            <a:avLst/>
          </a:prstGeom>
          <a:noFill/>
        </p:spPr>
        <p:txBody>
          <a:bodyPr wrap="square" rtlCol="0">
            <a:spAutoFit/>
          </a:bodyPr>
          <a:lstStyle/>
          <a:p>
            <a:r>
              <a:rPr lang="en-IN" dirty="0"/>
              <a:t>Re 1200</a:t>
            </a:r>
          </a:p>
        </p:txBody>
      </p:sp>
      <p:sp>
        <p:nvSpPr>
          <p:cNvPr id="9" name="TextBox 8">
            <a:extLst>
              <a:ext uri="{FF2B5EF4-FFF2-40B4-BE49-F238E27FC236}">
                <a16:creationId xmlns:a16="http://schemas.microsoft.com/office/drawing/2014/main" id="{0C40E6AD-6433-4D73-A23F-1A2D51818969}"/>
              </a:ext>
            </a:extLst>
          </p:cNvPr>
          <p:cNvSpPr txBox="1"/>
          <p:nvPr/>
        </p:nvSpPr>
        <p:spPr>
          <a:xfrm>
            <a:off x="973094" y="4628032"/>
            <a:ext cx="6020829" cy="307777"/>
          </a:xfrm>
          <a:prstGeom prst="rect">
            <a:avLst/>
          </a:prstGeom>
          <a:noFill/>
        </p:spPr>
        <p:txBody>
          <a:bodyPr wrap="square" rtlCol="0">
            <a:spAutoFit/>
          </a:bodyPr>
          <a:lstStyle/>
          <a:p>
            <a:r>
              <a:rPr lang="en-IN" sz="1400" dirty="0"/>
              <a:t>Fig.16 Stream lines in x-z plane for 2 different Reynolds numbers</a:t>
            </a:r>
          </a:p>
        </p:txBody>
      </p:sp>
    </p:spTree>
    <p:extLst>
      <p:ext uri="{BB962C8B-B14F-4D97-AF65-F5344CB8AC3E}">
        <p14:creationId xmlns:p14="http://schemas.microsoft.com/office/powerpoint/2010/main" val="677490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D01A24-1CB0-4DBF-9D37-63BE9DB0648E}"/>
              </a:ext>
            </a:extLst>
          </p:cNvPr>
          <p:cNvSpPr>
            <a:spLocks noGrp="1"/>
          </p:cNvSpPr>
          <p:nvPr>
            <p:ph type="sldNum" sz="quarter" idx="12"/>
          </p:nvPr>
        </p:nvSpPr>
        <p:spPr/>
        <p:txBody>
          <a:bodyPr/>
          <a:lstStyle/>
          <a:p>
            <a:fld id="{12A373BB-E1C5-4F40-AB5D-DB86E2E74A6E}" type="slidenum">
              <a:rPr lang="en-IN" smtClean="0"/>
              <a:t>15</a:t>
            </a:fld>
            <a:endParaRPr lang="en-IN"/>
          </a:p>
        </p:txBody>
      </p:sp>
      <p:pic>
        <p:nvPicPr>
          <p:cNvPr id="4" name="Picture 3">
            <a:extLst>
              <a:ext uri="{FF2B5EF4-FFF2-40B4-BE49-F238E27FC236}">
                <a16:creationId xmlns:a16="http://schemas.microsoft.com/office/drawing/2014/main" id="{CEA7CE05-F836-4E83-8261-CE2E2646D4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287" y="1661984"/>
            <a:ext cx="4976811" cy="2619374"/>
          </a:xfrm>
          <a:prstGeom prst="rect">
            <a:avLst/>
          </a:prstGeom>
        </p:spPr>
      </p:pic>
      <p:pic>
        <p:nvPicPr>
          <p:cNvPr id="6" name="Picture 5">
            <a:extLst>
              <a:ext uri="{FF2B5EF4-FFF2-40B4-BE49-F238E27FC236}">
                <a16:creationId xmlns:a16="http://schemas.microsoft.com/office/drawing/2014/main" id="{696A2DE5-964F-455C-9AAC-5AC990E9BC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1761" y="1661984"/>
            <a:ext cx="5590532" cy="2942385"/>
          </a:xfrm>
          <a:prstGeom prst="rect">
            <a:avLst/>
          </a:prstGeom>
        </p:spPr>
      </p:pic>
      <p:sp>
        <p:nvSpPr>
          <p:cNvPr id="8" name="TextBox 7">
            <a:extLst>
              <a:ext uri="{FF2B5EF4-FFF2-40B4-BE49-F238E27FC236}">
                <a16:creationId xmlns:a16="http://schemas.microsoft.com/office/drawing/2014/main" id="{A0F5A481-4CCF-4CD7-A918-234ABAE2F977}"/>
              </a:ext>
            </a:extLst>
          </p:cNvPr>
          <p:cNvSpPr txBox="1"/>
          <p:nvPr/>
        </p:nvSpPr>
        <p:spPr>
          <a:xfrm>
            <a:off x="1519881" y="1865870"/>
            <a:ext cx="3311611" cy="369332"/>
          </a:xfrm>
          <a:prstGeom prst="rect">
            <a:avLst/>
          </a:prstGeom>
          <a:noFill/>
        </p:spPr>
        <p:txBody>
          <a:bodyPr wrap="square" rtlCol="0">
            <a:spAutoFit/>
          </a:bodyPr>
          <a:lstStyle/>
          <a:p>
            <a:r>
              <a:rPr lang="en-IN" dirty="0"/>
              <a:t>Re-1000 periodic</a:t>
            </a:r>
          </a:p>
        </p:txBody>
      </p:sp>
      <p:sp>
        <p:nvSpPr>
          <p:cNvPr id="9" name="TextBox 8">
            <a:extLst>
              <a:ext uri="{FF2B5EF4-FFF2-40B4-BE49-F238E27FC236}">
                <a16:creationId xmlns:a16="http://schemas.microsoft.com/office/drawing/2014/main" id="{808DA366-B0D5-48DA-B21B-A1470C5EAEDC}"/>
              </a:ext>
            </a:extLst>
          </p:cNvPr>
          <p:cNvSpPr txBox="1"/>
          <p:nvPr/>
        </p:nvSpPr>
        <p:spPr>
          <a:xfrm>
            <a:off x="6670589" y="1705232"/>
            <a:ext cx="3311611" cy="369332"/>
          </a:xfrm>
          <a:prstGeom prst="rect">
            <a:avLst/>
          </a:prstGeom>
          <a:noFill/>
        </p:spPr>
        <p:txBody>
          <a:bodyPr wrap="square" rtlCol="0">
            <a:spAutoFit/>
          </a:bodyPr>
          <a:lstStyle/>
          <a:p>
            <a:r>
              <a:rPr lang="en-IN" dirty="0"/>
              <a:t>Re-1000 confined</a:t>
            </a:r>
          </a:p>
        </p:txBody>
      </p:sp>
      <p:sp>
        <p:nvSpPr>
          <p:cNvPr id="10" name="TextBox 9">
            <a:extLst>
              <a:ext uri="{FF2B5EF4-FFF2-40B4-BE49-F238E27FC236}">
                <a16:creationId xmlns:a16="http://schemas.microsoft.com/office/drawing/2014/main" id="{7DCAE489-871B-45AD-91BB-7DF054EA7AE0}"/>
              </a:ext>
            </a:extLst>
          </p:cNvPr>
          <p:cNvSpPr txBox="1"/>
          <p:nvPr/>
        </p:nvSpPr>
        <p:spPr>
          <a:xfrm>
            <a:off x="1123886" y="4826684"/>
            <a:ext cx="11220514" cy="307777"/>
          </a:xfrm>
          <a:prstGeom prst="rect">
            <a:avLst/>
          </a:prstGeom>
          <a:noFill/>
        </p:spPr>
        <p:txBody>
          <a:bodyPr wrap="square" rtlCol="0">
            <a:spAutoFit/>
          </a:bodyPr>
          <a:lstStyle/>
          <a:p>
            <a:r>
              <a:rPr lang="en-IN" sz="1400" dirty="0"/>
              <a:t>Fig.17 Stream lines  comparison between confined and periodic case for Re 1000 </a:t>
            </a:r>
          </a:p>
        </p:txBody>
      </p:sp>
    </p:spTree>
    <p:extLst>
      <p:ext uri="{BB962C8B-B14F-4D97-AF65-F5344CB8AC3E}">
        <p14:creationId xmlns:p14="http://schemas.microsoft.com/office/powerpoint/2010/main" val="3232298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94FBC-DB7B-4040-A3AA-A2C2891C055E}"/>
              </a:ext>
            </a:extLst>
          </p:cNvPr>
          <p:cNvSpPr>
            <a:spLocks noGrp="1"/>
          </p:cNvSpPr>
          <p:nvPr>
            <p:ph type="sldNum" sz="quarter" idx="12"/>
          </p:nvPr>
        </p:nvSpPr>
        <p:spPr/>
        <p:txBody>
          <a:bodyPr/>
          <a:lstStyle/>
          <a:p>
            <a:fld id="{12A373BB-E1C5-4F40-AB5D-DB86E2E74A6E}" type="slidenum">
              <a:rPr lang="en-IN" smtClean="0"/>
              <a:t>16</a:t>
            </a:fld>
            <a:endParaRPr lang="en-IN"/>
          </a:p>
        </p:txBody>
      </p:sp>
      <p:pic>
        <p:nvPicPr>
          <p:cNvPr id="5" name="Picture 4">
            <a:extLst>
              <a:ext uri="{FF2B5EF4-FFF2-40B4-BE49-F238E27FC236}">
                <a16:creationId xmlns:a16="http://schemas.microsoft.com/office/drawing/2014/main" id="{DEDCF083-C5B0-4AC9-AC83-CA003DFE07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641" y="774092"/>
            <a:ext cx="5333333" cy="4000000"/>
          </a:xfrm>
          <a:prstGeom prst="rect">
            <a:avLst/>
          </a:prstGeom>
        </p:spPr>
      </p:pic>
      <p:pic>
        <p:nvPicPr>
          <p:cNvPr id="7" name="Picture 6">
            <a:extLst>
              <a:ext uri="{FF2B5EF4-FFF2-40B4-BE49-F238E27FC236}">
                <a16:creationId xmlns:a16="http://schemas.microsoft.com/office/drawing/2014/main" id="{95F11A00-FBC6-4F23-8207-BDA3944CC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6409" y="774092"/>
            <a:ext cx="5333333" cy="4000000"/>
          </a:xfrm>
          <a:prstGeom prst="rect">
            <a:avLst/>
          </a:prstGeom>
        </p:spPr>
      </p:pic>
      <p:sp>
        <p:nvSpPr>
          <p:cNvPr id="8" name="TextBox 7">
            <a:extLst>
              <a:ext uri="{FF2B5EF4-FFF2-40B4-BE49-F238E27FC236}">
                <a16:creationId xmlns:a16="http://schemas.microsoft.com/office/drawing/2014/main" id="{608A4394-599A-439F-BA15-F45D9E59BB85}"/>
              </a:ext>
            </a:extLst>
          </p:cNvPr>
          <p:cNvSpPr txBox="1"/>
          <p:nvPr/>
        </p:nvSpPr>
        <p:spPr>
          <a:xfrm>
            <a:off x="3348681" y="5103555"/>
            <a:ext cx="6413157" cy="307777"/>
          </a:xfrm>
          <a:prstGeom prst="rect">
            <a:avLst/>
          </a:prstGeom>
          <a:noFill/>
        </p:spPr>
        <p:txBody>
          <a:bodyPr wrap="square" rtlCol="0">
            <a:spAutoFit/>
          </a:bodyPr>
          <a:lstStyle/>
          <a:p>
            <a:r>
              <a:rPr lang="en-IN" sz="1400" dirty="0"/>
              <a:t>Fig.18 Comparison of simulation results with analytical solution</a:t>
            </a:r>
          </a:p>
        </p:txBody>
      </p:sp>
    </p:spTree>
    <p:extLst>
      <p:ext uri="{BB962C8B-B14F-4D97-AF65-F5344CB8AC3E}">
        <p14:creationId xmlns:p14="http://schemas.microsoft.com/office/powerpoint/2010/main" val="1162915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A17A1-752E-4FAF-9953-CA3305733644}"/>
              </a:ext>
            </a:extLst>
          </p:cNvPr>
          <p:cNvSpPr>
            <a:spLocks noGrp="1"/>
          </p:cNvSpPr>
          <p:nvPr>
            <p:ph type="title"/>
          </p:nvPr>
        </p:nvSpPr>
        <p:spPr/>
        <p:txBody>
          <a:bodyPr>
            <a:normAutofit/>
          </a:bodyPr>
          <a:lstStyle/>
          <a:p>
            <a:pPr algn="ctr"/>
            <a:r>
              <a:rPr lang="en-IN" sz="2800" b="1" dirty="0">
                <a:solidFill>
                  <a:srgbClr val="00B0F0"/>
                </a:solidFill>
                <a:latin typeface="Times New Roman" panose="02020603050405020304" pitchFamily="18" charset="0"/>
                <a:cs typeface="Times New Roman" panose="02020603050405020304" pitchFamily="18" charset="0"/>
              </a:rPr>
              <a:t>Conclusions</a:t>
            </a:r>
          </a:p>
        </p:txBody>
      </p:sp>
      <p:sp>
        <p:nvSpPr>
          <p:cNvPr id="3" name="Content Placeholder 2">
            <a:extLst>
              <a:ext uri="{FF2B5EF4-FFF2-40B4-BE49-F238E27FC236}">
                <a16:creationId xmlns:a16="http://schemas.microsoft.com/office/drawing/2014/main" id="{ED0BE175-EAB2-4F52-B730-20ECA7907D67}"/>
              </a:ext>
            </a:extLst>
          </p:cNvPr>
          <p:cNvSpPr>
            <a:spLocks noGrp="1"/>
          </p:cNvSpPr>
          <p:nvPr>
            <p:ph idx="1"/>
          </p:nvPr>
        </p:nvSpPr>
        <p:spPr>
          <a:xfrm>
            <a:off x="838200" y="1690688"/>
            <a:ext cx="10515600" cy="4486275"/>
          </a:xfrm>
        </p:spPr>
        <p:txBody>
          <a:bodyPr/>
          <a:lstStyle/>
          <a:p>
            <a:pPr marL="228600" algn="just">
              <a:lnSpc>
                <a:spcPct val="115000"/>
              </a:lnSpc>
              <a:spcAft>
                <a:spcPts val="800"/>
              </a:spcAft>
            </a:pPr>
            <a:r>
              <a:rPr lang="en-IN" sz="1800" dirty="0">
                <a:solidFill>
                  <a:srgbClr val="000000"/>
                </a:solidFill>
                <a:effectLst/>
                <a:latin typeface="Times New Roman" panose="02020603050405020304" pitchFamily="18" charset="0"/>
                <a:ea typeface="Noto Sans Symbols"/>
              </a:rPr>
              <a:t>It is observed that the flow should be perturbed at the inlet for Large Eddy Simulation to trigger turbulence in order to achieve fully turbulent flow. These perturbations also help in reducing the flow development length in turn reducing the computational cost and time. </a:t>
            </a:r>
            <a:endParaRPr lang="en-IN" sz="1800" dirty="0">
              <a:latin typeface="Arial" panose="020B0604020202020204" pitchFamily="34" charset="0"/>
              <a:ea typeface="Noto Sans Symbols"/>
            </a:endParaRPr>
          </a:p>
          <a:p>
            <a:r>
              <a:rPr lang="en-IN" sz="1800" dirty="0" err="1">
                <a:solidFill>
                  <a:srgbClr val="000000"/>
                </a:solidFill>
                <a:effectLst/>
                <a:latin typeface="Times New Roman" panose="02020603050405020304" pitchFamily="18" charset="0"/>
                <a:ea typeface="Noto Sans Symbols"/>
              </a:rPr>
              <a:t>PimpleFoam</a:t>
            </a:r>
            <a:r>
              <a:rPr lang="en-IN" sz="1800" dirty="0">
                <a:solidFill>
                  <a:srgbClr val="000000"/>
                </a:solidFill>
                <a:effectLst/>
                <a:latin typeface="Times New Roman" panose="02020603050405020304" pitchFamily="18" charset="0"/>
                <a:ea typeface="Noto Sans Symbols"/>
              </a:rPr>
              <a:t> convergence is better for higher courant numbers because of its outer iterations that iterate until the predefined residuals are reached compared to </a:t>
            </a:r>
            <a:r>
              <a:rPr lang="en-IN" sz="1800" dirty="0" err="1">
                <a:solidFill>
                  <a:srgbClr val="000000"/>
                </a:solidFill>
                <a:effectLst/>
                <a:latin typeface="Times New Roman" panose="02020603050405020304" pitchFamily="18" charset="0"/>
                <a:ea typeface="Noto Sans Symbols"/>
              </a:rPr>
              <a:t>pisoFoam</a:t>
            </a:r>
            <a:r>
              <a:rPr lang="en-IN" sz="1800" dirty="0">
                <a:solidFill>
                  <a:srgbClr val="000000"/>
                </a:solidFill>
                <a:effectLst/>
                <a:latin typeface="Times New Roman" panose="02020603050405020304" pitchFamily="18" charset="0"/>
                <a:ea typeface="Noto Sans Symbols"/>
              </a:rPr>
              <a:t> solver.</a:t>
            </a:r>
          </a:p>
          <a:p>
            <a:endParaRPr lang="en-IN" dirty="0"/>
          </a:p>
        </p:txBody>
      </p:sp>
      <p:sp>
        <p:nvSpPr>
          <p:cNvPr id="4" name="Slide Number Placeholder 3">
            <a:extLst>
              <a:ext uri="{FF2B5EF4-FFF2-40B4-BE49-F238E27FC236}">
                <a16:creationId xmlns:a16="http://schemas.microsoft.com/office/drawing/2014/main" id="{16B3A5A7-D3C1-4FC8-891C-3E6124CBDE45}"/>
              </a:ext>
            </a:extLst>
          </p:cNvPr>
          <p:cNvSpPr>
            <a:spLocks noGrp="1"/>
          </p:cNvSpPr>
          <p:nvPr>
            <p:ph type="sldNum" sz="quarter" idx="12"/>
          </p:nvPr>
        </p:nvSpPr>
        <p:spPr/>
        <p:txBody>
          <a:bodyPr/>
          <a:lstStyle/>
          <a:p>
            <a:fld id="{12A373BB-E1C5-4F40-AB5D-DB86E2E74A6E}" type="slidenum">
              <a:rPr lang="en-IN" smtClean="0"/>
              <a:t>17</a:t>
            </a:fld>
            <a:endParaRPr lang="en-IN"/>
          </a:p>
        </p:txBody>
      </p:sp>
    </p:spTree>
    <p:extLst>
      <p:ext uri="{BB962C8B-B14F-4D97-AF65-F5344CB8AC3E}">
        <p14:creationId xmlns:p14="http://schemas.microsoft.com/office/powerpoint/2010/main" val="3620053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54634" y="395507"/>
            <a:ext cx="2197333" cy="523220"/>
          </a:xfrm>
          <a:prstGeom prst="rect">
            <a:avLst/>
          </a:prstGeom>
          <a:noFill/>
        </p:spPr>
        <p:txBody>
          <a:bodyPr wrap="none" rtlCol="0">
            <a:spAutoFit/>
          </a:bodyPr>
          <a:lstStyle/>
          <a:p>
            <a:r>
              <a:rPr lang="en-IN" sz="2800" b="1" dirty="0">
                <a:solidFill>
                  <a:srgbClr val="00B0F0"/>
                </a:solidFill>
                <a:latin typeface="Times New Roman" panose="02020603050405020304" pitchFamily="18" charset="0"/>
                <a:cs typeface="Times New Roman" panose="02020603050405020304" pitchFamily="18" charset="0"/>
              </a:rPr>
              <a:t>Future Work</a:t>
            </a:r>
          </a:p>
        </p:txBody>
      </p:sp>
      <p:sp>
        <p:nvSpPr>
          <p:cNvPr id="3" name="TextBox 2">
            <a:extLst>
              <a:ext uri="{FF2B5EF4-FFF2-40B4-BE49-F238E27FC236}">
                <a16:creationId xmlns:a16="http://schemas.microsoft.com/office/drawing/2014/main" id="{D1C974DA-BD9E-4089-9503-E0FEDE9BE03E}"/>
              </a:ext>
            </a:extLst>
          </p:cNvPr>
          <p:cNvSpPr txBox="1"/>
          <p:nvPr/>
        </p:nvSpPr>
        <p:spPr>
          <a:xfrm>
            <a:off x="610088" y="395507"/>
            <a:ext cx="8489091" cy="1477328"/>
          </a:xfrm>
          <a:prstGeom prst="rect">
            <a:avLst/>
          </a:prstGeom>
          <a:noFill/>
        </p:spPr>
        <p:txBody>
          <a:bodyPr wrap="square" rtlCol="0">
            <a:spAutoFit/>
          </a:bodyPr>
          <a:lstStyle/>
          <a:p>
            <a:pPr>
              <a:spcBef>
                <a:spcPts val="2400"/>
              </a:spcBef>
            </a:pPr>
            <a:endParaRPr lang="en-IN" dirty="0">
              <a:latin typeface="Times New Roman" panose="02020603050405020304" pitchFamily="18" charset="0"/>
              <a:cs typeface="Times New Roman" panose="02020603050405020304" pitchFamily="18" charset="0"/>
            </a:endParaRPr>
          </a:p>
          <a:p>
            <a:pPr marL="285750" indent="-285750">
              <a:spcBef>
                <a:spcPts val="2400"/>
              </a:spcBef>
              <a:buFont typeface="Arial" panose="020B0604020202020204" pitchFamily="34" charset="0"/>
              <a:buChar char="•"/>
            </a:pPr>
            <a:r>
              <a:rPr lang="en-IN" sz="1600" dirty="0">
                <a:latin typeface="Times New Roman" panose="02020603050405020304" pitchFamily="18" charset="0"/>
                <a:cs typeface="Times New Roman" panose="02020603050405020304" pitchFamily="18" charset="0"/>
              </a:rPr>
              <a:t>Running the simulations for Re 1000,1500, 1800, 2000 confined cases.</a:t>
            </a:r>
          </a:p>
          <a:p>
            <a:pPr marL="285750" indent="-285750">
              <a:spcBef>
                <a:spcPts val="2400"/>
              </a:spcBef>
              <a:buFont typeface="Arial" panose="020B0604020202020204" pitchFamily="34" charset="0"/>
              <a:buChar char="•"/>
            </a:pPr>
            <a:r>
              <a:rPr lang="en-IN" sz="1600" dirty="0">
                <a:latin typeface="Times New Roman" panose="02020603050405020304" pitchFamily="18" charset="0"/>
                <a:cs typeface="Times New Roman" panose="02020603050405020304" pitchFamily="18" charset="0"/>
              </a:rPr>
              <a:t>Comparing the results with the available experimental results [IX]</a:t>
            </a:r>
          </a:p>
        </p:txBody>
      </p:sp>
      <p:sp>
        <p:nvSpPr>
          <p:cNvPr id="7" name="TextBox 6">
            <a:extLst>
              <a:ext uri="{FF2B5EF4-FFF2-40B4-BE49-F238E27FC236}">
                <a16:creationId xmlns:a16="http://schemas.microsoft.com/office/drawing/2014/main" id="{0575F0CA-1310-4220-9548-EAD9887A6A28}"/>
              </a:ext>
            </a:extLst>
          </p:cNvPr>
          <p:cNvSpPr txBox="1"/>
          <p:nvPr/>
        </p:nvSpPr>
        <p:spPr>
          <a:xfrm>
            <a:off x="85733" y="1817255"/>
            <a:ext cx="12060195" cy="4842801"/>
          </a:xfrm>
          <a:prstGeom prst="rect">
            <a:avLst/>
          </a:prstGeom>
          <a:noFill/>
        </p:spPr>
        <p:txBody>
          <a:bodyPr wrap="square">
            <a:spAutoFit/>
          </a:bodyPr>
          <a:lstStyle/>
          <a:p>
            <a:pPr algn="ctr"/>
            <a:r>
              <a:rPr lang="en-IN" sz="2800" b="1" dirty="0">
                <a:solidFill>
                  <a:srgbClr val="00B0F0"/>
                </a:solidFill>
                <a:latin typeface="Times New Roman" panose="02020603050405020304" pitchFamily="18" charset="0"/>
                <a:cs typeface="Times New Roman" panose="02020603050405020304" pitchFamily="18" charset="0"/>
              </a:rPr>
              <a:t>References</a:t>
            </a:r>
          </a:p>
          <a:p>
            <a:pPr marL="342900" lvl="0" indent="-342900">
              <a:spcAft>
                <a:spcPts val="800"/>
              </a:spcAft>
              <a:buFont typeface="+mj-lt"/>
              <a:buAutoNum type="romanUcPeriod"/>
              <a:tabLst>
                <a:tab pos="457200" algn="l"/>
              </a:tabLst>
            </a:pP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Trushar</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B. </a:t>
            </a: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Gohi</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Arun K. </a:t>
            </a: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Saha</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K. </a:t>
            </a: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Muralidhar</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a:t>
            </a:r>
            <a:r>
              <a:rPr lang="en-US" sz="1600" dirty="0">
                <a:solidFill>
                  <a:srgbClr val="000000"/>
                </a:solidFill>
                <a:effectLst/>
                <a:latin typeface="Times New Roman" panose="02020603050405020304" pitchFamily="18" charset="0"/>
                <a:ea typeface="Noto Sans Symbols"/>
                <a:cs typeface="Times New Roman" panose="02020603050405020304" pitchFamily="18" charset="0"/>
              </a:rPr>
              <a:t>Large Eddy Simulation of a Free Circular Jet”, Journal of Fluids Engineering -May 2014.</a:t>
            </a:r>
            <a:endParaRPr lang="en-IN" sz="16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L="342900" lvl="0" indent="-342900">
              <a:spcAft>
                <a:spcPts val="800"/>
              </a:spcAft>
              <a:buFont typeface="+mj-lt"/>
              <a:buAutoNum type="romanUcPeriod"/>
              <a:tabLst>
                <a:tab pos="457200" algn="l"/>
              </a:tabLst>
            </a:pP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Trushar</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B. </a:t>
            </a: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Gohi</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Arun K. </a:t>
            </a: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Saha</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K. </a:t>
            </a: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Muralidhar</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a:t>
            </a:r>
            <a:r>
              <a:rPr lang="en-US" sz="1600" dirty="0">
                <a:solidFill>
                  <a:srgbClr val="000000"/>
                </a:solidFill>
                <a:effectLst/>
                <a:latin typeface="Times New Roman" panose="02020603050405020304" pitchFamily="18" charset="0"/>
                <a:ea typeface="Noto Sans Symbols"/>
                <a:cs typeface="Times New Roman" panose="02020603050405020304" pitchFamily="18" charset="0"/>
              </a:rPr>
              <a:t>“Direct Numerical Simulation of Naturally Evolving Free Circular Jet”, Journal of Fluids Engineering.</a:t>
            </a:r>
            <a:endParaRPr lang="en-IN" sz="16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L="342900" lvl="0" indent="-342900">
              <a:spcAft>
                <a:spcPts val="800"/>
              </a:spcAft>
              <a:buFont typeface="+mj-lt"/>
              <a:buAutoNum type="romanUcPeriod"/>
              <a:tabLst>
                <a:tab pos="457200" algn="l"/>
              </a:tabLst>
            </a:pP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Stephen </a:t>
            </a: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B.Pope</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“Turbulent Flows”, First Edition, Cornell University, 2000.</a:t>
            </a:r>
            <a:endParaRPr lang="en-IN" sz="16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L="342900" lvl="0" indent="-342900">
              <a:spcAft>
                <a:spcPts val="800"/>
              </a:spcAft>
              <a:buFont typeface="+mj-lt"/>
              <a:buAutoNum type="romanUcPeriod"/>
              <a:tabLst>
                <a:tab pos="457200" algn="l"/>
              </a:tabLst>
            </a:pP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R. </a:t>
            </a: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Poletto</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·T, Craft· A. Revell, “</a:t>
            </a:r>
            <a:r>
              <a:rPr lang="en-US" sz="1600" dirty="0">
                <a:solidFill>
                  <a:srgbClr val="000000"/>
                </a:solidFill>
                <a:effectLst/>
                <a:latin typeface="Times New Roman" panose="02020603050405020304" pitchFamily="18" charset="0"/>
                <a:ea typeface="Noto Sans Symbols"/>
                <a:cs typeface="Times New Roman" panose="02020603050405020304" pitchFamily="18" charset="0"/>
              </a:rPr>
              <a:t>A New Divergence Free Synthetic Eddy Method for the Reproduction of Inlet Flow Conditions for LES’’, Flow Turbulence and Combustion - October 2013.</a:t>
            </a:r>
            <a:endParaRPr lang="en-IN" sz="16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L="342900" lvl="0" indent="-342900">
              <a:spcAft>
                <a:spcPts val="800"/>
              </a:spcAft>
              <a:buFont typeface="+mj-lt"/>
              <a:buAutoNum type="romanUcPeriod"/>
              <a:tabLst>
                <a:tab pos="457200" algn="l"/>
              </a:tabLst>
            </a:pP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HONGYI </a:t>
            </a:r>
            <a:r>
              <a:rPr lang="en-IN" sz="1600" dirty="0" err="1">
                <a:solidFill>
                  <a:srgbClr val="000000"/>
                </a:solidFill>
                <a:effectLst/>
                <a:latin typeface="Times New Roman" panose="02020603050405020304" pitchFamily="18" charset="0"/>
                <a:ea typeface="Noto Sans Symbols"/>
                <a:cs typeface="Times New Roman" panose="02020603050405020304" pitchFamily="18" charset="0"/>
              </a:rPr>
              <a:t>XUa</a:t>
            </a:r>
            <a:r>
              <a:rPr lang="en-IN" sz="1600" dirty="0">
                <a:solidFill>
                  <a:srgbClr val="000000"/>
                </a:solidFill>
                <a:effectLst/>
                <a:latin typeface="Times New Roman" panose="02020603050405020304" pitchFamily="18" charset="0"/>
                <a:ea typeface="Noto Sans Symbols"/>
                <a:cs typeface="Times New Roman" panose="02020603050405020304" pitchFamily="18" charset="0"/>
              </a:rPr>
              <a:t>*, MAHMOOD KHALID and ANDREW POLLARD, “</a:t>
            </a:r>
            <a:r>
              <a:rPr lang="en-US" sz="1600" dirty="0">
                <a:solidFill>
                  <a:srgbClr val="000000"/>
                </a:solidFill>
                <a:effectLst/>
                <a:latin typeface="Times New Roman" panose="02020603050405020304" pitchFamily="18" charset="0"/>
                <a:ea typeface="Noto Sans Symbols"/>
                <a:cs typeface="Times New Roman" panose="02020603050405020304" pitchFamily="18" charset="0"/>
              </a:rPr>
              <a:t>Large Eddy Simulation of Turbulent Flow in a Confined Square Coaxial Jet”, International Journal of Computational Fluid Dynamics, October 2003 Vol. 17(5), pp. 339–356.</a:t>
            </a:r>
            <a:endParaRPr lang="en-IN" sz="16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L="342900" lvl="0" indent="-342900">
              <a:spcAft>
                <a:spcPts val="800"/>
              </a:spcAft>
              <a:buFont typeface="+mj-lt"/>
              <a:buAutoNum type="romanUcPeriod"/>
              <a:tabLst>
                <a:tab pos="457200" algn="l"/>
              </a:tabLst>
            </a:pPr>
            <a:r>
              <a:rPr lang="en-US" sz="1600" dirty="0">
                <a:solidFill>
                  <a:srgbClr val="000000"/>
                </a:solidFill>
                <a:effectLst/>
                <a:latin typeface="Times New Roman" panose="02020603050405020304" pitchFamily="18" charset="0"/>
                <a:ea typeface="Noto Sans Symbols"/>
                <a:cs typeface="Times New Roman" panose="02020603050405020304" pitchFamily="18" charset="0"/>
              </a:rPr>
              <a:t>http://www.physics.drexel.edu/~valliere/PHYS305/Monte_Carlo/random_number// s/</a:t>
            </a:r>
            <a:r>
              <a:rPr lang="en-US" sz="1600" dirty="0" err="1">
                <a:solidFill>
                  <a:srgbClr val="000000"/>
                </a:solidFill>
                <a:effectLst/>
                <a:latin typeface="Times New Roman" panose="02020603050405020304" pitchFamily="18" charset="0"/>
                <a:ea typeface="Noto Sans Symbols"/>
                <a:cs typeface="Times New Roman" panose="02020603050405020304" pitchFamily="18" charset="0"/>
              </a:rPr>
              <a:t>gaussian_points.c</a:t>
            </a:r>
            <a:endParaRPr lang="en-US" sz="1600" dirty="0">
              <a:solidFill>
                <a:srgbClr val="000000"/>
              </a:solidFill>
              <a:effectLst/>
              <a:latin typeface="Times New Roman" panose="02020603050405020304" pitchFamily="18" charset="0"/>
              <a:ea typeface="Noto Sans Symbols"/>
              <a:cs typeface="Times New Roman" panose="02020603050405020304" pitchFamily="18" charset="0"/>
            </a:endParaRPr>
          </a:p>
          <a:p>
            <a:pPr marL="342900" lvl="0" indent="-342900">
              <a:lnSpc>
                <a:spcPct val="107000"/>
              </a:lnSpc>
              <a:spcAft>
                <a:spcPts val="800"/>
              </a:spcAft>
              <a:buFont typeface="+mj-lt"/>
              <a:buAutoNum type="romanUcPeriod"/>
              <a:tabLst>
                <a:tab pos="457200" algn="l"/>
              </a:tabLst>
            </a:pPr>
            <a:r>
              <a:rPr lang="en-IN" sz="16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Yongming ZHANG, “Critical transition Reynolds number for plane channel flow”, Applied Mathematics and Mechanics.</a:t>
            </a:r>
          </a:p>
          <a:p>
            <a:pPr marL="342900" lvl="0" indent="-342900">
              <a:lnSpc>
                <a:spcPct val="107000"/>
              </a:lnSpc>
              <a:spcAft>
                <a:spcPts val="800"/>
              </a:spcAft>
              <a:buFont typeface="+mj-lt"/>
              <a:buAutoNum type="romanUcPeriod"/>
              <a:tabLst>
                <a:tab pos="457200" algn="l"/>
              </a:tabLst>
            </a:pPr>
            <a:r>
              <a:rPr lang="en-IN" sz="16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Balaram</a:t>
            </a:r>
            <a:r>
              <a:rPr lang="en-IN" sz="16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Kundu, Sudip </a:t>
            </a:r>
            <a:r>
              <a:rPr lang="en-IN" sz="1600" dirty="0" err="1">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Simlandi</a:t>
            </a:r>
            <a:r>
              <a:rPr lang="en-IN" sz="16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rPr>
              <a:t>, Prasanta K. Das, “Analytical techniques for analysis of fully developed laminar flow through rectangular channels”, Heat Mass Transfer.</a:t>
            </a:r>
          </a:p>
          <a:p>
            <a:pPr marL="342900" lvl="0" indent="-342900">
              <a:buFont typeface="+mj-lt"/>
              <a:buAutoNum type="romanUcPeriod"/>
              <a:tabLst>
                <a:tab pos="457200" algn="l"/>
              </a:tabLst>
            </a:pPr>
            <a:r>
              <a:rPr lang="en-IN" sz="1600" dirty="0">
                <a:effectLst/>
                <a:latin typeface="Times New Roman" panose="02020603050405020304" pitchFamily="18" charset="0"/>
                <a:ea typeface="Arial" panose="020B0604020202020204" pitchFamily="34" charset="0"/>
                <a:cs typeface="Times New Roman" panose="02020603050405020304" pitchFamily="18" charset="0"/>
              </a:rPr>
              <a:t>Ankita Deshmukh, Varun </a:t>
            </a:r>
            <a:r>
              <a:rPr lang="en-IN" sz="1600" dirty="0" err="1">
                <a:effectLst/>
                <a:latin typeface="Times New Roman" panose="02020603050405020304" pitchFamily="18" charset="0"/>
                <a:ea typeface="Arial" panose="020B0604020202020204" pitchFamily="34" charset="0"/>
                <a:cs typeface="Times New Roman" panose="02020603050405020304" pitchFamily="18" charset="0"/>
              </a:rPr>
              <a:t>Vasava</a:t>
            </a:r>
            <a:r>
              <a:rPr lang="en-IN" sz="1600" dirty="0">
                <a:effectLst/>
                <a:latin typeface="Times New Roman" panose="02020603050405020304" pitchFamily="18" charset="0"/>
                <a:ea typeface="Arial" panose="020B0604020202020204" pitchFamily="34" charset="0"/>
                <a:cs typeface="Times New Roman" panose="02020603050405020304" pitchFamily="18" charset="0"/>
              </a:rPr>
              <a:t>, </a:t>
            </a:r>
            <a:r>
              <a:rPr lang="en-IN" sz="1600" dirty="0" err="1">
                <a:effectLst/>
                <a:latin typeface="Times New Roman" panose="02020603050405020304" pitchFamily="18" charset="0"/>
                <a:ea typeface="Arial" panose="020B0604020202020204" pitchFamily="34" charset="0"/>
                <a:cs typeface="Times New Roman" panose="02020603050405020304" pitchFamily="18" charset="0"/>
              </a:rPr>
              <a:t>Atharv</a:t>
            </a:r>
            <a:r>
              <a:rPr lang="en-IN" sz="1600" dirty="0">
                <a:effectLst/>
                <a:latin typeface="Times New Roman" panose="02020603050405020304" pitchFamily="18" charset="0"/>
                <a:ea typeface="Arial" panose="020B0604020202020204" pitchFamily="34" charset="0"/>
                <a:cs typeface="Times New Roman" panose="02020603050405020304" pitchFamily="18" charset="0"/>
              </a:rPr>
              <a:t> </a:t>
            </a:r>
            <a:r>
              <a:rPr lang="en-IN" sz="1600" dirty="0" err="1">
                <a:effectLst/>
                <a:latin typeface="Times New Roman" panose="02020603050405020304" pitchFamily="18" charset="0"/>
                <a:ea typeface="Arial" panose="020B0604020202020204" pitchFamily="34" charset="0"/>
                <a:cs typeface="Times New Roman" panose="02020603050405020304" pitchFamily="18" charset="0"/>
              </a:rPr>
              <a:t>Patankar</a:t>
            </a:r>
            <a:r>
              <a:rPr lang="en-IN" sz="1600" dirty="0">
                <a:effectLst/>
                <a:latin typeface="Times New Roman" panose="02020603050405020304" pitchFamily="18" charset="0"/>
                <a:ea typeface="Arial" panose="020B0604020202020204" pitchFamily="34" charset="0"/>
                <a:cs typeface="Times New Roman" panose="02020603050405020304" pitchFamily="18" charset="0"/>
              </a:rPr>
              <a:t> and M Bose, Powder Technology, 2016</a:t>
            </a:r>
          </a:p>
          <a:p>
            <a:pPr marL="342900" lvl="0" indent="-342900">
              <a:spcAft>
                <a:spcPts val="800"/>
              </a:spcAft>
              <a:buFont typeface="+mj-lt"/>
              <a:buAutoNum type="romanUcPeriod"/>
              <a:tabLst>
                <a:tab pos="457200" algn="l"/>
              </a:tabLst>
            </a:pPr>
            <a:endParaRPr lang="en-IN" sz="1600" dirty="0">
              <a:solidFill>
                <a:srgbClr val="00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A5EBEC56-32E4-4352-A5CB-1F96B4EE0FD2}"/>
              </a:ext>
            </a:extLst>
          </p:cNvPr>
          <p:cNvSpPr>
            <a:spLocks noGrp="1"/>
          </p:cNvSpPr>
          <p:nvPr>
            <p:ph type="sldNum" sz="quarter" idx="12"/>
          </p:nvPr>
        </p:nvSpPr>
        <p:spPr/>
        <p:txBody>
          <a:bodyPr/>
          <a:lstStyle/>
          <a:p>
            <a:fld id="{12A373BB-E1C5-4F40-AB5D-DB86E2E74A6E}" type="slidenum">
              <a:rPr lang="en-IN" smtClean="0"/>
              <a:t>18</a:t>
            </a:fld>
            <a:endParaRPr lang="en-I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0054D4-6BC8-4441-81BE-7BD69ED90F04}"/>
              </a:ext>
            </a:extLst>
          </p:cNvPr>
          <p:cNvSpPr txBox="1"/>
          <p:nvPr/>
        </p:nvSpPr>
        <p:spPr>
          <a:xfrm>
            <a:off x="4670854" y="2940908"/>
            <a:ext cx="3940118" cy="830997"/>
          </a:xfrm>
          <a:prstGeom prst="rect">
            <a:avLst/>
          </a:prstGeom>
          <a:noFill/>
        </p:spPr>
        <p:txBody>
          <a:bodyPr wrap="none" rtlCol="0">
            <a:spAutoFit/>
          </a:bodyPr>
          <a:lstStyle/>
          <a:p>
            <a:r>
              <a:rPr lang="en-IN" sz="4800" b="1" dirty="0">
                <a:latin typeface="Times New Roman" panose="02020603050405020304" pitchFamily="18" charset="0"/>
                <a:cs typeface="Times New Roman" panose="02020603050405020304" pitchFamily="18" charset="0"/>
              </a:rPr>
              <a:t>THANK YOU</a:t>
            </a:r>
          </a:p>
        </p:txBody>
      </p:sp>
      <p:sp>
        <p:nvSpPr>
          <p:cNvPr id="4" name="Slide Number Placeholder 3">
            <a:extLst>
              <a:ext uri="{FF2B5EF4-FFF2-40B4-BE49-F238E27FC236}">
                <a16:creationId xmlns:a16="http://schemas.microsoft.com/office/drawing/2014/main" id="{9509036A-571A-4C76-86B2-1244A179FDB7}"/>
              </a:ext>
            </a:extLst>
          </p:cNvPr>
          <p:cNvSpPr>
            <a:spLocks noGrp="1"/>
          </p:cNvSpPr>
          <p:nvPr>
            <p:ph type="sldNum" sz="quarter" idx="12"/>
          </p:nvPr>
        </p:nvSpPr>
        <p:spPr/>
        <p:txBody>
          <a:bodyPr/>
          <a:lstStyle/>
          <a:p>
            <a:fld id="{12A373BB-E1C5-4F40-AB5D-DB86E2E74A6E}" type="slidenum">
              <a:rPr lang="en-IN" smtClean="0"/>
              <a:t>19</a:t>
            </a:fld>
            <a:endParaRPr lang="en-IN"/>
          </a:p>
        </p:txBody>
      </p:sp>
    </p:spTree>
    <p:extLst>
      <p:ext uri="{BB962C8B-B14F-4D97-AF65-F5344CB8AC3E}">
        <p14:creationId xmlns:p14="http://schemas.microsoft.com/office/powerpoint/2010/main" val="3882652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59867A-5969-44EC-A81E-3A436962F2AA}"/>
              </a:ext>
            </a:extLst>
          </p:cNvPr>
          <p:cNvSpPr txBox="1"/>
          <p:nvPr/>
        </p:nvSpPr>
        <p:spPr>
          <a:xfrm>
            <a:off x="817372" y="783645"/>
            <a:ext cx="10848469" cy="830997"/>
          </a:xfrm>
          <a:prstGeom prst="rect">
            <a:avLst/>
          </a:prstGeom>
          <a:noFill/>
        </p:spPr>
        <p:txBody>
          <a:bodyPr wrap="square" rtlCol="0">
            <a:spAutoFit/>
          </a:bodyPr>
          <a:lstStyle/>
          <a:p>
            <a:pPr marL="285750" indent="-285750">
              <a:buFont typeface="Arial" panose="020B0604020202020204" pitchFamily="34" charset="0"/>
              <a:buChar char="•"/>
            </a:pPr>
            <a:r>
              <a:rPr lang="en-IN" sz="1600" dirty="0">
                <a:latin typeface="Times New Roman" panose="02020603050405020304" pitchFamily="18" charset="0"/>
                <a:cs typeface="Times New Roman" panose="02020603050405020304" pitchFamily="18" charset="0"/>
              </a:rPr>
              <a:t>To </a:t>
            </a:r>
            <a:r>
              <a:rPr lang="en-US" sz="1600" dirty="0">
                <a:latin typeface="Times New Roman" panose="02020603050405020304" pitchFamily="18" charset="0"/>
                <a:cs typeface="Times New Roman" panose="02020603050405020304" pitchFamily="18" charset="0"/>
              </a:rPr>
              <a:t>investigate the expansion characteristics of a circular jet opening into a rectangular channel using LES model(</a:t>
            </a:r>
            <a:r>
              <a:rPr lang="en-US" sz="1600" dirty="0" err="1">
                <a:latin typeface="Times New Roman" panose="02020603050405020304" pitchFamily="18" charset="0"/>
                <a:cs typeface="Times New Roman" panose="02020603050405020304" pitchFamily="18" charset="0"/>
              </a:rPr>
              <a:t>Smagorinsky-lilly</a:t>
            </a:r>
            <a:r>
              <a:rPr lang="en-US" sz="1600" dirty="0">
                <a:latin typeface="Times New Roman" panose="02020603050405020304" pitchFamily="18" charset="0"/>
                <a:cs typeface="Times New Roman" panose="02020603050405020304" pitchFamily="18" charset="0"/>
              </a:rPr>
              <a:t> model and Van Driest damping ) in </a:t>
            </a:r>
            <a:r>
              <a:rPr lang="en-US" sz="1600" b="1" dirty="0">
                <a:latin typeface="Times New Roman" panose="02020603050405020304" pitchFamily="18" charset="0"/>
                <a:cs typeface="Times New Roman" panose="02020603050405020304" pitchFamily="18" charset="0"/>
              </a:rPr>
              <a:t>“</a:t>
            </a:r>
            <a:r>
              <a:rPr lang="en-US" sz="1600" b="1" dirty="0" err="1">
                <a:latin typeface="Times New Roman" panose="02020603050405020304" pitchFamily="18" charset="0"/>
                <a:cs typeface="Times New Roman" panose="02020603050405020304" pitchFamily="18" charset="0"/>
              </a:rPr>
              <a:t>OpenFoam</a:t>
            </a:r>
            <a:r>
              <a:rPr lang="en-US" sz="1600" b="1" dirty="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endParaRPr lang="en-IN" sz="1600" dirty="0"/>
          </a:p>
        </p:txBody>
      </p:sp>
      <p:sp>
        <p:nvSpPr>
          <p:cNvPr id="3" name="Rectangle 2">
            <a:extLst>
              <a:ext uri="{FF2B5EF4-FFF2-40B4-BE49-F238E27FC236}">
                <a16:creationId xmlns:a16="http://schemas.microsoft.com/office/drawing/2014/main" id="{AB98E5FE-2935-4EDC-96C0-ED6AA0533F10}"/>
              </a:ext>
            </a:extLst>
          </p:cNvPr>
          <p:cNvSpPr/>
          <p:nvPr/>
        </p:nvSpPr>
        <p:spPr>
          <a:xfrm>
            <a:off x="5266285" y="0"/>
            <a:ext cx="1659429" cy="523220"/>
          </a:xfrm>
          <a:prstGeom prst="rect">
            <a:avLst/>
          </a:prstGeom>
        </p:spPr>
        <p:txBody>
          <a:bodyPr wrap="none">
            <a:spAutoFit/>
          </a:bodyPr>
          <a:lstStyle/>
          <a:p>
            <a:pPr algn="ctr"/>
            <a:r>
              <a:rPr lang="en-IN" sz="2800" b="1" dirty="0">
                <a:solidFill>
                  <a:srgbClr val="00B0F0"/>
                </a:solidFill>
                <a:latin typeface="Times New Roman" panose="02020603050405020304" pitchFamily="18" charset="0"/>
                <a:cs typeface="Times New Roman" panose="02020603050405020304" pitchFamily="18" charset="0"/>
              </a:rPr>
              <a:t>Objective</a:t>
            </a:r>
          </a:p>
        </p:txBody>
      </p:sp>
      <p:sp>
        <p:nvSpPr>
          <p:cNvPr id="9" name="TextBox 8">
            <a:extLst>
              <a:ext uri="{FF2B5EF4-FFF2-40B4-BE49-F238E27FC236}">
                <a16:creationId xmlns:a16="http://schemas.microsoft.com/office/drawing/2014/main" id="{1DDF150C-AB50-4492-BFB3-F13F8209788F}"/>
              </a:ext>
            </a:extLst>
          </p:cNvPr>
          <p:cNvSpPr txBox="1"/>
          <p:nvPr/>
        </p:nvSpPr>
        <p:spPr>
          <a:xfrm>
            <a:off x="3170025" y="1329666"/>
            <a:ext cx="7268862" cy="523220"/>
          </a:xfrm>
          <a:prstGeom prst="rect">
            <a:avLst/>
          </a:prstGeom>
          <a:noFill/>
        </p:spPr>
        <p:txBody>
          <a:bodyPr wrap="square">
            <a:spAutoFit/>
          </a:bodyPr>
          <a:lstStyle/>
          <a:p>
            <a:pPr lvl="4"/>
            <a:r>
              <a:rPr lang="en-IN" sz="2800" b="1" dirty="0">
                <a:solidFill>
                  <a:srgbClr val="00B0F0"/>
                </a:solidFill>
                <a:latin typeface="Times New Roman" panose="02020603050405020304" pitchFamily="18" charset="0"/>
                <a:cs typeface="Times New Roman" panose="02020603050405020304" pitchFamily="18" charset="0"/>
              </a:rPr>
              <a:t>Problem Statement </a:t>
            </a:r>
            <a:endParaRPr lang="en-IN" sz="2400" b="1" dirty="0">
              <a:solidFill>
                <a:srgbClr val="00B0F0"/>
              </a:solidFill>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215D572B-81C0-4778-927E-47E6544EC09D}"/>
              </a:ext>
            </a:extLst>
          </p:cNvPr>
          <p:cNvSpPr/>
          <p:nvPr/>
        </p:nvSpPr>
        <p:spPr>
          <a:xfrm>
            <a:off x="1144079" y="2117285"/>
            <a:ext cx="4243467" cy="2339102"/>
          </a:xfrm>
          <a:prstGeom prst="rect">
            <a:avLst/>
          </a:prstGeom>
        </p:spPr>
        <p:txBody>
          <a:bodyPr wrap="square">
            <a:spAutoFit/>
          </a:bodyPr>
          <a:lstStyle/>
          <a:p>
            <a:pPr lvl="1">
              <a:lnSpc>
                <a:spcPct val="150000"/>
              </a:lnSpc>
            </a:pPr>
            <a:r>
              <a:rPr lang="en-US" sz="1400" dirty="0">
                <a:latin typeface="Times New Roman" panose="02020603050405020304" pitchFamily="18" charset="0"/>
                <a:cs typeface="Times New Roman" panose="02020603050405020304" pitchFamily="18" charset="0"/>
              </a:rPr>
              <a:t>W = 10 mm, Wall normal direction, </a:t>
            </a:r>
          </a:p>
          <a:p>
            <a:pPr lvl="1">
              <a:lnSpc>
                <a:spcPct val="150000"/>
              </a:lnSpc>
            </a:pPr>
            <a:r>
              <a:rPr lang="en-US" sz="1400" dirty="0">
                <a:latin typeface="Times New Roman" panose="02020603050405020304" pitchFamily="18" charset="0"/>
                <a:cs typeface="Times New Roman" panose="02020603050405020304" pitchFamily="18" charset="0"/>
              </a:rPr>
              <a:t>S = 40 mm,  Span wise direction, </a:t>
            </a:r>
          </a:p>
          <a:p>
            <a:pPr lvl="1">
              <a:lnSpc>
                <a:spcPct val="150000"/>
              </a:lnSpc>
            </a:pPr>
            <a:r>
              <a:rPr lang="en-US" sz="1400" dirty="0">
                <a:latin typeface="Times New Roman" panose="02020603050405020304" pitchFamily="18" charset="0"/>
                <a:cs typeface="Times New Roman" panose="02020603050405020304" pitchFamily="18" charset="0"/>
              </a:rPr>
              <a:t>L ,  Length = Variable</a:t>
            </a:r>
          </a:p>
          <a:p>
            <a:pPr lvl="1">
              <a:lnSpc>
                <a:spcPct val="150000"/>
              </a:lnSpc>
            </a:pPr>
            <a:r>
              <a:rPr lang="en-US" sz="1400" dirty="0">
                <a:latin typeface="Times New Roman" panose="02020603050405020304" pitchFamily="18" charset="0"/>
                <a:cs typeface="Times New Roman" panose="02020603050405020304" pitchFamily="18" charset="0"/>
              </a:rPr>
              <a:t>D = 5 mm, Jet diameter</a:t>
            </a:r>
          </a:p>
          <a:p>
            <a:pPr lvl="1">
              <a:lnSpc>
                <a:spcPct val="150000"/>
              </a:lnSpc>
            </a:pPr>
            <a:r>
              <a:rPr lang="en-US" sz="1400" dirty="0">
                <a:latin typeface="Times New Roman" panose="02020603050405020304" pitchFamily="18" charset="0"/>
                <a:cs typeface="Times New Roman" panose="02020603050405020304" pitchFamily="18" charset="0"/>
              </a:rPr>
              <a:t>Channel based Reynolds number, Re in the range 1000 – 2000</a:t>
            </a:r>
          </a:p>
          <a:p>
            <a:pPr>
              <a:buNone/>
            </a:pPr>
            <a:r>
              <a:rPr lang="en-IN" sz="2000" b="1" dirty="0">
                <a:solidFill>
                  <a:schemeClr val="accent1"/>
                </a:solidFill>
              </a:rPr>
              <a:t>        </a:t>
            </a:r>
          </a:p>
        </p:txBody>
      </p:sp>
      <p:pic>
        <p:nvPicPr>
          <p:cNvPr id="14" name="Picture 13">
            <a:extLst>
              <a:ext uri="{FF2B5EF4-FFF2-40B4-BE49-F238E27FC236}">
                <a16:creationId xmlns:a16="http://schemas.microsoft.com/office/drawing/2014/main" id="{26F92384-75A2-45E4-8E3F-37AF0DD285CA}"/>
              </a:ext>
            </a:extLst>
          </p:cNvPr>
          <p:cNvPicPr>
            <a:picLocks noChangeAspect="1"/>
          </p:cNvPicPr>
          <p:nvPr/>
        </p:nvPicPr>
        <p:blipFill>
          <a:blip r:embed="rId2"/>
          <a:stretch>
            <a:fillRect/>
          </a:stretch>
        </p:blipFill>
        <p:spPr>
          <a:xfrm>
            <a:off x="6804456" y="2487155"/>
            <a:ext cx="4906096" cy="2676053"/>
          </a:xfrm>
          <a:prstGeom prst="rect">
            <a:avLst/>
          </a:prstGeom>
        </p:spPr>
      </p:pic>
      <p:graphicFrame>
        <p:nvGraphicFramePr>
          <p:cNvPr id="15" name="Table 14">
            <a:extLst>
              <a:ext uri="{FF2B5EF4-FFF2-40B4-BE49-F238E27FC236}">
                <a16:creationId xmlns:a16="http://schemas.microsoft.com/office/drawing/2014/main" id="{D6C23929-D297-4DAF-921C-C931924305CE}"/>
              </a:ext>
            </a:extLst>
          </p:cNvPr>
          <p:cNvGraphicFramePr>
            <a:graphicFrameLocks noGrp="1"/>
          </p:cNvGraphicFramePr>
          <p:nvPr>
            <p:extLst>
              <p:ext uri="{D42A27DB-BD31-4B8C-83A1-F6EECF244321}">
                <p14:modId xmlns:p14="http://schemas.microsoft.com/office/powerpoint/2010/main" val="386982285"/>
              </p:ext>
            </p:extLst>
          </p:nvPr>
        </p:nvGraphicFramePr>
        <p:xfrm>
          <a:off x="327219" y="4251788"/>
          <a:ext cx="5987084" cy="1755957"/>
        </p:xfrm>
        <a:graphic>
          <a:graphicData uri="http://schemas.openxmlformats.org/drawingml/2006/table">
            <a:tbl>
              <a:tblPr firstRow="1" firstCol="1" bandRow="1">
                <a:tableStyleId>{5C22544A-7EE6-4342-B048-85BDC9FD1C3A}</a:tableStyleId>
              </a:tblPr>
              <a:tblGrid>
                <a:gridCol w="473653">
                  <a:extLst>
                    <a:ext uri="{9D8B030D-6E8A-4147-A177-3AD203B41FA5}">
                      <a16:colId xmlns:a16="http://schemas.microsoft.com/office/drawing/2014/main" val="4138157366"/>
                    </a:ext>
                  </a:extLst>
                </a:gridCol>
                <a:gridCol w="1257778">
                  <a:extLst>
                    <a:ext uri="{9D8B030D-6E8A-4147-A177-3AD203B41FA5}">
                      <a16:colId xmlns:a16="http://schemas.microsoft.com/office/drawing/2014/main" val="3741491033"/>
                    </a:ext>
                  </a:extLst>
                </a:gridCol>
                <a:gridCol w="1139366">
                  <a:extLst>
                    <a:ext uri="{9D8B030D-6E8A-4147-A177-3AD203B41FA5}">
                      <a16:colId xmlns:a16="http://schemas.microsoft.com/office/drawing/2014/main" val="1223508533"/>
                    </a:ext>
                  </a:extLst>
                </a:gridCol>
                <a:gridCol w="985573">
                  <a:extLst>
                    <a:ext uri="{9D8B030D-6E8A-4147-A177-3AD203B41FA5}">
                      <a16:colId xmlns:a16="http://schemas.microsoft.com/office/drawing/2014/main" val="774196583"/>
                    </a:ext>
                  </a:extLst>
                </a:gridCol>
                <a:gridCol w="1132145">
                  <a:extLst>
                    <a:ext uri="{9D8B030D-6E8A-4147-A177-3AD203B41FA5}">
                      <a16:colId xmlns:a16="http://schemas.microsoft.com/office/drawing/2014/main" val="2701547264"/>
                    </a:ext>
                  </a:extLst>
                </a:gridCol>
                <a:gridCol w="998569">
                  <a:extLst>
                    <a:ext uri="{9D8B030D-6E8A-4147-A177-3AD203B41FA5}">
                      <a16:colId xmlns:a16="http://schemas.microsoft.com/office/drawing/2014/main" val="366656416"/>
                    </a:ext>
                  </a:extLst>
                </a:gridCol>
              </a:tblGrid>
              <a:tr h="1099635">
                <a:tc>
                  <a:txBody>
                    <a:bodyPr/>
                    <a:lstStyle/>
                    <a:p>
                      <a:pPr marR="13970" algn="just">
                        <a:lnSpc>
                          <a:spcPct val="115000"/>
                        </a:lnSpc>
                      </a:pPr>
                      <a:r>
                        <a:rPr lang="en-IN" sz="1200" dirty="0">
                          <a:effectLst/>
                        </a:rPr>
                        <a:t>Sl. No</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dirty="0">
                          <a:effectLst/>
                        </a:rPr>
                        <a:t>Channel Based Reynolds Number</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a:effectLst/>
                        </a:rPr>
                        <a:t>Cross Sectional Area Averaged Velocity</a:t>
                      </a:r>
                      <a:endParaRPr lang="en-IN" sz="1100">
                        <a:effectLst/>
                      </a:endParaRPr>
                    </a:p>
                    <a:p>
                      <a:pPr marR="13970" algn="just">
                        <a:lnSpc>
                          <a:spcPct val="115000"/>
                        </a:lnSpc>
                      </a:pPr>
                      <a:r>
                        <a:rPr lang="en-IN" sz="1200">
                          <a:effectLst/>
                        </a:rPr>
                        <a:t>(m/s)</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dirty="0">
                          <a:effectLst/>
                        </a:rPr>
                        <a:t>Jet inlet velocity</a:t>
                      </a:r>
                      <a:endParaRPr lang="en-IN" sz="1100" dirty="0">
                        <a:effectLst/>
                      </a:endParaRPr>
                    </a:p>
                    <a:p>
                      <a:pPr marR="13970" algn="just">
                        <a:lnSpc>
                          <a:spcPct val="115000"/>
                        </a:lnSpc>
                      </a:pPr>
                      <a:r>
                        <a:rPr lang="en-IN" sz="1200" dirty="0">
                          <a:effectLst/>
                        </a:rPr>
                        <a:t>(m/s)</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a:effectLst/>
                        </a:rPr>
                        <a:t>Dynamic Viscosity</a:t>
                      </a:r>
                      <a:endParaRPr lang="en-IN" sz="1100">
                        <a:effectLst/>
                      </a:endParaRPr>
                    </a:p>
                    <a:p>
                      <a:pPr marR="13970" algn="just">
                        <a:lnSpc>
                          <a:spcPct val="115000"/>
                        </a:lnSpc>
                      </a:pPr>
                      <a:r>
                        <a:rPr lang="en-IN" sz="1200">
                          <a:effectLst/>
                        </a:rPr>
                        <a:t>(N.s/m^2)</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dirty="0">
                          <a:effectLst/>
                        </a:rPr>
                        <a:t>Density</a:t>
                      </a:r>
                      <a:endParaRPr lang="en-IN" sz="1100" dirty="0">
                        <a:effectLst/>
                      </a:endParaRPr>
                    </a:p>
                    <a:p>
                      <a:pPr marR="13970" algn="just">
                        <a:lnSpc>
                          <a:spcPct val="115000"/>
                        </a:lnSpc>
                      </a:pPr>
                      <a:r>
                        <a:rPr lang="en-IN" sz="1200" dirty="0">
                          <a:effectLst/>
                        </a:rPr>
                        <a:t>(kg/m^3)</a:t>
                      </a:r>
                      <a:endParaRPr lang="en-IN" sz="1100" dirty="0">
                        <a:effectLst/>
                        <a:latin typeface="Arial" panose="020B0604020202020204" pitchFamily="34" charset="0"/>
                        <a:ea typeface="Arial" panose="020B0604020202020204" pitchFamily="34" charset="0"/>
                      </a:endParaRPr>
                    </a:p>
                  </a:txBody>
                  <a:tcPr marL="68580" marR="68580" marT="0" marB="0"/>
                </a:tc>
                <a:extLst>
                  <a:ext uri="{0D108BD9-81ED-4DB2-BD59-A6C34878D82A}">
                    <a16:rowId xmlns:a16="http://schemas.microsoft.com/office/drawing/2014/main" val="1057832607"/>
                  </a:ext>
                </a:extLst>
              </a:tr>
              <a:tr h="347564">
                <a:tc>
                  <a:txBody>
                    <a:bodyPr/>
                    <a:lstStyle/>
                    <a:p>
                      <a:pPr marR="13970" algn="just">
                        <a:lnSpc>
                          <a:spcPct val="115000"/>
                        </a:lnSpc>
                      </a:pPr>
                      <a:r>
                        <a:rPr lang="en-IN" sz="1200">
                          <a:effectLst/>
                        </a:rPr>
                        <a:t>1</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dirty="0">
                          <a:effectLst/>
                        </a:rPr>
                        <a:t>1000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a:effectLst/>
                        </a:rPr>
                        <a:t>1</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a:effectLst/>
                        </a:rPr>
                        <a:t>20.37</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a:effectLst/>
                        </a:rPr>
                        <a:t>1e-5</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a:effectLst/>
                        </a:rPr>
                        <a:t>1</a:t>
                      </a:r>
                      <a:endParaRPr lang="en-IN" sz="1100">
                        <a:effectLst/>
                        <a:latin typeface="Arial" panose="020B0604020202020204" pitchFamily="34" charset="0"/>
                        <a:ea typeface="Arial" panose="020B0604020202020204" pitchFamily="34" charset="0"/>
                      </a:endParaRPr>
                    </a:p>
                  </a:txBody>
                  <a:tcPr marL="68580" marR="68580" marT="0" marB="0"/>
                </a:tc>
                <a:extLst>
                  <a:ext uri="{0D108BD9-81ED-4DB2-BD59-A6C34878D82A}">
                    <a16:rowId xmlns:a16="http://schemas.microsoft.com/office/drawing/2014/main" val="2889660297"/>
                  </a:ext>
                </a:extLst>
              </a:tr>
              <a:tr h="308758">
                <a:tc>
                  <a:txBody>
                    <a:bodyPr/>
                    <a:lstStyle/>
                    <a:p>
                      <a:pPr marR="13970" algn="just">
                        <a:lnSpc>
                          <a:spcPct val="115000"/>
                        </a:lnSpc>
                      </a:pPr>
                      <a:r>
                        <a:rPr lang="en-IN" sz="1100" dirty="0">
                          <a:effectLst/>
                          <a:latin typeface="Arial" panose="020B0604020202020204" pitchFamily="34" charset="0"/>
                          <a:ea typeface="Arial" panose="020B0604020202020204" pitchFamily="34" charset="0"/>
                        </a:rPr>
                        <a:t>2</a:t>
                      </a:r>
                    </a:p>
                  </a:txBody>
                  <a:tcPr marL="68580" marR="68580" marT="0" marB="0"/>
                </a:tc>
                <a:tc>
                  <a:txBody>
                    <a:bodyPr/>
                    <a:lstStyle/>
                    <a:p>
                      <a:pPr marR="13970" algn="just">
                        <a:lnSpc>
                          <a:spcPct val="115000"/>
                        </a:lnSpc>
                      </a:pPr>
                      <a:r>
                        <a:rPr lang="en-IN" sz="1200" dirty="0">
                          <a:effectLst/>
                        </a:rPr>
                        <a:t>2000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dirty="0">
                          <a:effectLst/>
                        </a:rPr>
                        <a:t>2</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dirty="0">
                          <a:effectLst/>
                        </a:rPr>
                        <a:t>40.74</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dirty="0">
                          <a:effectLst/>
                        </a:rPr>
                        <a:t>1e-5</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just">
                        <a:lnSpc>
                          <a:spcPct val="115000"/>
                        </a:lnSpc>
                      </a:pPr>
                      <a:r>
                        <a:rPr lang="en-IN" sz="1200" dirty="0">
                          <a:effectLst/>
                        </a:rPr>
                        <a:t>1</a:t>
                      </a:r>
                      <a:endParaRPr lang="en-IN" sz="1100" dirty="0">
                        <a:effectLst/>
                        <a:latin typeface="Arial" panose="020B0604020202020204" pitchFamily="34" charset="0"/>
                        <a:ea typeface="Arial" panose="020B0604020202020204" pitchFamily="34" charset="0"/>
                      </a:endParaRPr>
                    </a:p>
                  </a:txBody>
                  <a:tcPr marL="68580" marR="68580" marT="0" marB="0"/>
                </a:tc>
                <a:extLst>
                  <a:ext uri="{0D108BD9-81ED-4DB2-BD59-A6C34878D82A}">
                    <a16:rowId xmlns:a16="http://schemas.microsoft.com/office/drawing/2014/main" val="2102554597"/>
                  </a:ext>
                </a:extLst>
              </a:tr>
            </a:tbl>
          </a:graphicData>
        </a:graphic>
      </p:graphicFrame>
      <p:sp>
        <p:nvSpPr>
          <p:cNvPr id="2" name="TextBox 1">
            <a:extLst>
              <a:ext uri="{FF2B5EF4-FFF2-40B4-BE49-F238E27FC236}">
                <a16:creationId xmlns:a16="http://schemas.microsoft.com/office/drawing/2014/main" id="{97E3A584-8DF3-471E-B614-67CA947CCBCD}"/>
              </a:ext>
            </a:extLst>
          </p:cNvPr>
          <p:cNvSpPr txBox="1"/>
          <p:nvPr/>
        </p:nvSpPr>
        <p:spPr>
          <a:xfrm>
            <a:off x="327219" y="6202461"/>
            <a:ext cx="5285914" cy="307777"/>
          </a:xfrm>
          <a:prstGeom prst="rect">
            <a:avLst/>
          </a:prstGeom>
          <a:noFill/>
        </p:spPr>
        <p:txBody>
          <a:bodyPr wrap="square" rtlCol="0">
            <a:spAutoFit/>
          </a:bodyPr>
          <a:lstStyle/>
          <a:p>
            <a:r>
              <a:rPr lang="en-IN" sz="1400" dirty="0">
                <a:latin typeface="Times New Roman" panose="02020603050405020304" pitchFamily="18" charset="0"/>
                <a:cs typeface="Times New Roman" panose="02020603050405020304" pitchFamily="18" charset="0"/>
              </a:rPr>
              <a:t>Table.1 Boundary conditions</a:t>
            </a:r>
          </a:p>
        </p:txBody>
      </p:sp>
      <p:sp>
        <p:nvSpPr>
          <p:cNvPr id="4" name="Slide Number Placeholder 3">
            <a:extLst>
              <a:ext uri="{FF2B5EF4-FFF2-40B4-BE49-F238E27FC236}">
                <a16:creationId xmlns:a16="http://schemas.microsoft.com/office/drawing/2014/main" id="{70A17167-8676-4C56-A77E-8EE4E2075546}"/>
              </a:ext>
            </a:extLst>
          </p:cNvPr>
          <p:cNvSpPr>
            <a:spLocks noGrp="1"/>
          </p:cNvSpPr>
          <p:nvPr>
            <p:ph type="sldNum" sz="quarter" idx="12"/>
          </p:nvPr>
        </p:nvSpPr>
        <p:spPr/>
        <p:txBody>
          <a:bodyPr/>
          <a:lstStyle/>
          <a:p>
            <a:fld id="{12A373BB-E1C5-4F40-AB5D-DB86E2E74A6E}" type="slidenum">
              <a:rPr lang="en-IN" smtClean="0"/>
              <a:t>2</a:t>
            </a:fld>
            <a:endParaRPr lang="en-I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9C741F-EAB2-45A7-BEF2-8E634BA3395C}"/>
              </a:ext>
            </a:extLst>
          </p:cNvPr>
          <p:cNvSpPr>
            <a:spLocks noGrp="1"/>
          </p:cNvSpPr>
          <p:nvPr>
            <p:ph type="sldNum" sz="quarter" idx="12"/>
          </p:nvPr>
        </p:nvSpPr>
        <p:spPr/>
        <p:txBody>
          <a:bodyPr/>
          <a:lstStyle/>
          <a:p>
            <a:fld id="{12A373BB-E1C5-4F40-AB5D-DB86E2E74A6E}" type="slidenum">
              <a:rPr lang="en-IN" smtClean="0"/>
              <a:t>3</a:t>
            </a:fld>
            <a:endParaRPr lang="en-IN"/>
          </a:p>
        </p:txBody>
      </p:sp>
      <p:graphicFrame>
        <p:nvGraphicFramePr>
          <p:cNvPr id="3" name="Table 3">
            <a:extLst>
              <a:ext uri="{FF2B5EF4-FFF2-40B4-BE49-F238E27FC236}">
                <a16:creationId xmlns:a16="http://schemas.microsoft.com/office/drawing/2014/main" id="{C293E90F-BBE3-43F8-B122-169A780DE895}"/>
              </a:ext>
            </a:extLst>
          </p:cNvPr>
          <p:cNvGraphicFramePr>
            <a:graphicFrameLocks noGrp="1"/>
          </p:cNvGraphicFramePr>
          <p:nvPr>
            <p:extLst>
              <p:ext uri="{D42A27DB-BD31-4B8C-83A1-F6EECF244321}">
                <p14:modId xmlns:p14="http://schemas.microsoft.com/office/powerpoint/2010/main" val="2905035127"/>
              </p:ext>
            </p:extLst>
          </p:nvPr>
        </p:nvGraphicFramePr>
        <p:xfrm>
          <a:off x="536828" y="1597681"/>
          <a:ext cx="4788930" cy="2912846"/>
        </p:xfrm>
        <a:graphic>
          <a:graphicData uri="http://schemas.openxmlformats.org/drawingml/2006/table">
            <a:tbl>
              <a:tblPr firstRow="1" bandRow="1">
                <a:tableStyleId>{5C22544A-7EE6-4342-B048-85BDC9FD1C3A}</a:tableStyleId>
              </a:tblPr>
              <a:tblGrid>
                <a:gridCol w="1596310">
                  <a:extLst>
                    <a:ext uri="{9D8B030D-6E8A-4147-A177-3AD203B41FA5}">
                      <a16:colId xmlns:a16="http://schemas.microsoft.com/office/drawing/2014/main" val="3317421653"/>
                    </a:ext>
                  </a:extLst>
                </a:gridCol>
                <a:gridCol w="1596310">
                  <a:extLst>
                    <a:ext uri="{9D8B030D-6E8A-4147-A177-3AD203B41FA5}">
                      <a16:colId xmlns:a16="http://schemas.microsoft.com/office/drawing/2014/main" val="2726424848"/>
                    </a:ext>
                  </a:extLst>
                </a:gridCol>
                <a:gridCol w="1596310">
                  <a:extLst>
                    <a:ext uri="{9D8B030D-6E8A-4147-A177-3AD203B41FA5}">
                      <a16:colId xmlns:a16="http://schemas.microsoft.com/office/drawing/2014/main" val="2616436231"/>
                    </a:ext>
                  </a:extLst>
                </a:gridCol>
              </a:tblGrid>
              <a:tr h="282519">
                <a:tc>
                  <a:txBody>
                    <a:bodyPr/>
                    <a:lstStyle/>
                    <a:p>
                      <a:r>
                        <a:rPr lang="en-IN" dirty="0"/>
                        <a:t>Patch</a:t>
                      </a:r>
                    </a:p>
                  </a:txBody>
                  <a:tcPr/>
                </a:tc>
                <a:tc>
                  <a:txBody>
                    <a:bodyPr/>
                    <a:lstStyle/>
                    <a:p>
                      <a:r>
                        <a:rPr lang="en-IN" dirty="0"/>
                        <a:t>Condition</a:t>
                      </a:r>
                    </a:p>
                  </a:txBody>
                  <a:tcPr/>
                </a:tc>
                <a:tc>
                  <a:txBody>
                    <a:bodyPr/>
                    <a:lstStyle/>
                    <a:p>
                      <a:r>
                        <a:rPr lang="en-IN" dirty="0"/>
                        <a:t>Value</a:t>
                      </a:r>
                    </a:p>
                  </a:txBody>
                  <a:tcPr/>
                </a:tc>
                <a:extLst>
                  <a:ext uri="{0D108BD9-81ED-4DB2-BD59-A6C34878D82A}">
                    <a16:rowId xmlns:a16="http://schemas.microsoft.com/office/drawing/2014/main" val="4079946088"/>
                  </a:ext>
                </a:extLst>
              </a:tr>
              <a:tr h="918188">
                <a:tc>
                  <a:txBody>
                    <a:bodyPr/>
                    <a:lstStyle/>
                    <a:p>
                      <a:r>
                        <a:rPr lang="en-IN" dirty="0"/>
                        <a:t>Inlet</a:t>
                      </a:r>
                    </a:p>
                  </a:txBody>
                  <a:tcPr/>
                </a:tc>
                <a:tc>
                  <a:txBody>
                    <a:bodyPr/>
                    <a:lstStyle/>
                    <a:p>
                      <a:r>
                        <a:rPr lang="en-IN" dirty="0"/>
                        <a:t>Non- uniform velocity vector</a:t>
                      </a:r>
                    </a:p>
                  </a:txBody>
                  <a:tcPr/>
                </a:tc>
                <a:tc>
                  <a:txBody>
                    <a:bodyPr/>
                    <a:lstStyle/>
                    <a:p>
                      <a:r>
                        <a:rPr lang="en-IN" dirty="0"/>
                        <a:t>20(m/s)</a:t>
                      </a:r>
                    </a:p>
                  </a:txBody>
                  <a:tcPr/>
                </a:tc>
                <a:extLst>
                  <a:ext uri="{0D108BD9-81ED-4DB2-BD59-A6C34878D82A}">
                    <a16:rowId xmlns:a16="http://schemas.microsoft.com/office/drawing/2014/main" val="1096179335"/>
                  </a:ext>
                </a:extLst>
              </a:tr>
              <a:tr h="494409">
                <a:tc>
                  <a:txBody>
                    <a:bodyPr/>
                    <a:lstStyle/>
                    <a:p>
                      <a:r>
                        <a:rPr lang="en-IN" dirty="0"/>
                        <a:t>Outlet</a:t>
                      </a:r>
                    </a:p>
                  </a:txBody>
                  <a:tcPr/>
                </a:tc>
                <a:tc>
                  <a:txBody>
                    <a:bodyPr/>
                    <a:lstStyle/>
                    <a:p>
                      <a:r>
                        <a:rPr lang="en-IN" dirty="0"/>
                        <a:t>Zero-Gradient</a:t>
                      </a:r>
                    </a:p>
                  </a:txBody>
                  <a:tcPr/>
                </a:tc>
                <a:tc>
                  <a:txBody>
                    <a:bodyPr/>
                    <a:lstStyle/>
                    <a:p>
                      <a:r>
                        <a:rPr lang="en-IN" dirty="0"/>
                        <a:t>-</a:t>
                      </a:r>
                    </a:p>
                  </a:txBody>
                  <a:tcPr/>
                </a:tc>
                <a:extLst>
                  <a:ext uri="{0D108BD9-81ED-4DB2-BD59-A6C34878D82A}">
                    <a16:rowId xmlns:a16="http://schemas.microsoft.com/office/drawing/2014/main" val="331526411"/>
                  </a:ext>
                </a:extLst>
              </a:tr>
              <a:tr h="494409">
                <a:tc>
                  <a:txBody>
                    <a:bodyPr/>
                    <a:lstStyle/>
                    <a:p>
                      <a:r>
                        <a:rPr lang="en-IN" dirty="0"/>
                        <a:t>Top and bottom</a:t>
                      </a:r>
                    </a:p>
                  </a:txBody>
                  <a:tcPr/>
                </a:tc>
                <a:tc>
                  <a:txBody>
                    <a:bodyPr/>
                    <a:lstStyle/>
                    <a:p>
                      <a:r>
                        <a:rPr lang="en-IN" dirty="0"/>
                        <a:t>Fixed value</a:t>
                      </a:r>
                    </a:p>
                  </a:txBody>
                  <a:tcPr/>
                </a:tc>
                <a:tc>
                  <a:txBody>
                    <a:bodyPr/>
                    <a:lstStyle/>
                    <a:p>
                      <a:r>
                        <a:rPr lang="en-IN" dirty="0"/>
                        <a:t>(0 0 0)</a:t>
                      </a:r>
                    </a:p>
                  </a:txBody>
                  <a:tcPr/>
                </a:tc>
                <a:extLst>
                  <a:ext uri="{0D108BD9-81ED-4DB2-BD59-A6C34878D82A}">
                    <a16:rowId xmlns:a16="http://schemas.microsoft.com/office/drawing/2014/main" val="2937343662"/>
                  </a:ext>
                </a:extLst>
              </a:tr>
              <a:tr h="494409">
                <a:tc>
                  <a:txBody>
                    <a:bodyPr/>
                    <a:lstStyle/>
                    <a:p>
                      <a:r>
                        <a:rPr lang="en-IN" dirty="0"/>
                        <a:t>Front and back</a:t>
                      </a:r>
                    </a:p>
                  </a:txBody>
                  <a:tcPr/>
                </a:tc>
                <a:tc>
                  <a:txBody>
                    <a:bodyPr/>
                    <a:lstStyle/>
                    <a:p>
                      <a:r>
                        <a:rPr lang="en-IN" dirty="0"/>
                        <a:t>symmetric</a:t>
                      </a:r>
                    </a:p>
                  </a:txBody>
                  <a:tcPr/>
                </a:tc>
                <a:tc>
                  <a:txBody>
                    <a:bodyPr/>
                    <a:lstStyle/>
                    <a:p>
                      <a:r>
                        <a:rPr lang="en-IN" dirty="0"/>
                        <a:t>-</a:t>
                      </a:r>
                    </a:p>
                  </a:txBody>
                  <a:tcPr/>
                </a:tc>
                <a:extLst>
                  <a:ext uri="{0D108BD9-81ED-4DB2-BD59-A6C34878D82A}">
                    <a16:rowId xmlns:a16="http://schemas.microsoft.com/office/drawing/2014/main" val="2910325394"/>
                  </a:ext>
                </a:extLst>
              </a:tr>
            </a:tbl>
          </a:graphicData>
        </a:graphic>
      </p:graphicFrame>
      <p:graphicFrame>
        <p:nvGraphicFramePr>
          <p:cNvPr id="4" name="Table 3">
            <a:extLst>
              <a:ext uri="{FF2B5EF4-FFF2-40B4-BE49-F238E27FC236}">
                <a16:creationId xmlns:a16="http://schemas.microsoft.com/office/drawing/2014/main" id="{C6309879-7814-48AB-B847-084A6C16374B}"/>
              </a:ext>
            </a:extLst>
          </p:cNvPr>
          <p:cNvGraphicFramePr>
            <a:graphicFrameLocks noGrp="1"/>
          </p:cNvGraphicFramePr>
          <p:nvPr>
            <p:extLst>
              <p:ext uri="{D42A27DB-BD31-4B8C-83A1-F6EECF244321}">
                <p14:modId xmlns:p14="http://schemas.microsoft.com/office/powerpoint/2010/main" val="2814149291"/>
              </p:ext>
            </p:extLst>
          </p:nvPr>
        </p:nvGraphicFramePr>
        <p:xfrm>
          <a:off x="6091881" y="1267839"/>
          <a:ext cx="4788930" cy="2576708"/>
        </p:xfrm>
        <a:graphic>
          <a:graphicData uri="http://schemas.openxmlformats.org/drawingml/2006/table">
            <a:tbl>
              <a:tblPr firstRow="1" bandRow="1">
                <a:tableStyleId>{5C22544A-7EE6-4342-B048-85BDC9FD1C3A}</a:tableStyleId>
              </a:tblPr>
              <a:tblGrid>
                <a:gridCol w="1596310">
                  <a:extLst>
                    <a:ext uri="{9D8B030D-6E8A-4147-A177-3AD203B41FA5}">
                      <a16:colId xmlns:a16="http://schemas.microsoft.com/office/drawing/2014/main" val="3317421653"/>
                    </a:ext>
                  </a:extLst>
                </a:gridCol>
                <a:gridCol w="1596310">
                  <a:extLst>
                    <a:ext uri="{9D8B030D-6E8A-4147-A177-3AD203B41FA5}">
                      <a16:colId xmlns:a16="http://schemas.microsoft.com/office/drawing/2014/main" val="2726424848"/>
                    </a:ext>
                  </a:extLst>
                </a:gridCol>
                <a:gridCol w="1596310">
                  <a:extLst>
                    <a:ext uri="{9D8B030D-6E8A-4147-A177-3AD203B41FA5}">
                      <a16:colId xmlns:a16="http://schemas.microsoft.com/office/drawing/2014/main" val="2616436231"/>
                    </a:ext>
                  </a:extLst>
                </a:gridCol>
              </a:tblGrid>
              <a:tr h="282519">
                <a:tc>
                  <a:txBody>
                    <a:bodyPr/>
                    <a:lstStyle/>
                    <a:p>
                      <a:r>
                        <a:rPr lang="en-IN" dirty="0"/>
                        <a:t>Patch</a:t>
                      </a:r>
                    </a:p>
                  </a:txBody>
                  <a:tcPr/>
                </a:tc>
                <a:tc>
                  <a:txBody>
                    <a:bodyPr/>
                    <a:lstStyle/>
                    <a:p>
                      <a:r>
                        <a:rPr lang="en-IN" dirty="0"/>
                        <a:t>Condition</a:t>
                      </a:r>
                    </a:p>
                  </a:txBody>
                  <a:tcPr/>
                </a:tc>
                <a:tc>
                  <a:txBody>
                    <a:bodyPr/>
                    <a:lstStyle/>
                    <a:p>
                      <a:r>
                        <a:rPr lang="en-IN" dirty="0"/>
                        <a:t>Value</a:t>
                      </a:r>
                    </a:p>
                  </a:txBody>
                  <a:tcPr/>
                </a:tc>
                <a:extLst>
                  <a:ext uri="{0D108BD9-81ED-4DB2-BD59-A6C34878D82A}">
                    <a16:rowId xmlns:a16="http://schemas.microsoft.com/office/drawing/2014/main" val="4079946088"/>
                  </a:ext>
                </a:extLst>
              </a:tr>
              <a:tr h="582050">
                <a:tc>
                  <a:txBody>
                    <a:bodyPr/>
                    <a:lstStyle/>
                    <a:p>
                      <a:r>
                        <a:rPr lang="en-IN" dirty="0"/>
                        <a:t>Inlet</a:t>
                      </a:r>
                    </a:p>
                  </a:txBody>
                  <a:tcPr/>
                </a:tc>
                <a:tc>
                  <a:txBody>
                    <a:bodyPr/>
                    <a:lstStyle/>
                    <a:p>
                      <a:r>
                        <a:rPr lang="en-IN" dirty="0"/>
                        <a:t>Zero-Gradient</a:t>
                      </a:r>
                    </a:p>
                  </a:txBody>
                  <a:tcPr/>
                </a:tc>
                <a:tc>
                  <a:txBody>
                    <a:bodyPr/>
                    <a:lstStyle/>
                    <a:p>
                      <a:r>
                        <a:rPr lang="en-IN" dirty="0"/>
                        <a:t>-</a:t>
                      </a:r>
                    </a:p>
                  </a:txBody>
                  <a:tcPr/>
                </a:tc>
                <a:extLst>
                  <a:ext uri="{0D108BD9-81ED-4DB2-BD59-A6C34878D82A}">
                    <a16:rowId xmlns:a16="http://schemas.microsoft.com/office/drawing/2014/main" val="1096179335"/>
                  </a:ext>
                </a:extLst>
              </a:tr>
              <a:tr h="494409">
                <a:tc>
                  <a:txBody>
                    <a:bodyPr/>
                    <a:lstStyle/>
                    <a:p>
                      <a:r>
                        <a:rPr lang="en-IN" dirty="0"/>
                        <a:t>Outlet</a:t>
                      </a:r>
                    </a:p>
                  </a:txBody>
                  <a:tcPr/>
                </a:tc>
                <a:tc>
                  <a:txBody>
                    <a:bodyPr/>
                    <a:lstStyle/>
                    <a:p>
                      <a:r>
                        <a:rPr lang="en-IN" dirty="0"/>
                        <a:t>Fixed value</a:t>
                      </a:r>
                    </a:p>
                  </a:txBody>
                  <a:tcPr/>
                </a:tc>
                <a:tc>
                  <a:txBody>
                    <a:bodyPr/>
                    <a:lstStyle/>
                    <a:p>
                      <a:r>
                        <a:rPr lang="en-IN" dirty="0"/>
                        <a:t>0 </a:t>
                      </a:r>
                    </a:p>
                  </a:txBody>
                  <a:tcPr/>
                </a:tc>
                <a:extLst>
                  <a:ext uri="{0D108BD9-81ED-4DB2-BD59-A6C34878D82A}">
                    <a16:rowId xmlns:a16="http://schemas.microsoft.com/office/drawing/2014/main" val="331526411"/>
                  </a:ext>
                </a:extLst>
              </a:tr>
              <a:tr h="494409">
                <a:tc>
                  <a:txBody>
                    <a:bodyPr/>
                    <a:lstStyle/>
                    <a:p>
                      <a:r>
                        <a:rPr lang="en-IN" dirty="0"/>
                        <a:t>Top and bottom</a:t>
                      </a:r>
                    </a:p>
                  </a:txBody>
                  <a:tcPr/>
                </a:tc>
                <a:tc>
                  <a:txBody>
                    <a:bodyPr/>
                    <a:lstStyle/>
                    <a:p>
                      <a:r>
                        <a:rPr lang="en-IN" dirty="0"/>
                        <a:t>Zero-Gradient</a:t>
                      </a:r>
                    </a:p>
                  </a:txBody>
                  <a:tcPr/>
                </a:tc>
                <a:tc>
                  <a:txBody>
                    <a:bodyPr/>
                    <a:lstStyle/>
                    <a:p>
                      <a:r>
                        <a:rPr lang="en-IN" dirty="0"/>
                        <a:t>-</a:t>
                      </a:r>
                    </a:p>
                  </a:txBody>
                  <a:tcPr/>
                </a:tc>
                <a:extLst>
                  <a:ext uri="{0D108BD9-81ED-4DB2-BD59-A6C34878D82A}">
                    <a16:rowId xmlns:a16="http://schemas.microsoft.com/office/drawing/2014/main" val="2937343662"/>
                  </a:ext>
                </a:extLst>
              </a:tr>
              <a:tr h="494409">
                <a:tc>
                  <a:txBody>
                    <a:bodyPr/>
                    <a:lstStyle/>
                    <a:p>
                      <a:r>
                        <a:rPr lang="en-IN" dirty="0"/>
                        <a:t>Front and back</a:t>
                      </a:r>
                    </a:p>
                  </a:txBody>
                  <a:tcPr/>
                </a:tc>
                <a:tc>
                  <a:txBody>
                    <a:bodyPr/>
                    <a:lstStyle/>
                    <a:p>
                      <a:r>
                        <a:rPr lang="en-IN" dirty="0"/>
                        <a:t>symmetric</a:t>
                      </a:r>
                    </a:p>
                  </a:txBody>
                  <a:tcPr/>
                </a:tc>
                <a:tc>
                  <a:txBody>
                    <a:bodyPr/>
                    <a:lstStyle/>
                    <a:p>
                      <a:r>
                        <a:rPr lang="en-IN" dirty="0"/>
                        <a:t>-</a:t>
                      </a:r>
                    </a:p>
                  </a:txBody>
                  <a:tcPr/>
                </a:tc>
                <a:extLst>
                  <a:ext uri="{0D108BD9-81ED-4DB2-BD59-A6C34878D82A}">
                    <a16:rowId xmlns:a16="http://schemas.microsoft.com/office/drawing/2014/main" val="2910325394"/>
                  </a:ext>
                </a:extLst>
              </a:tr>
            </a:tbl>
          </a:graphicData>
        </a:graphic>
      </p:graphicFrame>
      <p:graphicFrame>
        <p:nvGraphicFramePr>
          <p:cNvPr id="5" name="Table 3">
            <a:extLst>
              <a:ext uri="{FF2B5EF4-FFF2-40B4-BE49-F238E27FC236}">
                <a16:creationId xmlns:a16="http://schemas.microsoft.com/office/drawing/2014/main" id="{CDF893F5-9016-4358-97E1-444C14D5033E}"/>
              </a:ext>
            </a:extLst>
          </p:cNvPr>
          <p:cNvGraphicFramePr>
            <a:graphicFrameLocks noGrp="1"/>
          </p:cNvGraphicFramePr>
          <p:nvPr>
            <p:extLst>
              <p:ext uri="{D42A27DB-BD31-4B8C-83A1-F6EECF244321}">
                <p14:modId xmlns:p14="http://schemas.microsoft.com/office/powerpoint/2010/main" val="1517320453"/>
              </p:ext>
            </p:extLst>
          </p:nvPr>
        </p:nvGraphicFramePr>
        <p:xfrm>
          <a:off x="6094627" y="3954162"/>
          <a:ext cx="4788930" cy="2546892"/>
        </p:xfrm>
        <a:graphic>
          <a:graphicData uri="http://schemas.openxmlformats.org/drawingml/2006/table">
            <a:tbl>
              <a:tblPr firstRow="1" bandRow="1">
                <a:tableStyleId>{5C22544A-7EE6-4342-B048-85BDC9FD1C3A}</a:tableStyleId>
              </a:tblPr>
              <a:tblGrid>
                <a:gridCol w="1596310">
                  <a:extLst>
                    <a:ext uri="{9D8B030D-6E8A-4147-A177-3AD203B41FA5}">
                      <a16:colId xmlns:a16="http://schemas.microsoft.com/office/drawing/2014/main" val="3317421653"/>
                    </a:ext>
                  </a:extLst>
                </a:gridCol>
                <a:gridCol w="1596310">
                  <a:extLst>
                    <a:ext uri="{9D8B030D-6E8A-4147-A177-3AD203B41FA5}">
                      <a16:colId xmlns:a16="http://schemas.microsoft.com/office/drawing/2014/main" val="2726424848"/>
                    </a:ext>
                  </a:extLst>
                </a:gridCol>
                <a:gridCol w="1596310">
                  <a:extLst>
                    <a:ext uri="{9D8B030D-6E8A-4147-A177-3AD203B41FA5}">
                      <a16:colId xmlns:a16="http://schemas.microsoft.com/office/drawing/2014/main" val="2616436231"/>
                    </a:ext>
                  </a:extLst>
                </a:gridCol>
              </a:tblGrid>
              <a:tr h="295571">
                <a:tc>
                  <a:txBody>
                    <a:bodyPr/>
                    <a:lstStyle/>
                    <a:p>
                      <a:r>
                        <a:rPr lang="en-IN" dirty="0"/>
                        <a:t>Patch</a:t>
                      </a:r>
                    </a:p>
                  </a:txBody>
                  <a:tcPr/>
                </a:tc>
                <a:tc>
                  <a:txBody>
                    <a:bodyPr/>
                    <a:lstStyle/>
                    <a:p>
                      <a:r>
                        <a:rPr lang="en-IN" dirty="0"/>
                        <a:t>Condition</a:t>
                      </a:r>
                    </a:p>
                  </a:txBody>
                  <a:tcPr/>
                </a:tc>
                <a:tc>
                  <a:txBody>
                    <a:bodyPr/>
                    <a:lstStyle/>
                    <a:p>
                      <a:r>
                        <a:rPr lang="en-IN" dirty="0"/>
                        <a:t>Value</a:t>
                      </a:r>
                    </a:p>
                  </a:txBody>
                  <a:tcPr/>
                </a:tc>
                <a:extLst>
                  <a:ext uri="{0D108BD9-81ED-4DB2-BD59-A6C34878D82A}">
                    <a16:rowId xmlns:a16="http://schemas.microsoft.com/office/drawing/2014/main" val="4079946088"/>
                  </a:ext>
                </a:extLst>
              </a:tr>
              <a:tr h="741988">
                <a:tc>
                  <a:txBody>
                    <a:bodyPr/>
                    <a:lstStyle/>
                    <a:p>
                      <a:r>
                        <a:rPr lang="en-IN" dirty="0"/>
                        <a:t>Inlet</a:t>
                      </a:r>
                    </a:p>
                  </a:txBody>
                  <a:tcPr/>
                </a:tc>
                <a:tc>
                  <a:txBody>
                    <a:bodyPr/>
                    <a:lstStyle/>
                    <a:p>
                      <a:r>
                        <a:rPr lang="en-IN" dirty="0"/>
                        <a:t>Zero-Gradient</a:t>
                      </a:r>
                    </a:p>
                  </a:txBody>
                  <a:tcPr/>
                </a:tc>
                <a:tc>
                  <a:txBody>
                    <a:bodyPr/>
                    <a:lstStyle/>
                    <a:p>
                      <a:r>
                        <a:rPr lang="en-IN" dirty="0"/>
                        <a:t>-</a:t>
                      </a:r>
                    </a:p>
                  </a:txBody>
                  <a:tcPr/>
                </a:tc>
                <a:extLst>
                  <a:ext uri="{0D108BD9-81ED-4DB2-BD59-A6C34878D82A}">
                    <a16:rowId xmlns:a16="http://schemas.microsoft.com/office/drawing/2014/main" val="1096179335"/>
                  </a:ext>
                </a:extLst>
              </a:tr>
              <a:tr h="399532">
                <a:tc>
                  <a:txBody>
                    <a:bodyPr/>
                    <a:lstStyle/>
                    <a:p>
                      <a:r>
                        <a:rPr lang="en-IN" dirty="0"/>
                        <a:t>Outlet</a:t>
                      </a:r>
                    </a:p>
                  </a:txBody>
                  <a:tcPr/>
                </a:tc>
                <a:tc>
                  <a:txBody>
                    <a:bodyPr/>
                    <a:lstStyle/>
                    <a:p>
                      <a:r>
                        <a:rPr lang="en-IN" dirty="0"/>
                        <a:t>Zero-Gradient</a:t>
                      </a:r>
                    </a:p>
                  </a:txBody>
                  <a:tcPr/>
                </a:tc>
                <a:tc>
                  <a:txBody>
                    <a:bodyPr/>
                    <a:lstStyle/>
                    <a:p>
                      <a:r>
                        <a:rPr lang="en-IN" dirty="0"/>
                        <a:t>-</a:t>
                      </a:r>
                    </a:p>
                  </a:txBody>
                  <a:tcPr/>
                </a:tc>
                <a:extLst>
                  <a:ext uri="{0D108BD9-81ED-4DB2-BD59-A6C34878D82A}">
                    <a16:rowId xmlns:a16="http://schemas.microsoft.com/office/drawing/2014/main" val="331526411"/>
                  </a:ext>
                </a:extLst>
              </a:tr>
              <a:tr h="517249">
                <a:tc>
                  <a:txBody>
                    <a:bodyPr/>
                    <a:lstStyle/>
                    <a:p>
                      <a:r>
                        <a:rPr lang="en-IN" dirty="0"/>
                        <a:t>Top and bottom</a:t>
                      </a:r>
                    </a:p>
                  </a:txBody>
                  <a:tcPr/>
                </a:tc>
                <a:tc>
                  <a:txBody>
                    <a:bodyPr/>
                    <a:lstStyle/>
                    <a:p>
                      <a:r>
                        <a:rPr lang="en-IN" dirty="0"/>
                        <a:t>Zero-Gradient</a:t>
                      </a:r>
                    </a:p>
                  </a:txBody>
                  <a:tcPr/>
                </a:tc>
                <a:tc>
                  <a:txBody>
                    <a:bodyPr/>
                    <a:lstStyle/>
                    <a:p>
                      <a:r>
                        <a:rPr lang="en-IN" dirty="0"/>
                        <a:t>-</a:t>
                      </a:r>
                    </a:p>
                  </a:txBody>
                  <a:tcPr/>
                </a:tc>
                <a:extLst>
                  <a:ext uri="{0D108BD9-81ED-4DB2-BD59-A6C34878D82A}">
                    <a16:rowId xmlns:a16="http://schemas.microsoft.com/office/drawing/2014/main" val="2937343662"/>
                  </a:ext>
                </a:extLst>
              </a:tr>
              <a:tr h="399532">
                <a:tc>
                  <a:txBody>
                    <a:bodyPr/>
                    <a:lstStyle/>
                    <a:p>
                      <a:r>
                        <a:rPr lang="en-IN" dirty="0"/>
                        <a:t>Front and back</a:t>
                      </a:r>
                    </a:p>
                  </a:txBody>
                  <a:tcPr/>
                </a:tc>
                <a:tc>
                  <a:txBody>
                    <a:bodyPr/>
                    <a:lstStyle/>
                    <a:p>
                      <a:r>
                        <a:rPr lang="en-IN" dirty="0"/>
                        <a:t>symmetric</a:t>
                      </a:r>
                    </a:p>
                  </a:txBody>
                  <a:tcPr/>
                </a:tc>
                <a:tc>
                  <a:txBody>
                    <a:bodyPr/>
                    <a:lstStyle/>
                    <a:p>
                      <a:r>
                        <a:rPr lang="en-IN" dirty="0"/>
                        <a:t>-</a:t>
                      </a:r>
                    </a:p>
                  </a:txBody>
                  <a:tcPr/>
                </a:tc>
                <a:extLst>
                  <a:ext uri="{0D108BD9-81ED-4DB2-BD59-A6C34878D82A}">
                    <a16:rowId xmlns:a16="http://schemas.microsoft.com/office/drawing/2014/main" val="2910325394"/>
                  </a:ext>
                </a:extLst>
              </a:tr>
            </a:tbl>
          </a:graphicData>
        </a:graphic>
      </p:graphicFrame>
      <p:sp>
        <p:nvSpPr>
          <p:cNvPr id="6" name="TextBox 5">
            <a:extLst>
              <a:ext uri="{FF2B5EF4-FFF2-40B4-BE49-F238E27FC236}">
                <a16:creationId xmlns:a16="http://schemas.microsoft.com/office/drawing/2014/main" id="{5E643766-678D-46BD-A136-87AFFBA9AA0C}"/>
              </a:ext>
            </a:extLst>
          </p:cNvPr>
          <p:cNvSpPr txBox="1"/>
          <p:nvPr/>
        </p:nvSpPr>
        <p:spPr>
          <a:xfrm>
            <a:off x="825156" y="1067912"/>
            <a:ext cx="3610919" cy="307777"/>
          </a:xfrm>
          <a:prstGeom prst="rect">
            <a:avLst/>
          </a:prstGeom>
          <a:noFill/>
        </p:spPr>
        <p:txBody>
          <a:bodyPr wrap="square" rtlCol="0">
            <a:spAutoFit/>
          </a:bodyPr>
          <a:lstStyle/>
          <a:p>
            <a:r>
              <a:rPr lang="en-IN" sz="1400" dirty="0"/>
              <a:t>Table.2 Boundary conditions for U</a:t>
            </a:r>
          </a:p>
        </p:txBody>
      </p:sp>
      <p:sp>
        <p:nvSpPr>
          <p:cNvPr id="7" name="TextBox 6">
            <a:extLst>
              <a:ext uri="{FF2B5EF4-FFF2-40B4-BE49-F238E27FC236}">
                <a16:creationId xmlns:a16="http://schemas.microsoft.com/office/drawing/2014/main" id="{BEE3825E-955A-4E8F-B188-DADF9C20D6E0}"/>
              </a:ext>
            </a:extLst>
          </p:cNvPr>
          <p:cNvSpPr txBox="1"/>
          <p:nvPr/>
        </p:nvSpPr>
        <p:spPr>
          <a:xfrm>
            <a:off x="6371281" y="817039"/>
            <a:ext cx="3610919" cy="307777"/>
          </a:xfrm>
          <a:prstGeom prst="rect">
            <a:avLst/>
          </a:prstGeom>
          <a:noFill/>
        </p:spPr>
        <p:txBody>
          <a:bodyPr wrap="square" rtlCol="0">
            <a:spAutoFit/>
          </a:bodyPr>
          <a:lstStyle/>
          <a:p>
            <a:r>
              <a:rPr lang="en-IN" sz="1400" dirty="0"/>
              <a:t>Table.3 Boundary conditions for P</a:t>
            </a:r>
          </a:p>
        </p:txBody>
      </p:sp>
      <p:sp>
        <p:nvSpPr>
          <p:cNvPr id="8" name="TextBox 7">
            <a:extLst>
              <a:ext uri="{FF2B5EF4-FFF2-40B4-BE49-F238E27FC236}">
                <a16:creationId xmlns:a16="http://schemas.microsoft.com/office/drawing/2014/main" id="{07D9918E-F893-4EC6-A808-BB6D3CC2A7B7}"/>
              </a:ext>
            </a:extLst>
          </p:cNvPr>
          <p:cNvSpPr txBox="1"/>
          <p:nvPr/>
        </p:nvSpPr>
        <p:spPr>
          <a:xfrm>
            <a:off x="6198287" y="6401060"/>
            <a:ext cx="3610919" cy="307777"/>
          </a:xfrm>
          <a:prstGeom prst="rect">
            <a:avLst/>
          </a:prstGeom>
          <a:noFill/>
        </p:spPr>
        <p:txBody>
          <a:bodyPr wrap="square" rtlCol="0">
            <a:spAutoFit/>
          </a:bodyPr>
          <a:lstStyle/>
          <a:p>
            <a:r>
              <a:rPr lang="en-IN" sz="1400" dirty="0"/>
              <a:t>Table.4 Boundary conditions for nut</a:t>
            </a:r>
          </a:p>
        </p:txBody>
      </p:sp>
      <p:sp>
        <p:nvSpPr>
          <p:cNvPr id="9" name="TextBox 8">
            <a:extLst>
              <a:ext uri="{FF2B5EF4-FFF2-40B4-BE49-F238E27FC236}">
                <a16:creationId xmlns:a16="http://schemas.microsoft.com/office/drawing/2014/main" id="{A52BE043-5C34-4262-ACBC-B99BFF6DEB7D}"/>
              </a:ext>
            </a:extLst>
          </p:cNvPr>
          <p:cNvSpPr txBox="1"/>
          <p:nvPr/>
        </p:nvSpPr>
        <p:spPr>
          <a:xfrm>
            <a:off x="536828" y="4635926"/>
            <a:ext cx="4788930" cy="2308324"/>
          </a:xfrm>
          <a:prstGeom prst="rect">
            <a:avLst/>
          </a:prstGeom>
          <a:noFill/>
        </p:spPr>
        <p:txBody>
          <a:bodyPr wrap="square" rtlCol="0">
            <a:spAutoFit/>
          </a:bodyPr>
          <a:lstStyle/>
          <a:p>
            <a:pPr marL="285750" indent="-285750">
              <a:buFont typeface="Arial" panose="020B0604020202020204" pitchFamily="34" charset="0"/>
              <a:buChar char="•"/>
            </a:pPr>
            <a:r>
              <a:rPr lang="en-IN" dirty="0" err="1"/>
              <a:t>blockMesh</a:t>
            </a:r>
            <a:r>
              <a:rPr lang="en-IN" dirty="0"/>
              <a:t> utility is used to create and mesh the geometry.</a:t>
            </a:r>
          </a:p>
          <a:p>
            <a:pPr marL="285750" indent="-285750">
              <a:buFont typeface="Arial" panose="020B0604020202020204" pitchFamily="34" charset="0"/>
              <a:buChar char="•"/>
            </a:pPr>
            <a:r>
              <a:rPr lang="en-US" dirty="0"/>
              <a:t>x: Longitudinal direction (Mean-flow direction)</a:t>
            </a:r>
          </a:p>
          <a:p>
            <a:pPr marL="285750" indent="-285750">
              <a:buFont typeface="Arial" panose="020B0604020202020204" pitchFamily="34" charset="0"/>
              <a:buChar char="•"/>
            </a:pPr>
            <a:r>
              <a:rPr lang="en-US" dirty="0"/>
              <a:t> y: Vertical direction (Cross-flow direction)</a:t>
            </a:r>
          </a:p>
          <a:p>
            <a:pPr marL="285750" indent="-285750">
              <a:buFont typeface="Arial" panose="020B0604020202020204" pitchFamily="34" charset="0"/>
              <a:buChar char="•"/>
            </a:pPr>
            <a:r>
              <a:rPr lang="en-US" dirty="0"/>
              <a:t>  z: Spanwise direction</a:t>
            </a:r>
          </a:p>
          <a:p>
            <a:pPr marL="285750" indent="-285750">
              <a:buFont typeface="Arial" panose="020B0604020202020204" pitchFamily="34" charset="0"/>
              <a:buChar char="•"/>
            </a:pPr>
            <a:r>
              <a:rPr lang="en-IN" sz="1800" dirty="0" err="1">
                <a:latin typeface="Times New Roman" panose="02020603050405020304" pitchFamily="18" charset="0"/>
                <a:cs typeface="Times New Roman" panose="02020603050405020304" pitchFamily="18" charset="0"/>
              </a:rPr>
              <a:t>Pimplefoam</a:t>
            </a:r>
            <a:r>
              <a:rPr lang="en-IN" sz="1800" dirty="0">
                <a:latin typeface="Times New Roman" panose="02020603050405020304" pitchFamily="18" charset="0"/>
                <a:cs typeface="Times New Roman" panose="02020603050405020304" pitchFamily="18" charset="0"/>
              </a:rPr>
              <a:t> solver is used.</a:t>
            </a:r>
          </a:p>
          <a:p>
            <a:pPr marL="285750" indent="-285750">
              <a:buFont typeface="Arial" panose="020B0604020202020204" pitchFamily="34" charset="0"/>
              <a:buChar char="•"/>
            </a:pPr>
            <a:endParaRPr lang="en-IN" dirty="0"/>
          </a:p>
        </p:txBody>
      </p:sp>
      <p:sp>
        <p:nvSpPr>
          <p:cNvPr id="10" name="Rectangle 9">
            <a:extLst>
              <a:ext uri="{FF2B5EF4-FFF2-40B4-BE49-F238E27FC236}">
                <a16:creationId xmlns:a16="http://schemas.microsoft.com/office/drawing/2014/main" id="{E9782BDA-DFCD-4706-865A-4C8E66B45EC4}"/>
              </a:ext>
            </a:extLst>
          </p:cNvPr>
          <p:cNvSpPr/>
          <p:nvPr/>
        </p:nvSpPr>
        <p:spPr>
          <a:xfrm>
            <a:off x="4350973" y="0"/>
            <a:ext cx="3490059" cy="523220"/>
          </a:xfrm>
          <a:prstGeom prst="rect">
            <a:avLst/>
          </a:prstGeom>
        </p:spPr>
        <p:txBody>
          <a:bodyPr wrap="none">
            <a:spAutoFit/>
          </a:bodyPr>
          <a:lstStyle/>
          <a:p>
            <a:pPr algn="ctr"/>
            <a:r>
              <a:rPr lang="en-IN" sz="2800" b="1" dirty="0">
                <a:solidFill>
                  <a:srgbClr val="00B0F0"/>
                </a:solidFill>
                <a:latin typeface="Times New Roman" panose="02020603050405020304" pitchFamily="18" charset="0"/>
                <a:cs typeface="Times New Roman" panose="02020603050405020304" pitchFamily="18" charset="0"/>
              </a:rPr>
              <a:t>Boundary Conditions</a:t>
            </a:r>
          </a:p>
        </p:txBody>
      </p:sp>
    </p:spTree>
    <p:extLst>
      <p:ext uri="{BB962C8B-B14F-4D97-AF65-F5344CB8AC3E}">
        <p14:creationId xmlns:p14="http://schemas.microsoft.com/office/powerpoint/2010/main" val="264409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1F759-3247-45E8-BFAC-5681C1E6A5C5}"/>
              </a:ext>
            </a:extLst>
          </p:cNvPr>
          <p:cNvSpPr>
            <a:spLocks noGrp="1"/>
          </p:cNvSpPr>
          <p:nvPr>
            <p:ph type="title"/>
          </p:nvPr>
        </p:nvSpPr>
        <p:spPr>
          <a:xfrm>
            <a:off x="1553862" y="229200"/>
            <a:ext cx="9084276" cy="326853"/>
          </a:xfrm>
        </p:spPr>
        <p:txBody>
          <a:bodyPr>
            <a:noAutofit/>
          </a:bodyPr>
          <a:lstStyle/>
          <a:p>
            <a:pPr algn="ctr"/>
            <a:r>
              <a:rPr lang="en-IN" sz="2800" b="1" dirty="0">
                <a:solidFill>
                  <a:srgbClr val="00B0F0"/>
                </a:solidFill>
                <a:latin typeface="Times New Roman" panose="02020603050405020304" pitchFamily="18" charset="0"/>
                <a:cs typeface="Times New Roman" panose="02020603050405020304" pitchFamily="18" charset="0"/>
              </a:rPr>
              <a:t>Inlet Perturbations</a:t>
            </a:r>
          </a:p>
        </p:txBody>
      </p:sp>
      <p:sp>
        <p:nvSpPr>
          <p:cNvPr id="3" name="Content Placeholder 2">
            <a:extLst>
              <a:ext uri="{FF2B5EF4-FFF2-40B4-BE49-F238E27FC236}">
                <a16:creationId xmlns:a16="http://schemas.microsoft.com/office/drawing/2014/main" id="{C8AE9D85-A0DF-4F4A-AD55-611BE9769460}"/>
              </a:ext>
            </a:extLst>
          </p:cNvPr>
          <p:cNvSpPr>
            <a:spLocks noGrp="1"/>
          </p:cNvSpPr>
          <p:nvPr>
            <p:ph idx="1"/>
          </p:nvPr>
        </p:nvSpPr>
        <p:spPr>
          <a:xfrm>
            <a:off x="417004" y="979403"/>
            <a:ext cx="4995255" cy="1604855"/>
          </a:xfrm>
        </p:spPr>
        <p:txBody>
          <a:bodyPr>
            <a:normAutofit/>
          </a:bodyPr>
          <a:lstStyle/>
          <a:p>
            <a:pPr lvl="1"/>
            <a:r>
              <a:rPr lang="en-IN" sz="1400" dirty="0">
                <a:latin typeface="Times New Roman" panose="02020603050405020304" pitchFamily="18" charset="0"/>
                <a:cs typeface="Times New Roman" panose="02020603050405020304" pitchFamily="18" charset="0"/>
              </a:rPr>
              <a:t>Gaussian Perturbation technique is used.</a:t>
            </a:r>
          </a:p>
          <a:p>
            <a:pPr lvl="1"/>
            <a:r>
              <a:rPr lang="en-IN" sz="1400" dirty="0">
                <a:latin typeface="Times New Roman" panose="02020603050405020304" pitchFamily="18" charset="0"/>
                <a:cs typeface="Times New Roman" panose="02020603050405020304" pitchFamily="18" charset="0"/>
              </a:rPr>
              <a:t>Fluctuations in 3 directions are added to the mean velocity</a:t>
            </a:r>
          </a:p>
        </p:txBody>
      </p:sp>
      <p:sp>
        <p:nvSpPr>
          <p:cNvPr id="5" name="TextBox 4">
            <a:extLst>
              <a:ext uri="{FF2B5EF4-FFF2-40B4-BE49-F238E27FC236}">
                <a16:creationId xmlns:a16="http://schemas.microsoft.com/office/drawing/2014/main" id="{E1CC3900-49ED-4165-A962-AEBC8FF5AFE7}"/>
              </a:ext>
            </a:extLst>
          </p:cNvPr>
          <p:cNvSpPr txBox="1"/>
          <p:nvPr/>
        </p:nvSpPr>
        <p:spPr>
          <a:xfrm>
            <a:off x="8720031" y="2613890"/>
            <a:ext cx="1834156" cy="307777"/>
          </a:xfrm>
          <a:prstGeom prst="rect">
            <a:avLst/>
          </a:prstGeom>
          <a:noFill/>
        </p:spPr>
        <p:txBody>
          <a:bodyPr wrap="none" rtlCol="0">
            <a:spAutoFit/>
          </a:bodyPr>
          <a:lstStyle/>
          <a:p>
            <a:r>
              <a:rPr lang="en-IN" sz="1400" dirty="0">
                <a:latin typeface="Times New Roman" panose="02020603050405020304" pitchFamily="18" charset="0"/>
                <a:cs typeface="Times New Roman" panose="02020603050405020304" pitchFamily="18" charset="0"/>
              </a:rPr>
              <a:t>Fig.2 Inlet for Re 1000</a:t>
            </a:r>
          </a:p>
        </p:txBody>
      </p:sp>
      <p:sp>
        <p:nvSpPr>
          <p:cNvPr id="7" name="Title 1">
            <a:extLst>
              <a:ext uri="{FF2B5EF4-FFF2-40B4-BE49-F238E27FC236}">
                <a16:creationId xmlns:a16="http://schemas.microsoft.com/office/drawing/2014/main" id="{FE4C68BF-6D4F-443A-A66C-61AC58564C4F}"/>
              </a:ext>
            </a:extLst>
          </p:cNvPr>
          <p:cNvSpPr txBox="1">
            <a:spLocks/>
          </p:cNvSpPr>
          <p:nvPr/>
        </p:nvSpPr>
        <p:spPr>
          <a:xfrm>
            <a:off x="1553862" y="2844181"/>
            <a:ext cx="9084276" cy="32685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IN" sz="2800" b="1" dirty="0">
                <a:solidFill>
                  <a:srgbClr val="00B0F0"/>
                </a:solidFill>
                <a:latin typeface="Times New Roman" panose="02020603050405020304" pitchFamily="18" charset="0"/>
                <a:cs typeface="Times New Roman" panose="02020603050405020304" pitchFamily="18" charset="0"/>
              </a:rPr>
              <a:t>Domain Optimization</a:t>
            </a:r>
          </a:p>
        </p:txBody>
      </p:sp>
      <p:graphicFrame>
        <p:nvGraphicFramePr>
          <p:cNvPr id="8" name="Chart 7">
            <a:extLst>
              <a:ext uri="{FF2B5EF4-FFF2-40B4-BE49-F238E27FC236}">
                <a16:creationId xmlns:a16="http://schemas.microsoft.com/office/drawing/2014/main" id="{9055C33B-1396-4F68-B466-30649C00B048}"/>
              </a:ext>
            </a:extLst>
          </p:cNvPr>
          <p:cNvGraphicFramePr/>
          <p:nvPr>
            <p:extLst>
              <p:ext uri="{D42A27DB-BD31-4B8C-83A1-F6EECF244321}">
                <p14:modId xmlns:p14="http://schemas.microsoft.com/office/powerpoint/2010/main" val="3425004077"/>
              </p:ext>
            </p:extLst>
          </p:nvPr>
        </p:nvGraphicFramePr>
        <p:xfrm>
          <a:off x="296305" y="3429000"/>
          <a:ext cx="2990850" cy="2133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a:extLst>
              <a:ext uri="{FF2B5EF4-FFF2-40B4-BE49-F238E27FC236}">
                <a16:creationId xmlns:a16="http://schemas.microsoft.com/office/drawing/2014/main" id="{3843A042-9A6D-4DA9-8BE4-EC1DD1EFC9C9}"/>
              </a:ext>
            </a:extLst>
          </p:cNvPr>
          <p:cNvGraphicFramePr/>
          <p:nvPr>
            <p:extLst>
              <p:ext uri="{D42A27DB-BD31-4B8C-83A1-F6EECF244321}">
                <p14:modId xmlns:p14="http://schemas.microsoft.com/office/powerpoint/2010/main" val="1061614975"/>
              </p:ext>
            </p:extLst>
          </p:nvPr>
        </p:nvGraphicFramePr>
        <p:xfrm>
          <a:off x="3306205" y="3429000"/>
          <a:ext cx="3028950" cy="213360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C259168A-33A1-47FC-9AAB-CF7E1C7813BF}"/>
              </a:ext>
            </a:extLst>
          </p:cNvPr>
          <p:cNvSpPr txBox="1"/>
          <p:nvPr/>
        </p:nvSpPr>
        <p:spPr>
          <a:xfrm>
            <a:off x="219005" y="5558955"/>
            <a:ext cx="6116149" cy="738664"/>
          </a:xfrm>
          <a:prstGeom prst="rect">
            <a:avLst/>
          </a:prstGeom>
          <a:noFill/>
        </p:spPr>
        <p:txBody>
          <a:bodyPr wrap="square" rtlCol="0">
            <a:spAutoFit/>
          </a:bodyPr>
          <a:lstStyle/>
          <a:p>
            <a:r>
              <a:rPr lang="en-IN" sz="1400" dirty="0">
                <a:latin typeface="Times New Roman" panose="02020603050405020304" pitchFamily="18" charset="0"/>
                <a:cs typeface="Times New Roman" panose="02020603050405020304" pitchFamily="18" charset="0"/>
              </a:rPr>
              <a:t>Fig.3 </a:t>
            </a:r>
            <a:r>
              <a:rPr lang="en-IN" sz="1400" dirty="0">
                <a:solidFill>
                  <a:srgbClr val="000000"/>
                </a:solidFill>
                <a:effectLst/>
                <a:latin typeface="Times New Roman" panose="02020603050405020304" pitchFamily="18" charset="0"/>
                <a:ea typeface="Noto Sans Symbols"/>
              </a:rPr>
              <a:t>Velocity magnitude and </a:t>
            </a:r>
            <a:r>
              <a:rPr lang="en-IN" sz="1400" dirty="0" err="1">
                <a:solidFill>
                  <a:srgbClr val="000000"/>
                </a:solidFill>
                <a:effectLst/>
                <a:latin typeface="Times New Roman" panose="02020603050405020304" pitchFamily="18" charset="0"/>
                <a:ea typeface="Noto Sans Symbols"/>
              </a:rPr>
              <a:t>Wrms</a:t>
            </a:r>
            <a:r>
              <a:rPr lang="en-IN" sz="1400" dirty="0">
                <a:solidFill>
                  <a:srgbClr val="000000"/>
                </a:solidFill>
                <a:effectLst/>
                <a:latin typeface="Times New Roman" panose="02020603050405020304" pitchFamily="18" charset="0"/>
                <a:ea typeface="Noto Sans Symbols"/>
              </a:rPr>
              <a:t> plots at different downstream locations for 300mm channel length</a:t>
            </a:r>
            <a:endParaRPr lang="en-IN" sz="1400" dirty="0">
              <a:effectLst/>
              <a:latin typeface="Arial" panose="020B0604020202020204" pitchFamily="34" charset="0"/>
              <a:ea typeface="Arial" panose="020B0604020202020204" pitchFamily="34" charset="0"/>
            </a:endParaRPr>
          </a:p>
          <a:p>
            <a:endParaRPr lang="en-IN" sz="14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3C19B49C-2056-4D0C-862F-42CABF9E324D}"/>
              </a:ext>
            </a:extLst>
          </p:cNvPr>
          <p:cNvSpPr txBox="1"/>
          <p:nvPr/>
        </p:nvSpPr>
        <p:spPr>
          <a:xfrm>
            <a:off x="7139995" y="5666677"/>
            <a:ext cx="5052005" cy="523220"/>
          </a:xfrm>
          <a:prstGeom prst="rect">
            <a:avLst/>
          </a:prstGeom>
          <a:noFill/>
        </p:spPr>
        <p:txBody>
          <a:bodyPr wrap="square" rtlCol="0">
            <a:spAutoFit/>
          </a:bodyPr>
          <a:lstStyle/>
          <a:p>
            <a:r>
              <a:rPr lang="en-IN" sz="1400" dirty="0">
                <a:latin typeface="Times New Roman" panose="02020603050405020304" pitchFamily="18" charset="0"/>
                <a:cs typeface="Times New Roman" panose="02020603050405020304" pitchFamily="18" charset="0"/>
              </a:rPr>
              <a:t>Fig.4 </a:t>
            </a:r>
            <a:r>
              <a:rPr lang="en-IN" sz="1400" dirty="0">
                <a:solidFill>
                  <a:srgbClr val="000000"/>
                </a:solidFill>
                <a:effectLst/>
                <a:latin typeface="Times New Roman" panose="02020603050405020304" pitchFamily="18" charset="0"/>
                <a:ea typeface="Noto Sans Symbols"/>
              </a:rPr>
              <a:t>Velocity magnitude and </a:t>
            </a:r>
            <a:r>
              <a:rPr lang="en-IN" sz="1400" dirty="0" err="1">
                <a:solidFill>
                  <a:srgbClr val="000000"/>
                </a:solidFill>
                <a:effectLst/>
                <a:latin typeface="Times New Roman" panose="02020603050405020304" pitchFamily="18" charset="0"/>
                <a:ea typeface="Noto Sans Symbols"/>
              </a:rPr>
              <a:t>Wrms</a:t>
            </a:r>
            <a:r>
              <a:rPr lang="en-IN" sz="1400" dirty="0">
                <a:solidFill>
                  <a:srgbClr val="000000"/>
                </a:solidFill>
                <a:effectLst/>
                <a:latin typeface="Times New Roman" panose="02020603050405020304" pitchFamily="18" charset="0"/>
                <a:ea typeface="Noto Sans Symbols"/>
              </a:rPr>
              <a:t> plots at different downstream locations for 1000mm channel length</a:t>
            </a:r>
            <a:endParaRPr lang="en-IN" sz="1400" dirty="0">
              <a:latin typeface="Times New Roman" panose="02020603050405020304" pitchFamily="18" charset="0"/>
              <a:cs typeface="Times New Roman" panose="02020603050405020304" pitchFamily="18" charset="0"/>
            </a:endParaRPr>
          </a:p>
        </p:txBody>
      </p:sp>
      <p:sp>
        <p:nvSpPr>
          <p:cNvPr id="15" name="Slide Number Placeholder 14">
            <a:extLst>
              <a:ext uri="{FF2B5EF4-FFF2-40B4-BE49-F238E27FC236}">
                <a16:creationId xmlns:a16="http://schemas.microsoft.com/office/drawing/2014/main" id="{3C8FAADB-6D26-495F-B568-6DAF8614DAB2}"/>
              </a:ext>
            </a:extLst>
          </p:cNvPr>
          <p:cNvSpPr>
            <a:spLocks noGrp="1"/>
          </p:cNvSpPr>
          <p:nvPr>
            <p:ph type="sldNum" sz="quarter" idx="12"/>
          </p:nvPr>
        </p:nvSpPr>
        <p:spPr/>
        <p:txBody>
          <a:bodyPr/>
          <a:lstStyle/>
          <a:p>
            <a:fld id="{12A373BB-E1C5-4F40-AB5D-DB86E2E74A6E}" type="slidenum">
              <a:rPr lang="en-IN" smtClean="0"/>
              <a:t>4</a:t>
            </a:fld>
            <a:endParaRPr lang="en-IN"/>
          </a:p>
        </p:txBody>
      </p:sp>
      <p:graphicFrame>
        <p:nvGraphicFramePr>
          <p:cNvPr id="16" name="Chart 15">
            <a:extLst>
              <a:ext uri="{FF2B5EF4-FFF2-40B4-BE49-F238E27FC236}">
                <a16:creationId xmlns:a16="http://schemas.microsoft.com/office/drawing/2014/main" id="{71511751-38AB-4DD9-BBE2-F887AC4C1E09}"/>
              </a:ext>
            </a:extLst>
          </p:cNvPr>
          <p:cNvGraphicFramePr>
            <a:graphicFrameLocks/>
          </p:cNvGraphicFramePr>
          <p:nvPr>
            <p:extLst>
              <p:ext uri="{D42A27DB-BD31-4B8C-83A1-F6EECF244321}">
                <p14:modId xmlns:p14="http://schemas.microsoft.com/office/powerpoint/2010/main" val="2969597970"/>
              </p:ext>
            </p:extLst>
          </p:nvPr>
        </p:nvGraphicFramePr>
        <p:xfrm>
          <a:off x="6354204" y="3401265"/>
          <a:ext cx="3028950" cy="213360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17">
            <a:extLst>
              <a:ext uri="{FF2B5EF4-FFF2-40B4-BE49-F238E27FC236}">
                <a16:creationId xmlns:a16="http://schemas.microsoft.com/office/drawing/2014/main" id="{CFE62953-D115-4E06-870A-E505FFB18D25}"/>
              </a:ext>
            </a:extLst>
          </p:cNvPr>
          <p:cNvGraphicFramePr>
            <a:graphicFrameLocks/>
          </p:cNvGraphicFramePr>
          <p:nvPr>
            <p:extLst>
              <p:ext uri="{D42A27DB-BD31-4B8C-83A1-F6EECF244321}">
                <p14:modId xmlns:p14="http://schemas.microsoft.com/office/powerpoint/2010/main" val="4228134851"/>
              </p:ext>
            </p:extLst>
          </p:nvPr>
        </p:nvGraphicFramePr>
        <p:xfrm>
          <a:off x="9142713" y="3401265"/>
          <a:ext cx="2990850" cy="2133602"/>
        </p:xfrm>
        <a:graphic>
          <a:graphicData uri="http://schemas.openxmlformats.org/drawingml/2006/chart">
            <c:chart xmlns:c="http://schemas.openxmlformats.org/drawingml/2006/chart" xmlns:r="http://schemas.openxmlformats.org/officeDocument/2006/relationships" r:id="rId5"/>
          </a:graphicData>
        </a:graphic>
      </p:graphicFrame>
      <p:pic>
        <p:nvPicPr>
          <p:cNvPr id="17" name="Picture 16">
            <a:extLst>
              <a:ext uri="{FF2B5EF4-FFF2-40B4-BE49-F238E27FC236}">
                <a16:creationId xmlns:a16="http://schemas.microsoft.com/office/drawing/2014/main" id="{7F4D6AF5-CDC3-448F-81DD-FA16F7B86DEA}"/>
              </a:ext>
            </a:extLst>
          </p:cNvPr>
          <p:cNvPicPr>
            <a:picLocks noChangeAspect="1"/>
          </p:cNvPicPr>
          <p:nvPr/>
        </p:nvPicPr>
        <p:blipFill>
          <a:blip r:embed="rId6"/>
          <a:stretch>
            <a:fillRect/>
          </a:stretch>
        </p:blipFill>
        <p:spPr>
          <a:xfrm>
            <a:off x="8720031" y="501771"/>
            <a:ext cx="1947969" cy="1996974"/>
          </a:xfrm>
          <a:prstGeom prst="rect">
            <a:avLst/>
          </a:prstGeom>
        </p:spPr>
      </p:pic>
    </p:spTree>
    <p:extLst>
      <p:ext uri="{BB962C8B-B14F-4D97-AF65-F5344CB8AC3E}">
        <p14:creationId xmlns:p14="http://schemas.microsoft.com/office/powerpoint/2010/main" val="1753603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2529B-EFA0-4FFF-AF95-8CA1C70C97A4}"/>
              </a:ext>
            </a:extLst>
          </p:cNvPr>
          <p:cNvSpPr>
            <a:spLocks noGrp="1"/>
          </p:cNvSpPr>
          <p:nvPr>
            <p:ph type="title"/>
          </p:nvPr>
        </p:nvSpPr>
        <p:spPr>
          <a:xfrm>
            <a:off x="3876257" y="2653201"/>
            <a:ext cx="3800000" cy="970558"/>
          </a:xfrm>
        </p:spPr>
        <p:txBody>
          <a:bodyPr>
            <a:normAutofit/>
          </a:bodyPr>
          <a:lstStyle/>
          <a:p>
            <a:pPr algn="ctr"/>
            <a:r>
              <a:rPr lang="en-IN" sz="2800" b="1" dirty="0">
                <a:solidFill>
                  <a:srgbClr val="00B0F0"/>
                </a:solidFill>
                <a:latin typeface="Times New Roman" panose="02020603050405020304" pitchFamily="18" charset="0"/>
                <a:cs typeface="Times New Roman" panose="02020603050405020304" pitchFamily="18" charset="0"/>
              </a:rPr>
              <a:t>Results</a:t>
            </a:r>
            <a:br>
              <a:rPr lang="en-IN" sz="2400" b="1" dirty="0">
                <a:solidFill>
                  <a:srgbClr val="00B0F0"/>
                </a:solidFill>
                <a:latin typeface="Times New Roman" panose="02020603050405020304" pitchFamily="18" charset="0"/>
                <a:cs typeface="Times New Roman" panose="02020603050405020304" pitchFamily="18" charset="0"/>
              </a:rPr>
            </a:br>
            <a:r>
              <a:rPr lang="en-IN" sz="2000" b="1" dirty="0">
                <a:solidFill>
                  <a:srgbClr val="00B0F0"/>
                </a:solidFill>
                <a:latin typeface="Times New Roman" panose="02020603050405020304" pitchFamily="18" charset="0"/>
                <a:cs typeface="Times New Roman" panose="02020603050405020304" pitchFamily="18" charset="0"/>
              </a:rPr>
              <a:t>Reynolds Number 1000</a:t>
            </a:r>
          </a:p>
        </p:txBody>
      </p:sp>
      <p:sp>
        <p:nvSpPr>
          <p:cNvPr id="3" name="Content Placeholder 2">
            <a:extLst>
              <a:ext uri="{FF2B5EF4-FFF2-40B4-BE49-F238E27FC236}">
                <a16:creationId xmlns:a16="http://schemas.microsoft.com/office/drawing/2014/main" id="{3EBBB6CA-2DAD-40A4-AE1A-B679C6CB8CC3}"/>
              </a:ext>
            </a:extLst>
          </p:cNvPr>
          <p:cNvSpPr>
            <a:spLocks noGrp="1"/>
          </p:cNvSpPr>
          <p:nvPr>
            <p:ph idx="1"/>
          </p:nvPr>
        </p:nvSpPr>
        <p:spPr>
          <a:xfrm>
            <a:off x="531569" y="4573684"/>
            <a:ext cx="6689376" cy="504454"/>
          </a:xfrm>
        </p:spPr>
        <p:txBody>
          <a:bodyPr>
            <a:normAutofit/>
          </a:bodyPr>
          <a:lstStyle/>
          <a:p>
            <a:r>
              <a:rPr lang="en-IN" sz="1400" dirty="0">
                <a:latin typeface="Times New Roman" panose="02020603050405020304" pitchFamily="18" charset="0"/>
                <a:cs typeface="Times New Roman" panose="02020603050405020304" pitchFamily="18" charset="0"/>
              </a:rPr>
              <a:t>Using the continuity equation, inlet U= 20.3718 m/s for the test case dimensions for a channel based Reynolds number of 1000.</a:t>
            </a:r>
          </a:p>
          <a:p>
            <a:pPr marL="0" indent="0">
              <a:buNone/>
            </a:pPr>
            <a:endParaRPr lang="en-IN" sz="14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4314605C-102C-42A9-8BB9-E46AF8710149}"/>
              </a:ext>
            </a:extLst>
          </p:cNvPr>
          <p:cNvPicPr>
            <a:picLocks noChangeAspect="1"/>
          </p:cNvPicPr>
          <p:nvPr/>
        </p:nvPicPr>
        <p:blipFill>
          <a:blip r:embed="rId2"/>
          <a:stretch>
            <a:fillRect/>
          </a:stretch>
        </p:blipFill>
        <p:spPr>
          <a:xfrm>
            <a:off x="7897322" y="3541905"/>
            <a:ext cx="2849439" cy="2568013"/>
          </a:xfrm>
          <a:prstGeom prst="rect">
            <a:avLst/>
          </a:prstGeom>
        </p:spPr>
      </p:pic>
      <p:sp>
        <p:nvSpPr>
          <p:cNvPr id="8" name="TextBox 7">
            <a:extLst>
              <a:ext uri="{FF2B5EF4-FFF2-40B4-BE49-F238E27FC236}">
                <a16:creationId xmlns:a16="http://schemas.microsoft.com/office/drawing/2014/main" id="{08BC57D3-9EF7-428D-AC58-10F4FC001CF1}"/>
              </a:ext>
            </a:extLst>
          </p:cNvPr>
          <p:cNvSpPr txBox="1"/>
          <p:nvPr/>
        </p:nvSpPr>
        <p:spPr>
          <a:xfrm>
            <a:off x="1762692" y="2458637"/>
            <a:ext cx="6924154" cy="307777"/>
          </a:xfrm>
          <a:prstGeom prst="rect">
            <a:avLst/>
          </a:prstGeom>
          <a:noFill/>
        </p:spPr>
        <p:txBody>
          <a:bodyPr wrap="square" rtlCol="0">
            <a:spAutoFit/>
          </a:bodyPr>
          <a:lstStyle/>
          <a:p>
            <a:r>
              <a:rPr lang="en-IN" sz="1400" dirty="0">
                <a:latin typeface="Times New Roman" panose="02020603050405020304" pitchFamily="18" charset="0"/>
                <a:cs typeface="Times New Roman" panose="02020603050405020304" pitchFamily="18" charset="0"/>
              </a:rPr>
              <a:t>Table.5 Grid size for different Reynolds Numbers</a:t>
            </a:r>
          </a:p>
        </p:txBody>
      </p:sp>
      <p:sp>
        <p:nvSpPr>
          <p:cNvPr id="9" name="TextBox 8">
            <a:extLst>
              <a:ext uri="{FF2B5EF4-FFF2-40B4-BE49-F238E27FC236}">
                <a16:creationId xmlns:a16="http://schemas.microsoft.com/office/drawing/2014/main" id="{CE1BDFFA-5572-48ED-9127-89B99E323633}"/>
              </a:ext>
            </a:extLst>
          </p:cNvPr>
          <p:cNvSpPr txBox="1"/>
          <p:nvPr/>
        </p:nvSpPr>
        <p:spPr>
          <a:xfrm>
            <a:off x="7679338" y="6188047"/>
            <a:ext cx="3021468" cy="307777"/>
          </a:xfrm>
          <a:prstGeom prst="rect">
            <a:avLst/>
          </a:prstGeom>
          <a:noFill/>
        </p:spPr>
        <p:txBody>
          <a:bodyPr wrap="none" rtlCol="0">
            <a:spAutoFit/>
          </a:bodyPr>
          <a:lstStyle/>
          <a:p>
            <a:r>
              <a:rPr lang="en-IN" sz="1400" dirty="0">
                <a:latin typeface="Times New Roman" panose="02020603050405020304" pitchFamily="18" charset="0"/>
                <a:cs typeface="Times New Roman" panose="02020603050405020304" pitchFamily="18" charset="0"/>
              </a:rPr>
              <a:t>Fig.5 Defining velocity inlet in ‘U’  file</a:t>
            </a:r>
          </a:p>
        </p:txBody>
      </p:sp>
      <p:sp>
        <p:nvSpPr>
          <p:cNvPr id="11" name="TextBox 10">
            <a:extLst>
              <a:ext uri="{FF2B5EF4-FFF2-40B4-BE49-F238E27FC236}">
                <a16:creationId xmlns:a16="http://schemas.microsoft.com/office/drawing/2014/main" id="{53FA05E1-58CD-4F2A-A84D-3DFBA0FCE742}"/>
              </a:ext>
            </a:extLst>
          </p:cNvPr>
          <p:cNvSpPr txBox="1"/>
          <p:nvPr/>
        </p:nvSpPr>
        <p:spPr>
          <a:xfrm>
            <a:off x="4942703" y="100566"/>
            <a:ext cx="1628972" cy="523220"/>
          </a:xfrm>
          <a:prstGeom prst="rect">
            <a:avLst/>
          </a:prstGeom>
          <a:noFill/>
        </p:spPr>
        <p:txBody>
          <a:bodyPr wrap="none" rtlCol="0">
            <a:spAutoFit/>
          </a:bodyPr>
          <a:lstStyle/>
          <a:p>
            <a:r>
              <a:rPr lang="en-IN" sz="2800" b="1" dirty="0">
                <a:solidFill>
                  <a:srgbClr val="00B0F0"/>
                </a:solidFill>
                <a:latin typeface="Times New Roman" panose="02020603050405020304" pitchFamily="18" charset="0"/>
                <a:cs typeface="Times New Roman" panose="02020603050405020304" pitchFamily="18" charset="0"/>
              </a:rPr>
              <a:t>Grid Size</a:t>
            </a:r>
          </a:p>
        </p:txBody>
      </p:sp>
      <p:sp>
        <p:nvSpPr>
          <p:cNvPr id="12" name="Slide Number Placeholder 11">
            <a:extLst>
              <a:ext uri="{FF2B5EF4-FFF2-40B4-BE49-F238E27FC236}">
                <a16:creationId xmlns:a16="http://schemas.microsoft.com/office/drawing/2014/main" id="{BF422551-91C6-4561-B799-9AF0D3E9E2BF}"/>
              </a:ext>
            </a:extLst>
          </p:cNvPr>
          <p:cNvSpPr>
            <a:spLocks noGrp="1"/>
          </p:cNvSpPr>
          <p:nvPr>
            <p:ph type="sldNum" sz="quarter" idx="12"/>
          </p:nvPr>
        </p:nvSpPr>
        <p:spPr/>
        <p:txBody>
          <a:bodyPr/>
          <a:lstStyle/>
          <a:p>
            <a:fld id="{12A373BB-E1C5-4F40-AB5D-DB86E2E74A6E}" type="slidenum">
              <a:rPr lang="en-IN" smtClean="0"/>
              <a:t>5</a:t>
            </a:fld>
            <a:endParaRPr lang="en-IN"/>
          </a:p>
        </p:txBody>
      </p:sp>
      <p:graphicFrame>
        <p:nvGraphicFramePr>
          <p:cNvPr id="13" name="Table 12">
            <a:extLst>
              <a:ext uri="{FF2B5EF4-FFF2-40B4-BE49-F238E27FC236}">
                <a16:creationId xmlns:a16="http://schemas.microsoft.com/office/drawing/2014/main" id="{60780AB4-C0D8-438F-A158-727217610DE0}"/>
              </a:ext>
            </a:extLst>
          </p:cNvPr>
          <p:cNvGraphicFramePr>
            <a:graphicFrameLocks noGrp="1"/>
          </p:cNvGraphicFramePr>
          <p:nvPr>
            <p:extLst>
              <p:ext uri="{D42A27DB-BD31-4B8C-83A1-F6EECF244321}">
                <p14:modId xmlns:p14="http://schemas.microsoft.com/office/powerpoint/2010/main" val="25006219"/>
              </p:ext>
            </p:extLst>
          </p:nvPr>
        </p:nvGraphicFramePr>
        <p:xfrm>
          <a:off x="871351" y="928474"/>
          <a:ext cx="9594821" cy="1257304"/>
        </p:xfrm>
        <a:graphic>
          <a:graphicData uri="http://schemas.openxmlformats.org/drawingml/2006/table">
            <a:tbl>
              <a:tblPr firstRow="1" firstCol="1" bandRow="1">
                <a:tableStyleId>{5C22544A-7EE6-4342-B048-85BDC9FD1C3A}</a:tableStyleId>
              </a:tblPr>
              <a:tblGrid>
                <a:gridCol w="1643868">
                  <a:extLst>
                    <a:ext uri="{9D8B030D-6E8A-4147-A177-3AD203B41FA5}">
                      <a16:colId xmlns:a16="http://schemas.microsoft.com/office/drawing/2014/main" val="1336895110"/>
                    </a:ext>
                  </a:extLst>
                </a:gridCol>
                <a:gridCol w="1689321">
                  <a:extLst>
                    <a:ext uri="{9D8B030D-6E8A-4147-A177-3AD203B41FA5}">
                      <a16:colId xmlns:a16="http://schemas.microsoft.com/office/drawing/2014/main" val="3688667598"/>
                    </a:ext>
                  </a:extLst>
                </a:gridCol>
                <a:gridCol w="1628717">
                  <a:extLst>
                    <a:ext uri="{9D8B030D-6E8A-4147-A177-3AD203B41FA5}">
                      <a16:colId xmlns:a16="http://schemas.microsoft.com/office/drawing/2014/main" val="2528156688"/>
                    </a:ext>
                  </a:extLst>
                </a:gridCol>
                <a:gridCol w="1544305">
                  <a:extLst>
                    <a:ext uri="{9D8B030D-6E8A-4147-A177-3AD203B41FA5}">
                      <a16:colId xmlns:a16="http://schemas.microsoft.com/office/drawing/2014/main" val="2619812060"/>
                    </a:ext>
                  </a:extLst>
                </a:gridCol>
                <a:gridCol w="1544305">
                  <a:extLst>
                    <a:ext uri="{9D8B030D-6E8A-4147-A177-3AD203B41FA5}">
                      <a16:colId xmlns:a16="http://schemas.microsoft.com/office/drawing/2014/main" val="1832173624"/>
                    </a:ext>
                  </a:extLst>
                </a:gridCol>
                <a:gridCol w="1544305">
                  <a:extLst>
                    <a:ext uri="{9D8B030D-6E8A-4147-A177-3AD203B41FA5}">
                      <a16:colId xmlns:a16="http://schemas.microsoft.com/office/drawing/2014/main" val="951756040"/>
                    </a:ext>
                  </a:extLst>
                </a:gridCol>
              </a:tblGrid>
              <a:tr h="767718">
                <a:tc>
                  <a:txBody>
                    <a:bodyPr/>
                    <a:lstStyle/>
                    <a:p>
                      <a:pPr marR="13970" algn="ctr">
                        <a:lnSpc>
                          <a:spcPct val="150000"/>
                        </a:lnSpc>
                      </a:pPr>
                      <a:r>
                        <a:rPr lang="en-IN" sz="1200" dirty="0">
                          <a:effectLst/>
                        </a:rPr>
                        <a:t>Reynolds Number</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a:effectLst/>
                        </a:rPr>
                        <a:t>Divisions along each axis</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No. of cells</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x+</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y+</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 z+</a:t>
                      </a:r>
                      <a:endParaRPr lang="en-IN" sz="1100" dirty="0">
                        <a:effectLst/>
                        <a:latin typeface="Arial" panose="020B0604020202020204" pitchFamily="34" charset="0"/>
                        <a:ea typeface="Arial" panose="020B0604020202020204" pitchFamily="34" charset="0"/>
                      </a:endParaRPr>
                    </a:p>
                  </a:txBody>
                  <a:tcPr marL="68580" marR="68580" marT="0" marB="0"/>
                </a:tc>
                <a:extLst>
                  <a:ext uri="{0D108BD9-81ED-4DB2-BD59-A6C34878D82A}">
                    <a16:rowId xmlns:a16="http://schemas.microsoft.com/office/drawing/2014/main" val="3576545375"/>
                  </a:ext>
                </a:extLst>
              </a:tr>
              <a:tr h="236859">
                <a:tc>
                  <a:txBody>
                    <a:bodyPr/>
                    <a:lstStyle/>
                    <a:p>
                      <a:pPr marR="13970" algn="ctr">
                        <a:lnSpc>
                          <a:spcPct val="150000"/>
                        </a:lnSpc>
                      </a:pPr>
                      <a:r>
                        <a:rPr lang="en-IN" sz="1200">
                          <a:effectLst/>
                        </a:rPr>
                        <a:t>1000</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a:effectLst/>
                        </a:rPr>
                        <a:t>174x40x36</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a:effectLst/>
                        </a:rPr>
                        <a:t>2,50,560</a:t>
                      </a:r>
                      <a:endParaRPr lang="en-IN" sz="110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40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latin typeface="Arial" panose="020B0604020202020204" pitchFamily="34" charset="0"/>
                          <a:ea typeface="Arial" panose="020B0604020202020204" pitchFamily="34" charset="0"/>
                        </a:rPr>
                        <a:t>2</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20</a:t>
                      </a:r>
                      <a:endParaRPr lang="en-IN" sz="1100" dirty="0">
                        <a:effectLst/>
                        <a:latin typeface="Arial" panose="020B0604020202020204" pitchFamily="34" charset="0"/>
                        <a:ea typeface="Arial" panose="020B0604020202020204" pitchFamily="34" charset="0"/>
                      </a:endParaRPr>
                    </a:p>
                  </a:txBody>
                  <a:tcPr marL="68580" marR="68580" marT="0" marB="0"/>
                </a:tc>
                <a:extLst>
                  <a:ext uri="{0D108BD9-81ED-4DB2-BD59-A6C34878D82A}">
                    <a16:rowId xmlns:a16="http://schemas.microsoft.com/office/drawing/2014/main" val="3621784427"/>
                  </a:ext>
                </a:extLst>
              </a:tr>
              <a:tr h="236859">
                <a:tc>
                  <a:txBody>
                    <a:bodyPr/>
                    <a:lstStyle/>
                    <a:p>
                      <a:pPr marR="13970" algn="ctr">
                        <a:lnSpc>
                          <a:spcPct val="150000"/>
                        </a:lnSpc>
                      </a:pPr>
                      <a:r>
                        <a:rPr lang="en-IN" sz="1200" dirty="0">
                          <a:effectLst/>
                        </a:rPr>
                        <a:t>2000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331x64x40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8,47,360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40</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latin typeface="Arial" panose="020B0604020202020204" pitchFamily="34" charset="0"/>
                          <a:ea typeface="Arial" panose="020B0604020202020204" pitchFamily="34" charset="0"/>
                        </a:rPr>
                        <a:t>2</a:t>
                      </a:r>
                      <a:endParaRPr lang="en-IN" sz="1100" dirty="0">
                        <a:effectLst/>
                        <a:latin typeface="Arial" panose="020B0604020202020204" pitchFamily="34" charset="0"/>
                        <a:ea typeface="Arial" panose="020B0604020202020204" pitchFamily="34" charset="0"/>
                      </a:endParaRPr>
                    </a:p>
                  </a:txBody>
                  <a:tcPr marL="68580" marR="68580" marT="0" marB="0"/>
                </a:tc>
                <a:tc>
                  <a:txBody>
                    <a:bodyPr/>
                    <a:lstStyle/>
                    <a:p>
                      <a:pPr marR="13970" algn="ctr">
                        <a:lnSpc>
                          <a:spcPct val="150000"/>
                        </a:lnSpc>
                      </a:pPr>
                      <a:r>
                        <a:rPr lang="en-IN" sz="1200" dirty="0">
                          <a:effectLst/>
                        </a:rPr>
                        <a:t>20</a:t>
                      </a:r>
                      <a:endParaRPr lang="en-IN" sz="1100" dirty="0">
                        <a:effectLst/>
                        <a:latin typeface="Arial" panose="020B0604020202020204" pitchFamily="34" charset="0"/>
                        <a:ea typeface="Arial" panose="020B0604020202020204" pitchFamily="34" charset="0"/>
                      </a:endParaRPr>
                    </a:p>
                  </a:txBody>
                  <a:tcPr marL="68580" marR="68580" marT="0" marB="0"/>
                </a:tc>
                <a:extLst>
                  <a:ext uri="{0D108BD9-81ED-4DB2-BD59-A6C34878D82A}">
                    <a16:rowId xmlns:a16="http://schemas.microsoft.com/office/drawing/2014/main" val="594755945"/>
                  </a:ext>
                </a:extLst>
              </a:tr>
            </a:tbl>
          </a:graphicData>
        </a:graphic>
      </p:graphicFrame>
    </p:spTree>
    <p:extLst>
      <p:ext uri="{BB962C8B-B14F-4D97-AF65-F5344CB8AC3E}">
        <p14:creationId xmlns:p14="http://schemas.microsoft.com/office/powerpoint/2010/main" val="2180965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228FA038-127A-498A-8918-E724FB1FB32F}"/>
              </a:ext>
            </a:extLst>
          </p:cNvPr>
          <p:cNvGraphicFramePr>
            <a:graphicFrameLocks/>
          </p:cNvGraphicFramePr>
          <p:nvPr/>
        </p:nvGraphicFramePr>
        <p:xfrm>
          <a:off x="838200" y="55245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a:extLst>
              <a:ext uri="{FF2B5EF4-FFF2-40B4-BE49-F238E27FC236}">
                <a16:creationId xmlns:a16="http://schemas.microsoft.com/office/drawing/2014/main" id="{CE98DD09-F733-401E-AFB5-2F2F659D3F08}"/>
              </a:ext>
            </a:extLst>
          </p:cNvPr>
          <p:cNvGraphicFramePr>
            <a:graphicFrameLocks/>
          </p:cNvGraphicFramePr>
          <p:nvPr>
            <p:extLst>
              <p:ext uri="{D42A27DB-BD31-4B8C-83A1-F6EECF244321}">
                <p14:modId xmlns:p14="http://schemas.microsoft.com/office/powerpoint/2010/main" val="2731122395"/>
              </p:ext>
            </p:extLst>
          </p:nvPr>
        </p:nvGraphicFramePr>
        <p:xfrm>
          <a:off x="5400675" y="552450"/>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a:extLst>
              <a:ext uri="{FF2B5EF4-FFF2-40B4-BE49-F238E27FC236}">
                <a16:creationId xmlns:a16="http://schemas.microsoft.com/office/drawing/2014/main" id="{0C43BF16-3F70-4136-B357-50FDABDA933B}"/>
              </a:ext>
            </a:extLst>
          </p:cNvPr>
          <p:cNvGraphicFramePr>
            <a:graphicFrameLocks/>
          </p:cNvGraphicFramePr>
          <p:nvPr>
            <p:extLst>
              <p:ext uri="{D42A27DB-BD31-4B8C-83A1-F6EECF244321}">
                <p14:modId xmlns:p14="http://schemas.microsoft.com/office/powerpoint/2010/main" val="3693841944"/>
              </p:ext>
            </p:extLst>
          </p:nvPr>
        </p:nvGraphicFramePr>
        <p:xfrm>
          <a:off x="838200" y="342900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a:extLst>
              <a:ext uri="{FF2B5EF4-FFF2-40B4-BE49-F238E27FC236}">
                <a16:creationId xmlns:a16="http://schemas.microsoft.com/office/drawing/2014/main" id="{DFCEF776-71E1-479E-B69B-8F2C7AF14BE8}"/>
              </a:ext>
            </a:extLst>
          </p:cNvPr>
          <p:cNvGraphicFramePr>
            <a:graphicFrameLocks/>
          </p:cNvGraphicFramePr>
          <p:nvPr>
            <p:extLst>
              <p:ext uri="{D42A27DB-BD31-4B8C-83A1-F6EECF244321}">
                <p14:modId xmlns:p14="http://schemas.microsoft.com/office/powerpoint/2010/main" val="3275623880"/>
              </p:ext>
            </p:extLst>
          </p:nvPr>
        </p:nvGraphicFramePr>
        <p:xfrm>
          <a:off x="5419725" y="342900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Box 6">
            <a:extLst>
              <a:ext uri="{FF2B5EF4-FFF2-40B4-BE49-F238E27FC236}">
                <a16:creationId xmlns:a16="http://schemas.microsoft.com/office/drawing/2014/main" id="{AD9C1143-E2E9-4AC4-B3F5-02D50EEACE5C}"/>
              </a:ext>
            </a:extLst>
          </p:cNvPr>
          <p:cNvSpPr txBox="1"/>
          <p:nvPr/>
        </p:nvSpPr>
        <p:spPr>
          <a:xfrm>
            <a:off x="569698" y="263009"/>
            <a:ext cx="3299254" cy="369332"/>
          </a:xfrm>
          <a:prstGeom prst="rect">
            <a:avLst/>
          </a:prstGeom>
          <a:noFill/>
        </p:spPr>
        <p:txBody>
          <a:bodyPr wrap="square" rtlCol="0">
            <a:spAutoFit/>
          </a:bodyPr>
          <a:lstStyle/>
          <a:p>
            <a:r>
              <a:rPr lang="en-IN" b="1" dirty="0">
                <a:latin typeface="Times New Roman" panose="02020603050405020304" pitchFamily="18" charset="0"/>
                <a:cs typeface="Times New Roman" panose="02020603050405020304" pitchFamily="18" charset="0"/>
              </a:rPr>
              <a:t>Spatial Convergence</a:t>
            </a:r>
          </a:p>
        </p:txBody>
      </p:sp>
      <p:sp>
        <p:nvSpPr>
          <p:cNvPr id="9" name="TextBox 8">
            <a:extLst>
              <a:ext uri="{FF2B5EF4-FFF2-40B4-BE49-F238E27FC236}">
                <a16:creationId xmlns:a16="http://schemas.microsoft.com/office/drawing/2014/main" id="{C917CCCD-C093-40C3-A7DE-40C3AAEF5EA8}"/>
              </a:ext>
            </a:extLst>
          </p:cNvPr>
          <p:cNvSpPr txBox="1"/>
          <p:nvPr/>
        </p:nvSpPr>
        <p:spPr>
          <a:xfrm>
            <a:off x="1276350" y="6117261"/>
            <a:ext cx="8715375" cy="376578"/>
          </a:xfrm>
          <a:prstGeom prst="rect">
            <a:avLst/>
          </a:prstGeom>
          <a:noFill/>
        </p:spPr>
        <p:txBody>
          <a:bodyPr wrap="square">
            <a:spAutoFit/>
          </a:bodyPr>
          <a:lstStyle/>
          <a:p>
            <a:pPr marR="13970" algn="ctr">
              <a:lnSpc>
                <a:spcPct val="150000"/>
              </a:lnSpc>
            </a:pPr>
            <a:r>
              <a:rPr lang="en-IN" sz="1400" dirty="0">
                <a:solidFill>
                  <a:srgbClr val="000000"/>
                </a:solidFill>
                <a:effectLst/>
                <a:latin typeface="Times New Roman" panose="02020603050405020304" pitchFamily="18" charset="0"/>
                <a:ea typeface="Noto Sans Symbols"/>
              </a:rPr>
              <a:t>Fig.6 </a:t>
            </a:r>
            <a:r>
              <a:rPr lang="en-IN" sz="1400" dirty="0" err="1">
                <a:solidFill>
                  <a:srgbClr val="000000"/>
                </a:solidFill>
                <a:effectLst/>
                <a:latin typeface="Times New Roman" panose="02020603050405020304" pitchFamily="18" charset="0"/>
                <a:ea typeface="Noto Sans Symbols"/>
              </a:rPr>
              <a:t>Umean</a:t>
            </a:r>
            <a:r>
              <a:rPr lang="en-IN" sz="1400" dirty="0">
                <a:solidFill>
                  <a:srgbClr val="000000"/>
                </a:solidFill>
                <a:effectLst/>
                <a:latin typeface="Times New Roman" panose="02020603050405020304" pitchFamily="18" charset="0"/>
                <a:ea typeface="Noto Sans Symbols"/>
              </a:rPr>
              <a:t>, </a:t>
            </a:r>
            <a:r>
              <a:rPr lang="en-IN" sz="1400" dirty="0" err="1">
                <a:solidFill>
                  <a:srgbClr val="000000"/>
                </a:solidFill>
                <a:effectLst/>
                <a:latin typeface="Times New Roman" panose="02020603050405020304" pitchFamily="18" charset="0"/>
                <a:ea typeface="Noto Sans Symbols"/>
              </a:rPr>
              <a:t>Urms</a:t>
            </a:r>
            <a:r>
              <a:rPr lang="en-IN" sz="1400" dirty="0">
                <a:solidFill>
                  <a:srgbClr val="000000"/>
                </a:solidFill>
                <a:effectLst/>
                <a:latin typeface="Times New Roman" panose="02020603050405020304" pitchFamily="18" charset="0"/>
                <a:ea typeface="Noto Sans Symbols"/>
              </a:rPr>
              <a:t>, </a:t>
            </a:r>
            <a:r>
              <a:rPr lang="en-IN" sz="1400" dirty="0" err="1">
                <a:solidFill>
                  <a:srgbClr val="000000"/>
                </a:solidFill>
                <a:effectLst/>
                <a:latin typeface="Times New Roman" panose="02020603050405020304" pitchFamily="18" charset="0"/>
                <a:ea typeface="Noto Sans Symbols"/>
              </a:rPr>
              <a:t>Vrms</a:t>
            </a:r>
            <a:r>
              <a:rPr lang="en-IN" sz="1400" dirty="0">
                <a:solidFill>
                  <a:srgbClr val="000000"/>
                </a:solidFill>
                <a:effectLst/>
                <a:latin typeface="Times New Roman" panose="02020603050405020304" pitchFamily="18" charset="0"/>
                <a:ea typeface="Noto Sans Symbols"/>
              </a:rPr>
              <a:t>, </a:t>
            </a:r>
            <a:r>
              <a:rPr lang="en-IN" sz="1400" dirty="0" err="1">
                <a:solidFill>
                  <a:srgbClr val="000000"/>
                </a:solidFill>
                <a:effectLst/>
                <a:latin typeface="Times New Roman" panose="02020603050405020304" pitchFamily="18" charset="0"/>
                <a:ea typeface="Noto Sans Symbols"/>
              </a:rPr>
              <a:t>Wrms</a:t>
            </a:r>
            <a:r>
              <a:rPr lang="en-IN" sz="1400" dirty="0">
                <a:solidFill>
                  <a:srgbClr val="000000"/>
                </a:solidFill>
                <a:effectLst/>
                <a:latin typeface="Times New Roman" panose="02020603050405020304" pitchFamily="18" charset="0"/>
                <a:ea typeface="Noto Sans Symbols"/>
              </a:rPr>
              <a:t> plots at 3 different downstream locations for Re 1000</a:t>
            </a:r>
            <a:endParaRPr lang="en-IN" sz="1400" dirty="0">
              <a:effectLst/>
              <a:latin typeface="Arial" panose="020B0604020202020204" pitchFamily="34" charset="0"/>
              <a:ea typeface="Arial" panose="020B0604020202020204" pitchFamily="34" charset="0"/>
            </a:endParaRPr>
          </a:p>
        </p:txBody>
      </p:sp>
      <p:sp>
        <p:nvSpPr>
          <p:cNvPr id="10" name="Slide Number Placeholder 9">
            <a:extLst>
              <a:ext uri="{FF2B5EF4-FFF2-40B4-BE49-F238E27FC236}">
                <a16:creationId xmlns:a16="http://schemas.microsoft.com/office/drawing/2014/main" id="{1F43A87F-5442-4BE3-AC86-5D891FC44302}"/>
              </a:ext>
            </a:extLst>
          </p:cNvPr>
          <p:cNvSpPr>
            <a:spLocks noGrp="1"/>
          </p:cNvSpPr>
          <p:nvPr>
            <p:ph type="sldNum" sz="quarter" idx="12"/>
          </p:nvPr>
        </p:nvSpPr>
        <p:spPr/>
        <p:txBody>
          <a:bodyPr/>
          <a:lstStyle/>
          <a:p>
            <a:fld id="{12A373BB-E1C5-4F40-AB5D-DB86E2E74A6E}" type="slidenum">
              <a:rPr lang="en-IN" smtClean="0"/>
              <a:t>6</a:t>
            </a:fld>
            <a:endParaRPr lang="en-IN"/>
          </a:p>
        </p:txBody>
      </p:sp>
    </p:spTree>
    <p:extLst>
      <p:ext uri="{BB962C8B-B14F-4D97-AF65-F5344CB8AC3E}">
        <p14:creationId xmlns:p14="http://schemas.microsoft.com/office/powerpoint/2010/main" val="2323106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92087900-0BEE-49A0-9DC3-72308238B2DD}"/>
              </a:ext>
            </a:extLst>
          </p:cNvPr>
          <p:cNvGraphicFramePr>
            <a:graphicFrameLocks/>
          </p:cNvGraphicFramePr>
          <p:nvPr/>
        </p:nvGraphicFramePr>
        <p:xfrm>
          <a:off x="1000125" y="3700462"/>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a:extLst>
              <a:ext uri="{FF2B5EF4-FFF2-40B4-BE49-F238E27FC236}">
                <a16:creationId xmlns:a16="http://schemas.microsoft.com/office/drawing/2014/main" id="{71DFD2D9-61CB-4B7F-8FFD-84A73F32CF6F}"/>
              </a:ext>
            </a:extLst>
          </p:cNvPr>
          <p:cNvGraphicFramePr>
            <a:graphicFrameLocks/>
          </p:cNvGraphicFramePr>
          <p:nvPr>
            <p:extLst>
              <p:ext uri="{D42A27DB-BD31-4B8C-83A1-F6EECF244321}">
                <p14:modId xmlns:p14="http://schemas.microsoft.com/office/powerpoint/2010/main" val="1834174013"/>
              </p:ext>
            </p:extLst>
          </p:nvPr>
        </p:nvGraphicFramePr>
        <p:xfrm>
          <a:off x="5572125" y="3700462"/>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a:extLst>
              <a:ext uri="{FF2B5EF4-FFF2-40B4-BE49-F238E27FC236}">
                <a16:creationId xmlns:a16="http://schemas.microsoft.com/office/drawing/2014/main" id="{C3031872-EDD2-475A-B086-76B9224077E2}"/>
              </a:ext>
            </a:extLst>
          </p:cNvPr>
          <p:cNvGraphicFramePr>
            <a:graphicFrameLocks/>
          </p:cNvGraphicFramePr>
          <p:nvPr/>
        </p:nvGraphicFramePr>
        <p:xfrm>
          <a:off x="1009650" y="485774"/>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a:extLst>
              <a:ext uri="{FF2B5EF4-FFF2-40B4-BE49-F238E27FC236}">
                <a16:creationId xmlns:a16="http://schemas.microsoft.com/office/drawing/2014/main" id="{20C7DA57-3726-482E-A0B8-5008311F2A24}"/>
              </a:ext>
            </a:extLst>
          </p:cNvPr>
          <p:cNvGraphicFramePr>
            <a:graphicFrameLocks/>
          </p:cNvGraphicFramePr>
          <p:nvPr>
            <p:extLst>
              <p:ext uri="{D42A27DB-BD31-4B8C-83A1-F6EECF244321}">
                <p14:modId xmlns:p14="http://schemas.microsoft.com/office/powerpoint/2010/main" val="2470226341"/>
              </p:ext>
            </p:extLst>
          </p:nvPr>
        </p:nvGraphicFramePr>
        <p:xfrm>
          <a:off x="5572125" y="616743"/>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Box 6">
            <a:extLst>
              <a:ext uri="{FF2B5EF4-FFF2-40B4-BE49-F238E27FC236}">
                <a16:creationId xmlns:a16="http://schemas.microsoft.com/office/drawing/2014/main" id="{955ADFC2-6AB0-4248-8182-132007CF205E}"/>
              </a:ext>
            </a:extLst>
          </p:cNvPr>
          <p:cNvSpPr txBox="1"/>
          <p:nvPr/>
        </p:nvSpPr>
        <p:spPr>
          <a:xfrm>
            <a:off x="569698" y="263009"/>
            <a:ext cx="3299254" cy="369332"/>
          </a:xfrm>
          <a:prstGeom prst="rect">
            <a:avLst/>
          </a:prstGeom>
          <a:noFill/>
        </p:spPr>
        <p:txBody>
          <a:bodyPr wrap="square" rtlCol="0">
            <a:spAutoFit/>
          </a:bodyPr>
          <a:lstStyle/>
          <a:p>
            <a:r>
              <a:rPr lang="en-IN" b="1" dirty="0">
                <a:latin typeface="Times New Roman" panose="02020603050405020304" pitchFamily="18" charset="0"/>
                <a:cs typeface="Times New Roman" panose="02020603050405020304" pitchFamily="18" charset="0"/>
              </a:rPr>
              <a:t>Time Convergence</a:t>
            </a:r>
          </a:p>
        </p:txBody>
      </p:sp>
      <p:sp>
        <p:nvSpPr>
          <p:cNvPr id="9" name="TextBox 8">
            <a:extLst>
              <a:ext uri="{FF2B5EF4-FFF2-40B4-BE49-F238E27FC236}">
                <a16:creationId xmlns:a16="http://schemas.microsoft.com/office/drawing/2014/main" id="{4C5A4F44-1D71-4DE0-BC70-1DD37A4BF15F}"/>
              </a:ext>
            </a:extLst>
          </p:cNvPr>
          <p:cNvSpPr txBox="1"/>
          <p:nvPr/>
        </p:nvSpPr>
        <p:spPr>
          <a:xfrm>
            <a:off x="1825711" y="6372226"/>
            <a:ext cx="7861986" cy="376578"/>
          </a:xfrm>
          <a:prstGeom prst="rect">
            <a:avLst/>
          </a:prstGeom>
          <a:noFill/>
        </p:spPr>
        <p:txBody>
          <a:bodyPr wrap="square">
            <a:spAutoFit/>
          </a:bodyPr>
          <a:lstStyle/>
          <a:p>
            <a:pPr marR="13970" algn="ctr">
              <a:lnSpc>
                <a:spcPct val="150000"/>
              </a:lnSpc>
            </a:pPr>
            <a:r>
              <a:rPr lang="en-IN" sz="1400" dirty="0">
                <a:solidFill>
                  <a:srgbClr val="000000"/>
                </a:solidFill>
                <a:effectLst/>
                <a:latin typeface="Times New Roman" panose="02020603050405020304" pitchFamily="18" charset="0"/>
                <a:ea typeface="Noto Sans Symbols"/>
              </a:rPr>
              <a:t>Fig.7 </a:t>
            </a:r>
            <a:r>
              <a:rPr lang="en-IN" sz="1400" dirty="0" err="1">
                <a:solidFill>
                  <a:srgbClr val="000000"/>
                </a:solidFill>
                <a:effectLst/>
                <a:latin typeface="Times New Roman" panose="02020603050405020304" pitchFamily="18" charset="0"/>
                <a:ea typeface="Noto Sans Symbols"/>
              </a:rPr>
              <a:t>Umean</a:t>
            </a:r>
            <a:r>
              <a:rPr lang="en-IN" sz="1400" dirty="0">
                <a:solidFill>
                  <a:srgbClr val="000000"/>
                </a:solidFill>
                <a:effectLst/>
                <a:latin typeface="Times New Roman" panose="02020603050405020304" pitchFamily="18" charset="0"/>
                <a:ea typeface="Noto Sans Symbols"/>
              </a:rPr>
              <a:t>, </a:t>
            </a:r>
            <a:r>
              <a:rPr lang="en-IN" sz="1400" dirty="0" err="1">
                <a:solidFill>
                  <a:srgbClr val="000000"/>
                </a:solidFill>
                <a:effectLst/>
                <a:latin typeface="Times New Roman" panose="02020603050405020304" pitchFamily="18" charset="0"/>
                <a:ea typeface="Noto Sans Symbols"/>
              </a:rPr>
              <a:t>Urms</a:t>
            </a:r>
            <a:r>
              <a:rPr lang="en-IN" sz="1400" dirty="0">
                <a:solidFill>
                  <a:srgbClr val="000000"/>
                </a:solidFill>
                <a:effectLst/>
                <a:latin typeface="Times New Roman" panose="02020603050405020304" pitchFamily="18" charset="0"/>
                <a:ea typeface="Noto Sans Symbols"/>
              </a:rPr>
              <a:t>, </a:t>
            </a:r>
            <a:r>
              <a:rPr lang="en-IN" sz="1400" dirty="0" err="1">
                <a:solidFill>
                  <a:srgbClr val="000000"/>
                </a:solidFill>
                <a:effectLst/>
                <a:latin typeface="Times New Roman" panose="02020603050405020304" pitchFamily="18" charset="0"/>
                <a:ea typeface="Noto Sans Symbols"/>
              </a:rPr>
              <a:t>Vrms</a:t>
            </a:r>
            <a:r>
              <a:rPr lang="en-IN" sz="1400" dirty="0">
                <a:solidFill>
                  <a:srgbClr val="000000"/>
                </a:solidFill>
                <a:effectLst/>
                <a:latin typeface="Times New Roman" panose="02020603050405020304" pitchFamily="18" charset="0"/>
                <a:ea typeface="Noto Sans Symbols"/>
              </a:rPr>
              <a:t>, </a:t>
            </a:r>
            <a:r>
              <a:rPr lang="en-IN" sz="1400" dirty="0" err="1">
                <a:solidFill>
                  <a:srgbClr val="000000"/>
                </a:solidFill>
                <a:effectLst/>
                <a:latin typeface="Times New Roman" panose="02020603050405020304" pitchFamily="18" charset="0"/>
                <a:ea typeface="Noto Sans Symbols"/>
              </a:rPr>
              <a:t>Wrms</a:t>
            </a:r>
            <a:r>
              <a:rPr lang="en-IN" sz="1400" dirty="0">
                <a:solidFill>
                  <a:srgbClr val="000000"/>
                </a:solidFill>
                <a:effectLst/>
                <a:latin typeface="Times New Roman" panose="02020603050405020304" pitchFamily="18" charset="0"/>
                <a:ea typeface="Noto Sans Symbols"/>
              </a:rPr>
              <a:t> plots at 3 different time steps for Re 1000</a:t>
            </a:r>
            <a:endParaRPr lang="en-IN" sz="1400" dirty="0">
              <a:effectLst/>
              <a:latin typeface="Arial" panose="020B0604020202020204" pitchFamily="34" charset="0"/>
              <a:ea typeface="Arial" panose="020B0604020202020204" pitchFamily="34" charset="0"/>
            </a:endParaRPr>
          </a:p>
        </p:txBody>
      </p:sp>
      <p:sp>
        <p:nvSpPr>
          <p:cNvPr id="10" name="Slide Number Placeholder 9">
            <a:extLst>
              <a:ext uri="{FF2B5EF4-FFF2-40B4-BE49-F238E27FC236}">
                <a16:creationId xmlns:a16="http://schemas.microsoft.com/office/drawing/2014/main" id="{0C8400CB-C682-47C3-A0D4-779340FBFC04}"/>
              </a:ext>
            </a:extLst>
          </p:cNvPr>
          <p:cNvSpPr>
            <a:spLocks noGrp="1"/>
          </p:cNvSpPr>
          <p:nvPr>
            <p:ph type="sldNum" sz="quarter" idx="12"/>
          </p:nvPr>
        </p:nvSpPr>
        <p:spPr/>
        <p:txBody>
          <a:bodyPr/>
          <a:lstStyle/>
          <a:p>
            <a:fld id="{12A373BB-E1C5-4F40-AB5D-DB86E2E74A6E}" type="slidenum">
              <a:rPr lang="en-IN" smtClean="0"/>
              <a:t>7</a:t>
            </a:fld>
            <a:endParaRPr lang="en-IN"/>
          </a:p>
        </p:txBody>
      </p:sp>
    </p:spTree>
    <p:extLst>
      <p:ext uri="{BB962C8B-B14F-4D97-AF65-F5344CB8AC3E}">
        <p14:creationId xmlns:p14="http://schemas.microsoft.com/office/powerpoint/2010/main" val="3196973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riterion">
            <a:hlinkClick r:id="" action="ppaction://media"/>
            <a:extLst>
              <a:ext uri="{FF2B5EF4-FFF2-40B4-BE49-F238E27FC236}">
                <a16:creationId xmlns:a16="http://schemas.microsoft.com/office/drawing/2014/main" id="{8335D00D-1591-41DD-AB6C-5BD2E737E6D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321919" y="4001769"/>
            <a:ext cx="8289411" cy="2148456"/>
          </a:xfrm>
          <a:prstGeom prst="rect">
            <a:avLst/>
          </a:prstGeom>
        </p:spPr>
      </p:pic>
      <p:graphicFrame>
        <p:nvGraphicFramePr>
          <p:cNvPr id="9" name="Chart 8">
            <a:extLst>
              <a:ext uri="{FF2B5EF4-FFF2-40B4-BE49-F238E27FC236}">
                <a16:creationId xmlns:a16="http://schemas.microsoft.com/office/drawing/2014/main" id="{74B034B8-ADFE-46DF-BA58-8FFE7AFAB536}"/>
              </a:ext>
            </a:extLst>
          </p:cNvPr>
          <p:cNvGraphicFramePr/>
          <p:nvPr>
            <p:extLst>
              <p:ext uri="{D42A27DB-BD31-4B8C-83A1-F6EECF244321}">
                <p14:modId xmlns:p14="http://schemas.microsoft.com/office/powerpoint/2010/main" val="1556711391"/>
              </p:ext>
            </p:extLst>
          </p:nvPr>
        </p:nvGraphicFramePr>
        <p:xfrm>
          <a:off x="396146" y="1320253"/>
          <a:ext cx="3199765" cy="200914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a:extLst>
              <a:ext uri="{FF2B5EF4-FFF2-40B4-BE49-F238E27FC236}">
                <a16:creationId xmlns:a16="http://schemas.microsoft.com/office/drawing/2014/main" id="{7CEE42FA-81A1-4BC1-A425-0B13BC6039AF}"/>
              </a:ext>
            </a:extLst>
          </p:cNvPr>
          <p:cNvGraphicFramePr/>
          <p:nvPr>
            <p:extLst>
              <p:ext uri="{D42A27DB-BD31-4B8C-83A1-F6EECF244321}">
                <p14:modId xmlns:p14="http://schemas.microsoft.com/office/powerpoint/2010/main" val="1335950097"/>
              </p:ext>
            </p:extLst>
          </p:nvPr>
        </p:nvGraphicFramePr>
        <p:xfrm>
          <a:off x="3309405" y="1320253"/>
          <a:ext cx="3157220" cy="200977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Chart 10">
            <a:extLst>
              <a:ext uri="{FF2B5EF4-FFF2-40B4-BE49-F238E27FC236}">
                <a16:creationId xmlns:a16="http://schemas.microsoft.com/office/drawing/2014/main" id="{3EB7A556-8ACE-438D-904A-B36A2D2FD8D6}"/>
              </a:ext>
            </a:extLst>
          </p:cNvPr>
          <p:cNvGraphicFramePr/>
          <p:nvPr>
            <p:extLst>
              <p:ext uri="{D42A27DB-BD31-4B8C-83A1-F6EECF244321}">
                <p14:modId xmlns:p14="http://schemas.microsoft.com/office/powerpoint/2010/main" val="1345765064"/>
              </p:ext>
            </p:extLst>
          </p:nvPr>
        </p:nvGraphicFramePr>
        <p:xfrm>
          <a:off x="6096000" y="1324610"/>
          <a:ext cx="3174365" cy="210439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2" name="Chart 11">
            <a:extLst>
              <a:ext uri="{FF2B5EF4-FFF2-40B4-BE49-F238E27FC236}">
                <a16:creationId xmlns:a16="http://schemas.microsoft.com/office/drawing/2014/main" id="{6E1D94EB-1D60-452E-8CD7-F7C3539E7894}"/>
              </a:ext>
            </a:extLst>
          </p:cNvPr>
          <p:cNvGraphicFramePr/>
          <p:nvPr>
            <p:extLst>
              <p:ext uri="{D42A27DB-BD31-4B8C-83A1-F6EECF244321}">
                <p14:modId xmlns:p14="http://schemas.microsoft.com/office/powerpoint/2010/main" val="2730253013"/>
              </p:ext>
            </p:extLst>
          </p:nvPr>
        </p:nvGraphicFramePr>
        <p:xfrm>
          <a:off x="8966714" y="1329055"/>
          <a:ext cx="3139440" cy="2095500"/>
        </p:xfrm>
        <a:graphic>
          <a:graphicData uri="http://schemas.openxmlformats.org/drawingml/2006/chart">
            <c:chart xmlns:c="http://schemas.openxmlformats.org/drawingml/2006/chart" xmlns:r="http://schemas.openxmlformats.org/officeDocument/2006/relationships" r:id="rId8"/>
          </a:graphicData>
        </a:graphic>
      </p:graphicFrame>
      <p:sp>
        <p:nvSpPr>
          <p:cNvPr id="13" name="TextBox 12">
            <a:extLst>
              <a:ext uri="{FF2B5EF4-FFF2-40B4-BE49-F238E27FC236}">
                <a16:creationId xmlns:a16="http://schemas.microsoft.com/office/drawing/2014/main" id="{5F99B4F0-4176-4FFD-AC09-07F60627D608}"/>
              </a:ext>
            </a:extLst>
          </p:cNvPr>
          <p:cNvSpPr txBox="1"/>
          <p:nvPr/>
        </p:nvSpPr>
        <p:spPr>
          <a:xfrm>
            <a:off x="3046971" y="3472742"/>
            <a:ext cx="6098058" cy="320024"/>
          </a:xfrm>
          <a:prstGeom prst="rect">
            <a:avLst/>
          </a:prstGeom>
          <a:noFill/>
        </p:spPr>
        <p:txBody>
          <a:bodyPr wrap="square">
            <a:spAutoFit/>
          </a:bodyPr>
          <a:lstStyle/>
          <a:p>
            <a:pPr marR="13970" algn="ctr">
              <a:lnSpc>
                <a:spcPct val="115000"/>
              </a:lnSpc>
            </a:pPr>
            <a:r>
              <a:rPr lang="en-IN" sz="1400" dirty="0">
                <a:solidFill>
                  <a:srgbClr val="000000"/>
                </a:solidFill>
                <a:effectLst/>
                <a:latin typeface="Times New Roman" panose="02020603050405020304" pitchFamily="18" charset="0"/>
                <a:ea typeface="Noto Sans Symbols"/>
              </a:rPr>
              <a:t>Fig.</a:t>
            </a:r>
            <a:r>
              <a:rPr lang="en-IN" sz="1400" dirty="0">
                <a:solidFill>
                  <a:srgbClr val="000000"/>
                </a:solidFill>
                <a:latin typeface="Times New Roman" panose="02020603050405020304" pitchFamily="18" charset="0"/>
                <a:ea typeface="Noto Sans Symbols"/>
              </a:rPr>
              <a:t>8</a:t>
            </a:r>
            <a:r>
              <a:rPr lang="en-IN" sz="1400" dirty="0">
                <a:solidFill>
                  <a:srgbClr val="000000"/>
                </a:solidFill>
                <a:effectLst/>
                <a:latin typeface="Times New Roman" panose="02020603050405020304" pitchFamily="18" charset="0"/>
                <a:ea typeface="Noto Sans Symbols"/>
              </a:rPr>
              <a:t> </a:t>
            </a:r>
            <a:r>
              <a:rPr lang="en-IN" sz="1400" dirty="0" err="1">
                <a:solidFill>
                  <a:srgbClr val="000000"/>
                </a:solidFill>
                <a:effectLst/>
                <a:latin typeface="Times New Roman" panose="02020603050405020304" pitchFamily="18" charset="0"/>
                <a:ea typeface="Noto Sans Symbols"/>
              </a:rPr>
              <a:t>U_y</a:t>
            </a:r>
            <a:r>
              <a:rPr lang="en-IN" sz="1400" dirty="0">
                <a:solidFill>
                  <a:srgbClr val="000000"/>
                </a:solidFill>
                <a:effectLst/>
                <a:latin typeface="Times New Roman" panose="02020603050405020304" pitchFamily="18" charset="0"/>
                <a:ea typeface="Noto Sans Symbols"/>
              </a:rPr>
              <a:t> and Reynolds stresses plots at the outlet for Re 1000</a:t>
            </a:r>
            <a:endParaRPr lang="en-IN" sz="1400" dirty="0">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A840CCAB-A560-4B76-B339-C31973ACD7AB}"/>
              </a:ext>
            </a:extLst>
          </p:cNvPr>
          <p:cNvSpPr>
            <a:spLocks noGrp="1"/>
          </p:cNvSpPr>
          <p:nvPr>
            <p:ph type="sldNum" sz="quarter" idx="12"/>
          </p:nvPr>
        </p:nvSpPr>
        <p:spPr/>
        <p:txBody>
          <a:bodyPr/>
          <a:lstStyle/>
          <a:p>
            <a:fld id="{12A373BB-E1C5-4F40-AB5D-DB86E2E74A6E}" type="slidenum">
              <a:rPr lang="en-IN" smtClean="0"/>
              <a:t>8</a:t>
            </a:fld>
            <a:endParaRPr lang="en-IN"/>
          </a:p>
        </p:txBody>
      </p:sp>
    </p:spTree>
    <p:extLst>
      <p:ext uri="{BB962C8B-B14F-4D97-AF65-F5344CB8AC3E}">
        <p14:creationId xmlns:p14="http://schemas.microsoft.com/office/powerpoint/2010/main" val="91824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6AB1AA92-BFFC-4C6D-9D12-E8D71255CDF3}"/>
              </a:ext>
            </a:extLst>
          </p:cNvPr>
          <p:cNvGraphicFramePr/>
          <p:nvPr>
            <p:extLst>
              <p:ext uri="{D42A27DB-BD31-4B8C-83A1-F6EECF244321}">
                <p14:modId xmlns:p14="http://schemas.microsoft.com/office/powerpoint/2010/main" val="3499215388"/>
              </p:ext>
            </p:extLst>
          </p:nvPr>
        </p:nvGraphicFramePr>
        <p:xfrm>
          <a:off x="1164109" y="451470"/>
          <a:ext cx="3482030" cy="2903838"/>
        </p:xfrm>
        <a:graphic>
          <a:graphicData uri="http://schemas.openxmlformats.org/drawingml/2006/chart">
            <c:chart xmlns:c="http://schemas.openxmlformats.org/drawingml/2006/chart" xmlns:r="http://schemas.openxmlformats.org/officeDocument/2006/relationships" r:id="rId4"/>
          </a:graphicData>
        </a:graphic>
      </p:graphicFrame>
      <p:pic>
        <p:nvPicPr>
          <p:cNvPr id="7" name="qcriterion">
            <a:hlinkClick r:id="" action="ppaction://media"/>
            <a:extLst>
              <a:ext uri="{FF2B5EF4-FFF2-40B4-BE49-F238E27FC236}">
                <a16:creationId xmlns:a16="http://schemas.microsoft.com/office/drawing/2014/main" id="{DD7C57E3-9D0C-474B-B7FB-242812760A1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19881" y="3744008"/>
            <a:ext cx="9391135" cy="2545581"/>
          </a:xfrm>
          <a:prstGeom prst="rect">
            <a:avLst/>
          </a:prstGeom>
        </p:spPr>
      </p:pic>
      <p:sp>
        <p:nvSpPr>
          <p:cNvPr id="8" name="TextBox 7">
            <a:extLst>
              <a:ext uri="{FF2B5EF4-FFF2-40B4-BE49-F238E27FC236}">
                <a16:creationId xmlns:a16="http://schemas.microsoft.com/office/drawing/2014/main" id="{7F1EA5CB-3A11-4F9F-BBC8-63A8C331172C}"/>
              </a:ext>
            </a:extLst>
          </p:cNvPr>
          <p:cNvSpPr txBox="1"/>
          <p:nvPr/>
        </p:nvSpPr>
        <p:spPr>
          <a:xfrm>
            <a:off x="-361435" y="3245460"/>
            <a:ext cx="6098058" cy="307135"/>
          </a:xfrm>
          <a:prstGeom prst="rect">
            <a:avLst/>
          </a:prstGeom>
          <a:noFill/>
        </p:spPr>
        <p:txBody>
          <a:bodyPr wrap="square">
            <a:spAutoFit/>
          </a:bodyPr>
          <a:lstStyle/>
          <a:p>
            <a:pPr algn="ctr">
              <a:lnSpc>
                <a:spcPct val="107000"/>
              </a:lnSpc>
              <a:spcAft>
                <a:spcPts val="800"/>
              </a:spcAft>
            </a:pPr>
            <a:r>
              <a:rPr lang="en-IN" sz="1400" dirty="0">
                <a:solidFill>
                  <a:srgbClr val="000000"/>
                </a:solidFill>
                <a:effectLst/>
                <a:latin typeface="Times New Roman" panose="02020603050405020304" pitchFamily="18" charset="0"/>
                <a:ea typeface="Noto Sans Symbols"/>
              </a:rPr>
              <a:t>Fig.</a:t>
            </a:r>
            <a:r>
              <a:rPr lang="en-IN" sz="1400" dirty="0">
                <a:solidFill>
                  <a:srgbClr val="000000"/>
                </a:solidFill>
                <a:latin typeface="Times New Roman" panose="02020603050405020304" pitchFamily="18" charset="0"/>
                <a:ea typeface="Noto Sans Symbols"/>
              </a:rPr>
              <a:t>9</a:t>
            </a:r>
            <a:r>
              <a:rPr lang="en-IN" sz="1400" dirty="0">
                <a:solidFill>
                  <a:srgbClr val="000000"/>
                </a:solidFill>
                <a:effectLst/>
                <a:latin typeface="Times New Roman" panose="02020603050405020304" pitchFamily="18" charset="0"/>
                <a:ea typeface="Noto Sans Symbols"/>
              </a:rPr>
              <a:t> </a:t>
            </a:r>
            <a:r>
              <a:rPr lang="en-IN" sz="1400" dirty="0" err="1">
                <a:solidFill>
                  <a:srgbClr val="000000"/>
                </a:solidFill>
                <a:effectLst/>
                <a:latin typeface="Times New Roman" panose="02020603050405020304" pitchFamily="18" charset="0"/>
                <a:ea typeface="Noto Sans Symbols"/>
              </a:rPr>
              <a:t>U_y</a:t>
            </a:r>
            <a:r>
              <a:rPr lang="en-IN" sz="1400" dirty="0">
                <a:solidFill>
                  <a:srgbClr val="000000"/>
                </a:solidFill>
                <a:latin typeface="Times New Roman" panose="02020603050405020304" pitchFamily="18" charset="0"/>
                <a:ea typeface="Noto Sans Symbols"/>
              </a:rPr>
              <a:t> </a:t>
            </a:r>
            <a:r>
              <a:rPr lang="en-IN" sz="1400" dirty="0">
                <a:solidFill>
                  <a:srgbClr val="000000"/>
                </a:solidFill>
                <a:effectLst/>
                <a:latin typeface="Times New Roman" panose="02020603050405020304" pitchFamily="18" charset="0"/>
                <a:ea typeface="Noto Sans Symbols"/>
              </a:rPr>
              <a:t>at the outlet for Re 2000</a:t>
            </a:r>
            <a:endParaRPr lang="en-IN" sz="1400" dirty="0">
              <a:effectLst/>
              <a:latin typeface="Arial" panose="020B0604020202020204" pitchFamily="34" charset="0"/>
              <a:ea typeface="Arial" panose="020B0604020202020204" pitchFamily="34" charset="0"/>
            </a:endParaRPr>
          </a:p>
        </p:txBody>
      </p:sp>
      <p:sp>
        <p:nvSpPr>
          <p:cNvPr id="9" name="Slide Number Placeholder 8">
            <a:extLst>
              <a:ext uri="{FF2B5EF4-FFF2-40B4-BE49-F238E27FC236}">
                <a16:creationId xmlns:a16="http://schemas.microsoft.com/office/drawing/2014/main" id="{B4BDDE8D-BFC5-41AD-875C-85A87CE174CC}"/>
              </a:ext>
            </a:extLst>
          </p:cNvPr>
          <p:cNvSpPr>
            <a:spLocks noGrp="1"/>
          </p:cNvSpPr>
          <p:nvPr>
            <p:ph type="sldNum" sz="quarter" idx="12"/>
          </p:nvPr>
        </p:nvSpPr>
        <p:spPr/>
        <p:txBody>
          <a:bodyPr/>
          <a:lstStyle/>
          <a:p>
            <a:fld id="{12A373BB-E1C5-4F40-AB5D-DB86E2E74A6E}" type="slidenum">
              <a:rPr lang="en-IN" smtClean="0"/>
              <a:t>9</a:t>
            </a:fld>
            <a:endParaRPr lang="en-IN"/>
          </a:p>
        </p:txBody>
      </p:sp>
      <p:graphicFrame>
        <p:nvGraphicFramePr>
          <p:cNvPr id="10" name="Chart 9">
            <a:extLst>
              <a:ext uri="{FF2B5EF4-FFF2-40B4-BE49-F238E27FC236}">
                <a16:creationId xmlns:a16="http://schemas.microsoft.com/office/drawing/2014/main" id="{5D5A1F00-814F-4FCD-B124-A6C192F3A727}"/>
              </a:ext>
            </a:extLst>
          </p:cNvPr>
          <p:cNvGraphicFramePr>
            <a:graphicFrameLocks/>
          </p:cNvGraphicFramePr>
          <p:nvPr>
            <p:extLst>
              <p:ext uri="{D42A27DB-BD31-4B8C-83A1-F6EECF244321}">
                <p14:modId xmlns:p14="http://schemas.microsoft.com/office/powerpoint/2010/main" val="460295213"/>
              </p:ext>
            </p:extLst>
          </p:nvPr>
        </p:nvGraphicFramePr>
        <p:xfrm>
          <a:off x="5736623" y="685800"/>
          <a:ext cx="4572000" cy="2743200"/>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Box 10">
            <a:extLst>
              <a:ext uri="{FF2B5EF4-FFF2-40B4-BE49-F238E27FC236}">
                <a16:creationId xmlns:a16="http://schemas.microsoft.com/office/drawing/2014/main" id="{C27D9C24-B66A-49E5-9EF6-E3846E95B751}"/>
              </a:ext>
            </a:extLst>
          </p:cNvPr>
          <p:cNvSpPr txBox="1"/>
          <p:nvPr/>
        </p:nvSpPr>
        <p:spPr>
          <a:xfrm>
            <a:off x="5023020" y="3275432"/>
            <a:ext cx="6098058" cy="307135"/>
          </a:xfrm>
          <a:prstGeom prst="rect">
            <a:avLst/>
          </a:prstGeom>
          <a:noFill/>
        </p:spPr>
        <p:txBody>
          <a:bodyPr wrap="square">
            <a:spAutoFit/>
          </a:bodyPr>
          <a:lstStyle/>
          <a:p>
            <a:pPr algn="ctr">
              <a:lnSpc>
                <a:spcPct val="107000"/>
              </a:lnSpc>
              <a:spcAft>
                <a:spcPts val="800"/>
              </a:spcAft>
            </a:pPr>
            <a:r>
              <a:rPr lang="en-IN" sz="1400" dirty="0">
                <a:solidFill>
                  <a:srgbClr val="000000"/>
                </a:solidFill>
                <a:effectLst/>
                <a:latin typeface="Times New Roman" panose="02020603050405020304" pitchFamily="18" charset="0"/>
                <a:ea typeface="Noto Sans Symbols"/>
              </a:rPr>
              <a:t>Fig.10 Suction variation with Reynolds number</a:t>
            </a:r>
            <a:endParaRPr lang="en-IN" sz="1400" dirty="0">
              <a:effectLst/>
              <a:latin typeface="Arial" panose="020B0604020202020204" pitchFamily="34" charset="0"/>
              <a:ea typeface="Arial" panose="020B0604020202020204" pitchFamily="34" charset="0"/>
            </a:endParaRPr>
          </a:p>
        </p:txBody>
      </p:sp>
      <p:sp>
        <p:nvSpPr>
          <p:cNvPr id="12" name="TextBox 11">
            <a:extLst>
              <a:ext uri="{FF2B5EF4-FFF2-40B4-BE49-F238E27FC236}">
                <a16:creationId xmlns:a16="http://schemas.microsoft.com/office/drawing/2014/main" id="{6FA638E9-1B0A-473B-A7C1-5762CEF4A644}"/>
              </a:ext>
            </a:extLst>
          </p:cNvPr>
          <p:cNvSpPr txBox="1"/>
          <p:nvPr/>
        </p:nvSpPr>
        <p:spPr>
          <a:xfrm>
            <a:off x="4510216" y="231172"/>
            <a:ext cx="6277232" cy="369332"/>
          </a:xfrm>
          <a:prstGeom prst="rect">
            <a:avLst/>
          </a:prstGeom>
          <a:noFill/>
        </p:spPr>
        <p:txBody>
          <a:bodyPr wrap="square">
            <a:spAutoFit/>
          </a:bodyPr>
          <a:lstStyle/>
          <a:p>
            <a:r>
              <a:rPr lang="en-IN" sz="1800" b="1" dirty="0">
                <a:solidFill>
                  <a:srgbClr val="00B0F0"/>
                </a:solidFill>
                <a:latin typeface="Times New Roman" panose="02020603050405020304" pitchFamily="18" charset="0"/>
                <a:cs typeface="Times New Roman" panose="02020603050405020304" pitchFamily="18" charset="0"/>
              </a:rPr>
              <a:t>Reynolds Number 2000</a:t>
            </a:r>
            <a:endParaRPr lang="en-IN" dirty="0"/>
          </a:p>
        </p:txBody>
      </p:sp>
    </p:spTree>
    <p:extLst>
      <p:ext uri="{BB962C8B-B14F-4D97-AF65-F5344CB8AC3E}">
        <p14:creationId xmlns:p14="http://schemas.microsoft.com/office/powerpoint/2010/main" val="1482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2847</TotalTime>
  <Words>1310</Words>
  <Application>Microsoft Office PowerPoint</Application>
  <PresentationFormat>Widescreen</PresentationFormat>
  <Paragraphs>267</Paragraphs>
  <Slides>19</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Times New Roman</vt:lpstr>
      <vt:lpstr>Office Theme</vt:lpstr>
      <vt:lpstr>Large Eddy Simulation of Confined Circular Jet Opening into a Rectangular Channel</vt:lpstr>
      <vt:lpstr>PowerPoint Presentation</vt:lpstr>
      <vt:lpstr>PowerPoint Presentation</vt:lpstr>
      <vt:lpstr>Inlet Perturbations</vt:lpstr>
      <vt:lpstr>Results Reynolds Number 1000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Computational Analysis of Fluid jet interaction in Subsonic Cross Flow</dc:title>
  <dc:creator>dinesh kumar reddy g</dc:creator>
  <cp:lastModifiedBy>dinesh kumar reddy g</cp:lastModifiedBy>
  <cp:revision>158</cp:revision>
  <dcterms:created xsi:type="dcterms:W3CDTF">2020-10-04T02:23:00Z</dcterms:created>
  <dcterms:modified xsi:type="dcterms:W3CDTF">2021-07-15T09:59:56Z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1033-10.2.0.7636</vt:lpwstr>
  </property>
</Properties>
</file>